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47"/>
  </p:notesMasterIdLst>
  <p:sldIdLst>
    <p:sldId id="4070" r:id="rId2"/>
    <p:sldId id="4072" r:id="rId3"/>
    <p:sldId id="4078" r:id="rId4"/>
    <p:sldId id="4079" r:id="rId5"/>
    <p:sldId id="4086" r:id="rId6"/>
    <p:sldId id="4080" r:id="rId7"/>
    <p:sldId id="4081" r:id="rId8"/>
    <p:sldId id="4111" r:id="rId9"/>
    <p:sldId id="4112" r:id="rId10"/>
    <p:sldId id="4113" r:id="rId11"/>
    <p:sldId id="4085" r:id="rId12"/>
    <p:sldId id="4087" r:id="rId13"/>
    <p:sldId id="4088" r:id="rId14"/>
    <p:sldId id="4114" r:id="rId15"/>
    <p:sldId id="4115" r:id="rId16"/>
    <p:sldId id="4089" r:id="rId17"/>
    <p:sldId id="4091" r:id="rId18"/>
    <p:sldId id="4116" r:id="rId19"/>
    <p:sldId id="4093" r:id="rId20"/>
    <p:sldId id="4092" r:id="rId21"/>
    <p:sldId id="4094" r:id="rId22"/>
    <p:sldId id="4118" r:id="rId23"/>
    <p:sldId id="4095" r:id="rId24"/>
    <p:sldId id="4096" r:id="rId25"/>
    <p:sldId id="4097" r:id="rId26"/>
    <p:sldId id="4117" r:id="rId27"/>
    <p:sldId id="4098" r:id="rId28"/>
    <p:sldId id="4119" r:id="rId29"/>
    <p:sldId id="4102" r:id="rId30"/>
    <p:sldId id="4101" r:id="rId31"/>
    <p:sldId id="4121" r:id="rId32"/>
    <p:sldId id="4122" r:id="rId33"/>
    <p:sldId id="4123" r:id="rId34"/>
    <p:sldId id="4124" r:id="rId35"/>
    <p:sldId id="4125" r:id="rId36"/>
    <p:sldId id="4126" r:id="rId37"/>
    <p:sldId id="4127" r:id="rId38"/>
    <p:sldId id="4128" r:id="rId39"/>
    <p:sldId id="4131" r:id="rId40"/>
    <p:sldId id="4132" r:id="rId41"/>
    <p:sldId id="4133" r:id="rId42"/>
    <p:sldId id="4134" r:id="rId43"/>
    <p:sldId id="4135" r:id="rId44"/>
    <p:sldId id="4129" r:id="rId45"/>
    <p:sldId id="4130" r:id="rId4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5356" userDrawn="1">
          <p15:clr>
            <a:srgbClr val="A4A3A4"/>
          </p15:clr>
        </p15:guide>
        <p15:guide id="52" pos="7654" userDrawn="1">
          <p15:clr>
            <a:srgbClr val="A4A3A4"/>
          </p15:clr>
        </p15:guide>
        <p15:guide id="55" userDrawn="1">
          <p15:clr>
            <a:srgbClr val="A4A3A4"/>
          </p15:clr>
        </p15:guide>
        <p15:guide id="56" orient="horz" pos="43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FF1F8"/>
    <a:srgbClr val="F2F2F2"/>
    <a:srgbClr val="373737"/>
    <a:srgbClr val="445469"/>
    <a:srgbClr val="000000"/>
    <a:srgbClr val="5A5A66"/>
    <a:srgbClr val="626162"/>
    <a:srgbClr val="C4D4E2"/>
    <a:srgbClr val="CFCFCF"/>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4" autoAdjust="0"/>
    <p:restoredTop sz="95823" autoAdjust="0"/>
  </p:normalViewPr>
  <p:slideViewPr>
    <p:cSldViewPr snapToGrid="0" snapToObjects="1">
      <p:cViewPr varScale="1">
        <p:scale>
          <a:sx n="71" d="100"/>
          <a:sy n="71" d="100"/>
        </p:scale>
        <p:origin x="208" y="1384"/>
      </p:cViewPr>
      <p:guideLst>
        <p:guide pos="15356"/>
        <p:guide pos="7654"/>
        <p:guide/>
        <p:guide orient="horz" pos="4320"/>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5/9/19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1927365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326067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780CFA75-68DC-BB43-A346-14588D20D2FA}"/>
              </a:ext>
            </a:extLst>
          </p:cNvPr>
          <p:cNvSpPr>
            <a:spLocks noGrp="1"/>
          </p:cNvSpPr>
          <p:nvPr>
            <p:ph type="pic" sz="quarter" idx="15"/>
          </p:nvPr>
        </p:nvSpPr>
        <p:spPr>
          <a:xfrm>
            <a:off x="1139278" y="1131813"/>
            <a:ext cx="13527698" cy="1145237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155660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780CFA75-68DC-BB43-A346-14588D20D2FA}"/>
              </a:ext>
            </a:extLst>
          </p:cNvPr>
          <p:cNvSpPr>
            <a:spLocks noGrp="1"/>
          </p:cNvSpPr>
          <p:nvPr>
            <p:ph type="pic" sz="quarter" idx="15"/>
          </p:nvPr>
        </p:nvSpPr>
        <p:spPr>
          <a:xfrm>
            <a:off x="13459966" y="0"/>
            <a:ext cx="10917684"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126479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780CFA75-68DC-BB43-A346-14588D20D2FA}"/>
              </a:ext>
            </a:extLst>
          </p:cNvPr>
          <p:cNvSpPr>
            <a:spLocks noGrp="1"/>
          </p:cNvSpPr>
          <p:nvPr>
            <p:ph type="pic" sz="quarter" idx="15"/>
          </p:nvPr>
        </p:nvSpPr>
        <p:spPr>
          <a:xfrm>
            <a:off x="1644047" y="1381887"/>
            <a:ext cx="10544778" cy="5476113"/>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1D269B86-830F-D149-8739-24C1E8C856D8}"/>
              </a:ext>
            </a:extLst>
          </p:cNvPr>
          <p:cNvSpPr>
            <a:spLocks noGrp="1"/>
          </p:cNvSpPr>
          <p:nvPr>
            <p:ph type="pic" sz="quarter" idx="16"/>
          </p:nvPr>
        </p:nvSpPr>
        <p:spPr>
          <a:xfrm>
            <a:off x="12188825" y="6858000"/>
            <a:ext cx="10544778" cy="547611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62866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780CFA75-68DC-BB43-A346-14588D20D2FA}"/>
              </a:ext>
            </a:extLst>
          </p:cNvPr>
          <p:cNvSpPr>
            <a:spLocks noGrp="1"/>
          </p:cNvSpPr>
          <p:nvPr>
            <p:ph type="pic" sz="quarter" idx="15"/>
          </p:nvPr>
        </p:nvSpPr>
        <p:spPr>
          <a:xfrm>
            <a:off x="0" y="0"/>
            <a:ext cx="12841275" cy="137159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520233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780CFA75-68DC-BB43-A346-14588D20D2FA}"/>
              </a:ext>
            </a:extLst>
          </p:cNvPr>
          <p:cNvSpPr>
            <a:spLocks noGrp="1"/>
          </p:cNvSpPr>
          <p:nvPr>
            <p:ph type="pic" sz="quarter" idx="15"/>
          </p:nvPr>
        </p:nvSpPr>
        <p:spPr>
          <a:xfrm>
            <a:off x="10497313" y="1443866"/>
            <a:ext cx="12352362" cy="1082827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242826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780CFA75-68DC-BB43-A346-14588D20D2FA}"/>
              </a:ext>
            </a:extLst>
          </p:cNvPr>
          <p:cNvSpPr>
            <a:spLocks noGrp="1"/>
          </p:cNvSpPr>
          <p:nvPr>
            <p:ph type="pic" sz="quarter" idx="15"/>
          </p:nvPr>
        </p:nvSpPr>
        <p:spPr>
          <a:xfrm>
            <a:off x="1527976" y="1443866"/>
            <a:ext cx="12352362" cy="1082827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845565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780CFA75-68DC-BB43-A346-14588D20D2FA}"/>
              </a:ext>
            </a:extLst>
          </p:cNvPr>
          <p:cNvSpPr>
            <a:spLocks noGrp="1"/>
          </p:cNvSpPr>
          <p:nvPr>
            <p:ph type="pic" sz="quarter" idx="15"/>
          </p:nvPr>
        </p:nvSpPr>
        <p:spPr>
          <a:xfrm>
            <a:off x="0" y="-1"/>
            <a:ext cx="10607040" cy="137159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592707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780CFA75-68DC-BB43-A346-14588D20D2FA}"/>
              </a:ext>
            </a:extLst>
          </p:cNvPr>
          <p:cNvSpPr>
            <a:spLocks noGrp="1"/>
          </p:cNvSpPr>
          <p:nvPr>
            <p:ph type="pic" sz="quarter" idx="15"/>
          </p:nvPr>
        </p:nvSpPr>
        <p:spPr>
          <a:xfrm>
            <a:off x="0" y="-1"/>
            <a:ext cx="13167360" cy="137159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4612405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780CFA75-68DC-BB43-A346-14588D20D2FA}"/>
              </a:ext>
            </a:extLst>
          </p:cNvPr>
          <p:cNvSpPr>
            <a:spLocks noGrp="1"/>
          </p:cNvSpPr>
          <p:nvPr>
            <p:ph type="pic" sz="quarter" idx="15"/>
          </p:nvPr>
        </p:nvSpPr>
        <p:spPr>
          <a:xfrm>
            <a:off x="11210290" y="-1"/>
            <a:ext cx="13167360" cy="137159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971739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780CFA75-68DC-BB43-A346-14588D20D2FA}"/>
              </a:ext>
            </a:extLst>
          </p:cNvPr>
          <p:cNvSpPr>
            <a:spLocks noGrp="1"/>
          </p:cNvSpPr>
          <p:nvPr>
            <p:ph type="pic" sz="quarter" idx="15"/>
          </p:nvPr>
        </p:nvSpPr>
        <p:spPr>
          <a:xfrm>
            <a:off x="10761786" y="0"/>
            <a:ext cx="11394830" cy="6714526"/>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B1DCCDA2-890C-1B4C-AC4B-443F8DEF4D34}"/>
              </a:ext>
            </a:extLst>
          </p:cNvPr>
          <p:cNvSpPr>
            <a:spLocks noGrp="1"/>
          </p:cNvSpPr>
          <p:nvPr>
            <p:ph type="pic" sz="quarter" idx="16"/>
          </p:nvPr>
        </p:nvSpPr>
        <p:spPr>
          <a:xfrm>
            <a:off x="10761786" y="7001475"/>
            <a:ext cx="11394830" cy="671452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182641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74E51E84-4C7E-904C-B321-3A776F44CF6B}"/>
              </a:ext>
            </a:extLst>
          </p:cNvPr>
          <p:cNvSpPr>
            <a:spLocks noGrp="1"/>
          </p:cNvSpPr>
          <p:nvPr>
            <p:ph type="pic" sz="quarter" idx="14"/>
          </p:nvPr>
        </p:nvSpPr>
        <p:spPr>
          <a:xfrm>
            <a:off x="-276644" y="-261256"/>
            <a:ext cx="24930938"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89946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B1DCCDA2-890C-1B4C-AC4B-443F8DEF4D34}"/>
              </a:ext>
            </a:extLst>
          </p:cNvPr>
          <p:cNvSpPr>
            <a:spLocks noGrp="1"/>
          </p:cNvSpPr>
          <p:nvPr>
            <p:ph type="pic" sz="quarter" idx="16"/>
          </p:nvPr>
        </p:nvSpPr>
        <p:spPr>
          <a:xfrm>
            <a:off x="1272207" y="4441370"/>
            <a:ext cx="12444621" cy="9274630"/>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0FF967A3-FE68-9048-BD17-05E731CCE497}"/>
              </a:ext>
            </a:extLst>
          </p:cNvPr>
          <p:cNvSpPr>
            <a:spLocks noGrp="1"/>
          </p:cNvSpPr>
          <p:nvPr>
            <p:ph type="pic" sz="quarter" idx="17"/>
          </p:nvPr>
        </p:nvSpPr>
        <p:spPr>
          <a:xfrm>
            <a:off x="14243538" y="4441370"/>
            <a:ext cx="8861903" cy="927463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2949029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0FF967A3-FE68-9048-BD17-05E731CCE497}"/>
              </a:ext>
            </a:extLst>
          </p:cNvPr>
          <p:cNvSpPr>
            <a:spLocks noGrp="1"/>
          </p:cNvSpPr>
          <p:nvPr>
            <p:ph type="pic" sz="quarter" idx="17"/>
          </p:nvPr>
        </p:nvSpPr>
        <p:spPr>
          <a:xfrm>
            <a:off x="1139278" y="1131813"/>
            <a:ext cx="22099094" cy="7829307"/>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B1DCCDA2-890C-1B4C-AC4B-443F8DEF4D34}"/>
              </a:ext>
            </a:extLst>
          </p:cNvPr>
          <p:cNvSpPr>
            <a:spLocks noGrp="1"/>
          </p:cNvSpPr>
          <p:nvPr>
            <p:ph type="pic" sz="quarter" idx="16"/>
          </p:nvPr>
        </p:nvSpPr>
        <p:spPr>
          <a:xfrm>
            <a:off x="3809884" y="3966500"/>
            <a:ext cx="4024356" cy="710241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832753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0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0FF967A3-FE68-9048-BD17-05E731CCE497}"/>
              </a:ext>
            </a:extLst>
          </p:cNvPr>
          <p:cNvSpPr>
            <a:spLocks noGrp="1"/>
          </p:cNvSpPr>
          <p:nvPr>
            <p:ph type="pic" sz="quarter" idx="17"/>
          </p:nvPr>
        </p:nvSpPr>
        <p:spPr>
          <a:xfrm>
            <a:off x="1139278" y="1131813"/>
            <a:ext cx="22099094" cy="7829307"/>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B1DCCDA2-890C-1B4C-AC4B-443F8DEF4D34}"/>
              </a:ext>
            </a:extLst>
          </p:cNvPr>
          <p:cNvSpPr>
            <a:spLocks noGrp="1"/>
          </p:cNvSpPr>
          <p:nvPr>
            <p:ph type="pic" sz="quarter" idx="16"/>
          </p:nvPr>
        </p:nvSpPr>
        <p:spPr>
          <a:xfrm>
            <a:off x="14894618" y="3853607"/>
            <a:ext cx="5578632" cy="751752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9170315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0FF967A3-FE68-9048-BD17-05E731CCE497}"/>
              </a:ext>
            </a:extLst>
          </p:cNvPr>
          <p:cNvSpPr>
            <a:spLocks noGrp="1"/>
          </p:cNvSpPr>
          <p:nvPr>
            <p:ph type="pic" sz="quarter" idx="17"/>
          </p:nvPr>
        </p:nvSpPr>
        <p:spPr>
          <a:xfrm>
            <a:off x="1139278" y="1131813"/>
            <a:ext cx="22099094" cy="7829307"/>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B1DCCDA2-890C-1B4C-AC4B-443F8DEF4D34}"/>
              </a:ext>
            </a:extLst>
          </p:cNvPr>
          <p:cNvSpPr>
            <a:spLocks noGrp="1"/>
          </p:cNvSpPr>
          <p:nvPr>
            <p:ph type="pic" sz="quarter" idx="16"/>
          </p:nvPr>
        </p:nvSpPr>
        <p:spPr>
          <a:xfrm>
            <a:off x="-4474840" y="3182797"/>
            <a:ext cx="11381236" cy="713079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1032169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2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0FF967A3-FE68-9048-BD17-05E731CCE497}"/>
              </a:ext>
            </a:extLst>
          </p:cNvPr>
          <p:cNvSpPr>
            <a:spLocks noGrp="1"/>
          </p:cNvSpPr>
          <p:nvPr>
            <p:ph type="pic" sz="quarter" idx="17"/>
          </p:nvPr>
        </p:nvSpPr>
        <p:spPr>
          <a:xfrm>
            <a:off x="-1" y="4027724"/>
            <a:ext cx="24377649" cy="968827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176934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74E51E84-4C7E-904C-B321-3A776F44CF6B}"/>
              </a:ext>
            </a:extLst>
          </p:cNvPr>
          <p:cNvSpPr>
            <a:spLocks noGrp="1"/>
          </p:cNvSpPr>
          <p:nvPr>
            <p:ph type="pic" sz="quarter" idx="14"/>
          </p:nvPr>
        </p:nvSpPr>
        <p:spPr>
          <a:xfrm>
            <a:off x="-276644" y="-261256"/>
            <a:ext cx="24930938" cy="1227458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150946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74E51E84-4C7E-904C-B321-3A776F44CF6B}"/>
              </a:ext>
            </a:extLst>
          </p:cNvPr>
          <p:cNvSpPr>
            <a:spLocks noGrp="1"/>
          </p:cNvSpPr>
          <p:nvPr>
            <p:ph type="pic" sz="quarter" idx="14"/>
          </p:nvPr>
        </p:nvSpPr>
        <p:spPr>
          <a:xfrm>
            <a:off x="9204325" y="0"/>
            <a:ext cx="15173326"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069097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74E51E84-4C7E-904C-B321-3A776F44CF6B}"/>
              </a:ext>
            </a:extLst>
          </p:cNvPr>
          <p:cNvSpPr>
            <a:spLocks noGrp="1"/>
          </p:cNvSpPr>
          <p:nvPr>
            <p:ph type="pic" sz="quarter" idx="14"/>
          </p:nvPr>
        </p:nvSpPr>
        <p:spPr>
          <a:xfrm>
            <a:off x="0" y="1702676"/>
            <a:ext cx="24377651" cy="1031064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052337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74E51E84-4C7E-904C-B321-3A776F44CF6B}"/>
              </a:ext>
            </a:extLst>
          </p:cNvPr>
          <p:cNvSpPr>
            <a:spLocks noGrp="1"/>
          </p:cNvSpPr>
          <p:nvPr>
            <p:ph type="pic" sz="quarter" idx="14"/>
          </p:nvPr>
        </p:nvSpPr>
        <p:spPr>
          <a:xfrm>
            <a:off x="5486399" y="0"/>
            <a:ext cx="18891251" cy="795489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807863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74E51E84-4C7E-904C-B321-3A776F44CF6B}"/>
              </a:ext>
            </a:extLst>
          </p:cNvPr>
          <p:cNvSpPr>
            <a:spLocks noGrp="1"/>
          </p:cNvSpPr>
          <p:nvPr>
            <p:ph type="pic" sz="quarter" idx="14"/>
          </p:nvPr>
        </p:nvSpPr>
        <p:spPr>
          <a:xfrm>
            <a:off x="0" y="0"/>
            <a:ext cx="18891251" cy="795489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988852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74E51E84-4C7E-904C-B321-3A776F44CF6B}"/>
              </a:ext>
            </a:extLst>
          </p:cNvPr>
          <p:cNvSpPr>
            <a:spLocks noGrp="1"/>
          </p:cNvSpPr>
          <p:nvPr>
            <p:ph type="pic" sz="quarter" idx="14"/>
          </p:nvPr>
        </p:nvSpPr>
        <p:spPr>
          <a:xfrm>
            <a:off x="895859" y="3584448"/>
            <a:ext cx="11073890" cy="9339388"/>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780CFA75-68DC-BB43-A346-14588D20D2FA}"/>
              </a:ext>
            </a:extLst>
          </p:cNvPr>
          <p:cNvSpPr>
            <a:spLocks noGrp="1"/>
          </p:cNvSpPr>
          <p:nvPr>
            <p:ph type="pic" sz="quarter" idx="15"/>
          </p:nvPr>
        </p:nvSpPr>
        <p:spPr>
          <a:xfrm>
            <a:off x="12407902" y="3584448"/>
            <a:ext cx="11073890" cy="933938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140638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780CFA75-68DC-BB43-A346-14588D20D2FA}"/>
              </a:ext>
            </a:extLst>
          </p:cNvPr>
          <p:cNvSpPr>
            <a:spLocks noGrp="1"/>
          </p:cNvSpPr>
          <p:nvPr>
            <p:ph type="pic" sz="quarter" idx="15"/>
          </p:nvPr>
        </p:nvSpPr>
        <p:spPr>
          <a:xfrm>
            <a:off x="1139277" y="1131813"/>
            <a:ext cx="22099093" cy="782930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944841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5/9/19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23494315" y="610541"/>
            <a:ext cx="924796" cy="492406"/>
          </a:xfrm>
          <a:prstGeom prst="rect">
            <a:avLst/>
          </a:prstGeom>
          <a:noFill/>
        </p:spPr>
        <p:txBody>
          <a:bodyPr wrap="square" lIns="182843" tIns="91422" rIns="182843" bIns="91422" rtlCol="0">
            <a:spAutoFit/>
          </a:bodyPr>
          <a:lstStyle/>
          <a:p>
            <a:pPr algn="ctr"/>
            <a:fld id="{260E2A6B-A809-4840-BF14-8648BC0BDF87}" type="slidenum">
              <a:rPr lang="id-ID" sz="2000" b="0" i="0" smtClean="0">
                <a:solidFill>
                  <a:schemeClr val="bg1"/>
                </a:solidFill>
                <a:latin typeface="Roboto" panose="02000000000000000000" pitchFamily="2" charset="0"/>
                <a:ea typeface="Roboto" panose="02000000000000000000" pitchFamily="2" charset="0"/>
                <a:cs typeface="Montserrat" charset="0"/>
              </a:rPr>
              <a:pPr algn="ctr"/>
              <a:t>‹#›</a:t>
            </a:fld>
            <a:r>
              <a:rPr lang="id-ID" sz="2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 id="2147483996" r:id="rId15"/>
    <p:sldLayoutId id="2147483997" r:id="rId16"/>
    <p:sldLayoutId id="2147483998" r:id="rId17"/>
    <p:sldLayoutId id="2147483999" r:id="rId18"/>
    <p:sldLayoutId id="2147484000" r:id="rId19"/>
    <p:sldLayoutId id="2147484001" r:id="rId20"/>
    <p:sldLayoutId id="2147484002" r:id="rId21"/>
    <p:sldLayoutId id="2147484003" r:id="rId22"/>
    <p:sldLayoutId id="2147484004" r:id="rId23"/>
    <p:sldLayoutId id="2147484005" r:id="rId24"/>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C688FCC-9D1E-B341-B8CA-D68DC5F6A224}"/>
              </a:ext>
            </a:extLst>
          </p:cNvPr>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0" y="0"/>
            <a:ext cx="24377648" cy="12013324"/>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4D0EBAF3-1581-1F4A-B99A-DB63D128A0EF}"/>
              </a:ext>
            </a:extLst>
          </p:cNvPr>
          <p:cNvCxnSpPr>
            <a:cxnSpLocks/>
          </p:cNvCxnSpPr>
          <p:nvPr/>
        </p:nvCxnSpPr>
        <p:spPr>
          <a:xfrm>
            <a:off x="2940959" y="10491136"/>
            <a:ext cx="0" cy="2128126"/>
          </a:xfrm>
          <a:prstGeom prst="line">
            <a:avLst/>
          </a:prstGeom>
          <a:ln w="1651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F849F44-0C85-DB4D-B060-92AD87D2F291}"/>
              </a:ext>
            </a:extLst>
          </p:cNvPr>
          <p:cNvGrpSpPr/>
          <p:nvPr/>
        </p:nvGrpSpPr>
        <p:grpSpPr>
          <a:xfrm>
            <a:off x="11840482" y="3522156"/>
            <a:ext cx="9159643" cy="4969012"/>
            <a:chOff x="13360740" y="2820473"/>
            <a:chExt cx="9159643" cy="4969012"/>
          </a:xfrm>
        </p:grpSpPr>
        <p:grpSp>
          <p:nvGrpSpPr>
            <p:cNvPr id="10" name="Group 9">
              <a:extLst>
                <a:ext uri="{FF2B5EF4-FFF2-40B4-BE49-F238E27FC236}">
                  <a16:creationId xmlns:a16="http://schemas.microsoft.com/office/drawing/2014/main" id="{7269CD26-7D5B-6742-944E-6F51CC1345F0}"/>
                </a:ext>
              </a:extLst>
            </p:cNvPr>
            <p:cNvGrpSpPr/>
            <p:nvPr/>
          </p:nvGrpSpPr>
          <p:grpSpPr>
            <a:xfrm>
              <a:off x="13360740" y="2820473"/>
              <a:ext cx="8969871" cy="2768462"/>
              <a:chOff x="13360740" y="2820473"/>
              <a:chExt cx="8969871" cy="2768462"/>
            </a:xfrm>
          </p:grpSpPr>
          <p:sp>
            <p:nvSpPr>
              <p:cNvPr id="12" name="TextBox 11">
                <a:extLst>
                  <a:ext uri="{FF2B5EF4-FFF2-40B4-BE49-F238E27FC236}">
                    <a16:creationId xmlns:a16="http://schemas.microsoft.com/office/drawing/2014/main" id="{BB66FA5F-16B3-494F-ADDC-573C4D831920}"/>
                  </a:ext>
                </a:extLst>
              </p:cNvPr>
              <p:cNvSpPr txBox="1"/>
              <p:nvPr/>
            </p:nvSpPr>
            <p:spPr>
              <a:xfrm>
                <a:off x="13360740" y="3280611"/>
                <a:ext cx="8969871" cy="2308324"/>
              </a:xfrm>
              <a:prstGeom prst="rect">
                <a:avLst/>
              </a:prstGeom>
              <a:noFill/>
            </p:spPr>
            <p:txBody>
              <a:bodyPr wrap="square" rtlCol="0">
                <a:spAutoFit/>
              </a:bodyPr>
              <a:lstStyle/>
              <a:p>
                <a:r>
                  <a:rPr lang="en-US" sz="7200" b="1" spc="600">
                    <a:solidFill>
                      <a:schemeClr val="bg2"/>
                    </a:solidFill>
                    <a:latin typeface="Montserrat" charset="0"/>
                    <a:ea typeface="Montserrat" charset="0"/>
                    <a:cs typeface="Montserrat" charset="0"/>
                  </a:rPr>
                  <a:t>BROWN </a:t>
                </a:r>
                <a:r>
                  <a:rPr lang="en-US" sz="7200" b="1" spc="600" dirty="0">
                    <a:solidFill>
                      <a:schemeClr val="bg2"/>
                    </a:solidFill>
                    <a:latin typeface="Montserrat" charset="0"/>
                    <a:ea typeface="Montserrat" charset="0"/>
                    <a:cs typeface="Montserrat" charset="0"/>
                  </a:rPr>
                  <a:t>PRESENTATION</a:t>
                </a:r>
                <a:endParaRPr lang="en-US" sz="11500" b="1" spc="600" dirty="0">
                  <a:solidFill>
                    <a:schemeClr val="bg2"/>
                  </a:solidFill>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37AA44C2-57D1-8940-899A-6A41F20F524D}"/>
                  </a:ext>
                </a:extLst>
              </p:cNvPr>
              <p:cNvSpPr txBox="1"/>
              <p:nvPr/>
            </p:nvSpPr>
            <p:spPr>
              <a:xfrm>
                <a:off x="13360740" y="2820473"/>
                <a:ext cx="6267894" cy="400110"/>
              </a:xfrm>
              <a:prstGeom prst="rect">
                <a:avLst/>
              </a:prstGeom>
              <a:noFill/>
            </p:spPr>
            <p:txBody>
              <a:bodyPr wrap="square" rtlCol="0">
                <a:spAutoFit/>
              </a:bodyPr>
              <a:lstStyle/>
              <a:p>
                <a:r>
                  <a:rPr lang="en-US" sz="2000" spc="1200" dirty="0">
                    <a:solidFill>
                      <a:schemeClr val="bg2"/>
                    </a:solidFill>
                    <a:latin typeface="Montserrat" charset="0"/>
                    <a:ea typeface="Montserrat" charset="0"/>
                    <a:cs typeface="Montserrat" charset="0"/>
                  </a:rPr>
                  <a:t>JEFF ANDERSON PRES</a:t>
                </a:r>
              </a:p>
            </p:txBody>
          </p:sp>
        </p:grpSp>
        <p:sp>
          <p:nvSpPr>
            <p:cNvPr id="11" name="TextBox 10">
              <a:extLst>
                <a:ext uri="{FF2B5EF4-FFF2-40B4-BE49-F238E27FC236}">
                  <a16:creationId xmlns:a16="http://schemas.microsoft.com/office/drawing/2014/main" id="{BF66C52B-DB92-6145-B5DD-806DDE487337}"/>
                </a:ext>
              </a:extLst>
            </p:cNvPr>
            <p:cNvSpPr txBox="1"/>
            <p:nvPr/>
          </p:nvSpPr>
          <p:spPr>
            <a:xfrm>
              <a:off x="13360740" y="5648963"/>
              <a:ext cx="9159643" cy="2140522"/>
            </a:xfrm>
            <a:prstGeom prst="rect">
              <a:avLst/>
            </a:prstGeom>
            <a:noFill/>
          </p:spPr>
          <p:txBody>
            <a:bodyPr wrap="square" rtlCol="0">
              <a:spAutoFit/>
            </a:bodyPr>
            <a:lstStyle/>
            <a:p>
              <a:pPr>
                <a:lnSpc>
                  <a:spcPts val="4080"/>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grpSp>
    </p:spTree>
    <p:extLst>
      <p:ext uri="{BB962C8B-B14F-4D97-AF65-F5344CB8AC3E}">
        <p14:creationId xmlns:p14="http://schemas.microsoft.com/office/powerpoint/2010/main" val="1171174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7944561-A0C8-C741-8D42-613A5AC8035A}"/>
              </a:ext>
            </a:extLst>
          </p:cNvPr>
          <p:cNvSpPr>
            <a:spLocks noGrp="1"/>
          </p:cNvSpPr>
          <p:nvPr>
            <p:ph type="pic" sz="quarter" idx="14"/>
          </p:nvPr>
        </p:nvSpPr>
        <p:spPr/>
      </p:sp>
      <p:grpSp>
        <p:nvGrpSpPr>
          <p:cNvPr id="5" name="Group 4">
            <a:extLst>
              <a:ext uri="{FF2B5EF4-FFF2-40B4-BE49-F238E27FC236}">
                <a16:creationId xmlns:a16="http://schemas.microsoft.com/office/drawing/2014/main" id="{E477AE40-FE8F-694B-B9EC-CB9512CF6F6E}"/>
              </a:ext>
            </a:extLst>
          </p:cNvPr>
          <p:cNvGrpSpPr/>
          <p:nvPr/>
        </p:nvGrpSpPr>
        <p:grpSpPr>
          <a:xfrm>
            <a:off x="1708302" y="9994900"/>
            <a:ext cx="15474645" cy="1735283"/>
            <a:chOff x="7924312" y="2681655"/>
            <a:chExt cx="15474645" cy="1735283"/>
          </a:xfrm>
        </p:grpSpPr>
        <p:sp>
          <p:nvSpPr>
            <p:cNvPr id="56" name="TextBox 55">
              <a:extLst>
                <a:ext uri="{FF2B5EF4-FFF2-40B4-BE49-F238E27FC236}">
                  <a16:creationId xmlns:a16="http://schemas.microsoft.com/office/drawing/2014/main" id="{46C0F18A-5D8B-7847-8FBA-55A6171B9311}"/>
                </a:ext>
              </a:extLst>
            </p:cNvPr>
            <p:cNvSpPr txBox="1"/>
            <p:nvPr/>
          </p:nvSpPr>
          <p:spPr>
            <a:xfrm>
              <a:off x="7924312" y="3327986"/>
              <a:ext cx="15474645"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57" name="Rectangle 56">
              <a:extLst>
                <a:ext uri="{FF2B5EF4-FFF2-40B4-BE49-F238E27FC236}">
                  <a16:creationId xmlns:a16="http://schemas.microsoft.com/office/drawing/2014/main" id="{84DEE244-4B96-2646-96ED-C61676805240}"/>
                </a:ext>
              </a:extLst>
            </p:cNvPr>
            <p:cNvSpPr/>
            <p:nvPr/>
          </p:nvSpPr>
          <p:spPr>
            <a:xfrm>
              <a:off x="7924313" y="2681655"/>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THREATS</a:t>
              </a:r>
              <a:endParaRPr lang="en-US" sz="5400" b="1" spc="600" dirty="0">
                <a:solidFill>
                  <a:schemeClr val="tx2"/>
                </a:solidFill>
                <a:latin typeface="Montserrat SemiBold" pitchFamily="2" charset="77"/>
                <a:ea typeface="Montserrat" charset="0"/>
                <a:cs typeface="Montserrat" charset="0"/>
              </a:endParaRPr>
            </a:p>
          </p:txBody>
        </p:sp>
      </p:grpSp>
      <p:grpSp>
        <p:nvGrpSpPr>
          <p:cNvPr id="3" name="Group 2">
            <a:extLst>
              <a:ext uri="{FF2B5EF4-FFF2-40B4-BE49-F238E27FC236}">
                <a16:creationId xmlns:a16="http://schemas.microsoft.com/office/drawing/2014/main" id="{8B274B49-8C6C-4F48-9284-BB12C4921B4F}"/>
              </a:ext>
            </a:extLst>
          </p:cNvPr>
          <p:cNvGrpSpPr/>
          <p:nvPr/>
        </p:nvGrpSpPr>
        <p:grpSpPr>
          <a:xfrm>
            <a:off x="16440657" y="4406772"/>
            <a:ext cx="4901185" cy="4902456"/>
            <a:chOff x="2549632" y="4245390"/>
            <a:chExt cx="3037312" cy="3038100"/>
          </a:xfrm>
        </p:grpSpPr>
        <p:sp>
          <p:nvSpPr>
            <p:cNvPr id="10" name="Oval 9">
              <a:extLst>
                <a:ext uri="{FF2B5EF4-FFF2-40B4-BE49-F238E27FC236}">
                  <a16:creationId xmlns:a16="http://schemas.microsoft.com/office/drawing/2014/main" id="{BDCA5A68-8925-6D4E-8F89-DA1FF4A5AF5C}"/>
                </a:ext>
              </a:extLst>
            </p:cNvPr>
            <p:cNvSpPr/>
            <p:nvPr/>
          </p:nvSpPr>
          <p:spPr>
            <a:xfrm>
              <a:off x="2549632" y="4245390"/>
              <a:ext cx="3037312" cy="30381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Roboto Light"/>
              </a:endParaRPr>
            </a:p>
          </p:txBody>
        </p:sp>
        <p:sp>
          <p:nvSpPr>
            <p:cNvPr id="11" name="TextBox 10">
              <a:extLst>
                <a:ext uri="{FF2B5EF4-FFF2-40B4-BE49-F238E27FC236}">
                  <a16:creationId xmlns:a16="http://schemas.microsoft.com/office/drawing/2014/main" id="{29D7F301-CA58-9147-B25A-4CA57EFADD6A}"/>
                </a:ext>
              </a:extLst>
            </p:cNvPr>
            <p:cNvSpPr txBox="1"/>
            <p:nvPr/>
          </p:nvSpPr>
          <p:spPr>
            <a:xfrm>
              <a:off x="3446844" y="5120760"/>
              <a:ext cx="1242671" cy="1323439"/>
            </a:xfrm>
            <a:prstGeom prst="rect">
              <a:avLst/>
            </a:prstGeom>
            <a:noFill/>
            <a:ln>
              <a:noFill/>
            </a:ln>
          </p:spPr>
          <p:txBody>
            <a:bodyPr wrap="square" rtlCol="0">
              <a:spAutoFit/>
            </a:bodyPr>
            <a:lstStyle/>
            <a:p>
              <a:pPr algn="ctr"/>
              <a:r>
                <a:rPr lang="en-US" sz="13000" b="1" spc="600" dirty="0">
                  <a:solidFill>
                    <a:schemeClr val="bg1"/>
                  </a:solidFill>
                  <a:latin typeface="Montserrat" pitchFamily="2" charset="77"/>
                  <a:ea typeface="Lato" panose="020F0502020204030203" pitchFamily="34" charset="0"/>
                  <a:cs typeface="Lato" panose="020F0502020204030203" pitchFamily="34" charset="0"/>
                </a:rPr>
                <a:t>T</a:t>
              </a:r>
            </a:p>
          </p:txBody>
        </p:sp>
      </p:grpSp>
    </p:spTree>
    <p:extLst>
      <p:ext uri="{BB962C8B-B14F-4D97-AF65-F5344CB8AC3E}">
        <p14:creationId xmlns:p14="http://schemas.microsoft.com/office/powerpoint/2010/main" val="981954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9319438" y="1131813"/>
            <a:ext cx="5767926" cy="1383468"/>
            <a:chOff x="9319438" y="1407238"/>
            <a:chExt cx="5767926"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9319438" y="1867376"/>
              <a:ext cx="5767926"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SAMPLE LIST</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aphicFrame>
        <p:nvGraphicFramePr>
          <p:cNvPr id="24" name="Table 23">
            <a:extLst>
              <a:ext uri="{FF2B5EF4-FFF2-40B4-BE49-F238E27FC236}">
                <a16:creationId xmlns:a16="http://schemas.microsoft.com/office/drawing/2014/main" id="{1C533C79-3CCD-964D-94DD-C8714002F6A4}"/>
              </a:ext>
            </a:extLst>
          </p:cNvPr>
          <p:cNvGraphicFramePr>
            <a:graphicFrameLocks noGrp="1"/>
          </p:cNvGraphicFramePr>
          <p:nvPr>
            <p:extLst>
              <p:ext uri="{D42A27DB-BD31-4B8C-83A1-F6EECF244321}">
                <p14:modId xmlns:p14="http://schemas.microsoft.com/office/powerpoint/2010/main" val="157399558"/>
              </p:ext>
            </p:extLst>
          </p:nvPr>
        </p:nvGraphicFramePr>
        <p:xfrm>
          <a:off x="2139442" y="3900412"/>
          <a:ext cx="20098765" cy="7894453"/>
        </p:xfrm>
        <a:graphic>
          <a:graphicData uri="http://schemas.openxmlformats.org/drawingml/2006/table">
            <a:tbl>
              <a:tblPr firstRow="1" bandRow="1">
                <a:tableStyleId>{5940675A-B579-460E-94D1-54222C63F5DA}</a:tableStyleId>
              </a:tblPr>
              <a:tblGrid>
                <a:gridCol w="4019753">
                  <a:extLst>
                    <a:ext uri="{9D8B030D-6E8A-4147-A177-3AD203B41FA5}">
                      <a16:colId xmlns:a16="http://schemas.microsoft.com/office/drawing/2014/main" val="20000"/>
                    </a:ext>
                  </a:extLst>
                </a:gridCol>
                <a:gridCol w="4019753">
                  <a:extLst>
                    <a:ext uri="{9D8B030D-6E8A-4147-A177-3AD203B41FA5}">
                      <a16:colId xmlns:a16="http://schemas.microsoft.com/office/drawing/2014/main" val="20001"/>
                    </a:ext>
                  </a:extLst>
                </a:gridCol>
                <a:gridCol w="4019753">
                  <a:extLst>
                    <a:ext uri="{9D8B030D-6E8A-4147-A177-3AD203B41FA5}">
                      <a16:colId xmlns:a16="http://schemas.microsoft.com/office/drawing/2014/main" val="20002"/>
                    </a:ext>
                  </a:extLst>
                </a:gridCol>
                <a:gridCol w="4019753">
                  <a:extLst>
                    <a:ext uri="{9D8B030D-6E8A-4147-A177-3AD203B41FA5}">
                      <a16:colId xmlns:a16="http://schemas.microsoft.com/office/drawing/2014/main" val="20003"/>
                    </a:ext>
                  </a:extLst>
                </a:gridCol>
                <a:gridCol w="4019753">
                  <a:extLst>
                    <a:ext uri="{9D8B030D-6E8A-4147-A177-3AD203B41FA5}">
                      <a16:colId xmlns:a16="http://schemas.microsoft.com/office/drawing/2014/main" val="20004"/>
                    </a:ext>
                  </a:extLst>
                </a:gridCol>
              </a:tblGrid>
              <a:tr h="1127779">
                <a:tc>
                  <a:txBody>
                    <a:bodyPr/>
                    <a:lstStyle/>
                    <a:p>
                      <a:pPr algn="ctr"/>
                      <a:r>
                        <a:rPr lang="en-US" sz="2800" b="1" i="0" spc="300" dirty="0">
                          <a:solidFill>
                            <a:schemeClr val="tx2"/>
                          </a:solidFill>
                          <a:latin typeface="Montserrat SemiBold" pitchFamily="2" charset="77"/>
                          <a:ea typeface="Montserrat" charset="0"/>
                          <a:cs typeface="Montserrat" charset="0"/>
                        </a:rPr>
                        <a:t>FIRST</a:t>
                      </a:r>
                      <a:r>
                        <a:rPr lang="en-US" sz="2800" b="1" i="0" spc="300" baseline="0" dirty="0">
                          <a:solidFill>
                            <a:schemeClr val="tx2"/>
                          </a:solidFill>
                          <a:latin typeface="Montserrat SemiBold" pitchFamily="2" charset="77"/>
                          <a:ea typeface="Montserrat" charset="0"/>
                          <a:cs typeface="Montserrat" charset="0"/>
                        </a:rPr>
                        <a:t> PLAN</a:t>
                      </a:r>
                      <a:endParaRPr lang="en-US" sz="2800" b="1" i="0" spc="300" dirty="0">
                        <a:solidFill>
                          <a:schemeClr val="tx2"/>
                        </a:solidFill>
                        <a:latin typeface="Montserrat SemiBold" pitchFamily="2" charset="77"/>
                        <a:ea typeface="Montserrat" charset="0"/>
                        <a:cs typeface="Montserrat" charset="0"/>
                      </a:endParaRP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solidFill>
                      <a:schemeClr val="accent1"/>
                    </a:solidFill>
                  </a:tcPr>
                </a:tc>
                <a:tc>
                  <a:txBody>
                    <a:bodyPr/>
                    <a:lstStyle/>
                    <a:p>
                      <a:pPr algn="ctr"/>
                      <a:r>
                        <a:rPr lang="en-US" sz="2800" b="1" i="0" spc="300" dirty="0">
                          <a:solidFill>
                            <a:schemeClr val="tx2"/>
                          </a:solidFill>
                          <a:latin typeface="Montserrat SemiBold" pitchFamily="2" charset="77"/>
                          <a:ea typeface="Montserrat" charset="0"/>
                          <a:cs typeface="Montserrat" charset="0"/>
                        </a:rPr>
                        <a:t>SECOND PLAN</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solidFill>
                      <a:schemeClr val="accent2"/>
                    </a:solidFill>
                  </a:tcPr>
                </a:tc>
                <a:tc>
                  <a:txBody>
                    <a:bodyPr/>
                    <a:lstStyle/>
                    <a:p>
                      <a:pPr algn="ctr"/>
                      <a:r>
                        <a:rPr lang="en-US" sz="2800" b="1" i="0" spc="300" dirty="0">
                          <a:solidFill>
                            <a:schemeClr val="tx2"/>
                          </a:solidFill>
                          <a:latin typeface="Montserrat SemiBold" pitchFamily="2" charset="77"/>
                          <a:ea typeface="Montserrat" charset="0"/>
                          <a:cs typeface="Montserrat" charset="0"/>
                        </a:rPr>
                        <a:t>POPULAR</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solidFill>
                      <a:schemeClr val="accent1"/>
                    </a:solidFill>
                  </a:tcPr>
                </a:tc>
                <a:tc>
                  <a:txBody>
                    <a:bodyPr/>
                    <a:lstStyle/>
                    <a:p>
                      <a:pPr algn="ctr"/>
                      <a:r>
                        <a:rPr lang="en-US" sz="2800" b="1" i="0" spc="300" dirty="0">
                          <a:solidFill>
                            <a:schemeClr val="tx2"/>
                          </a:solidFill>
                          <a:latin typeface="Montserrat SemiBold" pitchFamily="2" charset="77"/>
                          <a:ea typeface="Montserrat" charset="0"/>
                          <a:cs typeface="Montserrat" charset="0"/>
                        </a:rPr>
                        <a:t>THIRD PLAN</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solidFill>
                      <a:schemeClr val="accent2"/>
                    </a:solidFill>
                  </a:tcPr>
                </a:tc>
                <a:tc>
                  <a:txBody>
                    <a:bodyPr/>
                    <a:lstStyle/>
                    <a:p>
                      <a:pPr algn="ctr"/>
                      <a:r>
                        <a:rPr lang="en-US" sz="2800" b="1" i="0" spc="300" dirty="0">
                          <a:solidFill>
                            <a:schemeClr val="tx2"/>
                          </a:solidFill>
                          <a:latin typeface="Montserrat SemiBold" pitchFamily="2" charset="77"/>
                          <a:ea typeface="Montserrat" charset="0"/>
                          <a:cs typeface="Montserrat" charset="0"/>
                        </a:rPr>
                        <a:t>FOURTH PLAN</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1127779">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Title One</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Title One</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Title One</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Title One</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Title One</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extLst>
                  <a:ext uri="{0D108BD9-81ED-4DB2-BD59-A6C34878D82A}">
                    <a16:rowId xmlns:a16="http://schemas.microsoft.com/office/drawing/2014/main" val="10001"/>
                  </a:ext>
                </a:extLst>
              </a:tr>
              <a:tr h="1127779">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Title Two</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Title Two</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Title Two</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Title Two</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extLst>
                  <a:ext uri="{0D108BD9-81ED-4DB2-BD59-A6C34878D82A}">
                    <a16:rowId xmlns:a16="http://schemas.microsoft.com/office/drawing/2014/main" val="10002"/>
                  </a:ext>
                </a:extLst>
              </a:tr>
              <a:tr h="1127779">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Title Three</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Title Three</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Title Three</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extLst>
                  <a:ext uri="{0D108BD9-81ED-4DB2-BD59-A6C34878D82A}">
                    <a16:rowId xmlns:a16="http://schemas.microsoft.com/office/drawing/2014/main" val="10003"/>
                  </a:ext>
                </a:extLst>
              </a:tr>
              <a:tr h="1127779">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Title Four</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Title Four</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extLst>
                  <a:ext uri="{0D108BD9-81ED-4DB2-BD59-A6C34878D82A}">
                    <a16:rowId xmlns:a16="http://schemas.microsoft.com/office/drawing/2014/main" val="10004"/>
                  </a:ext>
                </a:extLst>
              </a:tr>
              <a:tr h="1127779">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2800" b="0" i="0" spc="0" dirty="0">
                          <a:solidFill>
                            <a:schemeClr val="tx2"/>
                          </a:solidFill>
                          <a:latin typeface="Lato Light" panose="020F0502020204030203" pitchFamily="34" charset="0"/>
                          <a:ea typeface="Lato Light" panose="020F0502020204030203" pitchFamily="34" charset="0"/>
                          <a:cs typeface="Lato Light" panose="020F0502020204030203" pitchFamily="34" charset="0"/>
                        </a:rPr>
                        <a:t>Title Five</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extLst>
                  <a:ext uri="{0D108BD9-81ED-4DB2-BD59-A6C34878D82A}">
                    <a16:rowId xmlns:a16="http://schemas.microsoft.com/office/drawing/2014/main" val="10005"/>
                  </a:ext>
                </a:extLst>
              </a:tr>
              <a:tr h="1127779">
                <a:tc>
                  <a:txBody>
                    <a:bodyPr/>
                    <a:lstStyle/>
                    <a:p>
                      <a:pPr algn="ctr"/>
                      <a:r>
                        <a:rPr lang="en-US" sz="3600" b="1" i="0" spc="300" dirty="0">
                          <a:solidFill>
                            <a:schemeClr val="tx2"/>
                          </a:solidFill>
                          <a:latin typeface="Montserrat SemiBold" pitchFamily="2" charset="77"/>
                          <a:ea typeface="Montserrat" charset="0"/>
                          <a:cs typeface="Montserrat" charset="0"/>
                        </a:rPr>
                        <a:t>$99</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3600" b="1" i="0" spc="300" dirty="0">
                          <a:solidFill>
                            <a:schemeClr val="tx2"/>
                          </a:solidFill>
                          <a:latin typeface="Montserrat SemiBold" pitchFamily="2" charset="77"/>
                          <a:ea typeface="Montserrat" charset="0"/>
                          <a:cs typeface="Montserrat" charset="0"/>
                        </a:rPr>
                        <a:t>$149</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3600" b="1" i="0" spc="300" dirty="0">
                          <a:solidFill>
                            <a:schemeClr val="tx2"/>
                          </a:solidFill>
                          <a:latin typeface="Montserrat SemiBold" pitchFamily="2" charset="77"/>
                          <a:ea typeface="Montserrat" charset="0"/>
                          <a:cs typeface="Montserrat" charset="0"/>
                        </a:rPr>
                        <a:t>$199</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3600" b="1" i="0" spc="300" dirty="0">
                          <a:solidFill>
                            <a:schemeClr val="tx2"/>
                          </a:solidFill>
                          <a:latin typeface="Montserrat SemiBold" pitchFamily="2" charset="77"/>
                          <a:ea typeface="Montserrat" charset="0"/>
                          <a:cs typeface="Montserrat" charset="0"/>
                        </a:rPr>
                        <a:t>$219</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tc>
                  <a:txBody>
                    <a:bodyPr/>
                    <a:lstStyle/>
                    <a:p>
                      <a:pPr algn="ctr"/>
                      <a:r>
                        <a:rPr lang="en-US" sz="3600" b="1" i="0" spc="300" dirty="0">
                          <a:solidFill>
                            <a:schemeClr val="tx2"/>
                          </a:solidFill>
                          <a:latin typeface="Montserrat SemiBold" pitchFamily="2" charset="77"/>
                          <a:ea typeface="Montserrat" charset="0"/>
                          <a:cs typeface="Montserrat" charset="0"/>
                        </a:rPr>
                        <a:t>$349</a:t>
                      </a:r>
                    </a:p>
                  </a:txBody>
                  <a:tcPr marL="91405" marR="91405" marT="45702" marB="45702" anchor="ctr">
                    <a:lnL w="9525" cap="flat" cmpd="sng" algn="ctr">
                      <a:solidFill>
                        <a:prstClr val="white">
                          <a:lumMod val="75000"/>
                        </a:prstClr>
                      </a:solidFill>
                      <a:prstDash val="solid"/>
                      <a:round/>
                      <a:headEnd type="none" w="med" len="med"/>
                      <a:tailEnd type="none" w="med" len="med"/>
                    </a:lnL>
                    <a:lnR w="9525" cap="flat" cmpd="sng" algn="ctr">
                      <a:solidFill>
                        <a:prstClr val="white">
                          <a:lumMod val="75000"/>
                        </a:prstClr>
                      </a:solidFill>
                      <a:prstDash val="solid"/>
                      <a:round/>
                      <a:headEnd type="none" w="med" len="med"/>
                      <a:tailEnd type="none" w="med" len="med"/>
                    </a:lnR>
                    <a:lnT w="9525" cap="flat" cmpd="sng" algn="ctr">
                      <a:solidFill>
                        <a:prstClr val="white">
                          <a:lumMod val="75000"/>
                        </a:prstClr>
                      </a:solidFill>
                      <a:prstDash val="solid"/>
                      <a:round/>
                      <a:headEnd type="none" w="med" len="med"/>
                      <a:tailEnd type="none" w="med" len="med"/>
                    </a:lnT>
                    <a:lnB w="9525" cap="flat" cmpd="sng" algn="ctr">
                      <a:solidFill>
                        <a:prstClr val="white">
                          <a:lumMod val="75000"/>
                        </a:prstClr>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73247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27571BF-C0C5-764B-A24E-BB7F54664434}"/>
              </a:ext>
            </a:extLst>
          </p:cNvPr>
          <p:cNvSpPr>
            <a:spLocks noGrp="1"/>
          </p:cNvSpPr>
          <p:nvPr>
            <p:ph type="pic" sz="quarter" idx="14"/>
          </p:nvPr>
        </p:nvSpPr>
        <p:spPr>
          <a:xfrm>
            <a:off x="895859" y="3584448"/>
            <a:ext cx="11073890" cy="9339388"/>
          </a:xfrm>
        </p:spPr>
      </p:sp>
      <p:sp>
        <p:nvSpPr>
          <p:cNvPr id="3" name="Picture Placeholder 2">
            <a:extLst>
              <a:ext uri="{FF2B5EF4-FFF2-40B4-BE49-F238E27FC236}">
                <a16:creationId xmlns:a16="http://schemas.microsoft.com/office/drawing/2014/main" id="{B7E54047-E2F0-7846-99CD-B813118A301C}"/>
              </a:ext>
            </a:extLst>
          </p:cNvPr>
          <p:cNvSpPr>
            <a:spLocks noGrp="1"/>
          </p:cNvSpPr>
          <p:nvPr>
            <p:ph type="pic" sz="quarter" idx="15"/>
          </p:nvPr>
        </p:nvSpPr>
        <p:spPr/>
      </p:sp>
      <p:grpSp>
        <p:nvGrpSpPr>
          <p:cNvPr id="8" name="Group 7">
            <a:extLst>
              <a:ext uri="{FF2B5EF4-FFF2-40B4-BE49-F238E27FC236}">
                <a16:creationId xmlns:a16="http://schemas.microsoft.com/office/drawing/2014/main" id="{C6A67353-EA63-B54B-B58B-06601D0DDD9A}"/>
              </a:ext>
            </a:extLst>
          </p:cNvPr>
          <p:cNvGrpSpPr/>
          <p:nvPr/>
        </p:nvGrpSpPr>
        <p:grpSpPr>
          <a:xfrm>
            <a:off x="7228326" y="1131813"/>
            <a:ext cx="9950160" cy="1383468"/>
            <a:chOff x="7228326" y="1407238"/>
            <a:chExt cx="9950160" cy="1383468"/>
          </a:xfrm>
        </p:grpSpPr>
        <p:sp>
          <p:nvSpPr>
            <p:cNvPr id="9" name="TextBox 8">
              <a:extLst>
                <a:ext uri="{FF2B5EF4-FFF2-40B4-BE49-F238E27FC236}">
                  <a16:creationId xmlns:a16="http://schemas.microsoft.com/office/drawing/2014/main" id="{BCD844C0-289D-DD42-9A33-F72D4724167E}"/>
                </a:ext>
              </a:extLst>
            </p:cNvPr>
            <p:cNvSpPr txBox="1"/>
            <p:nvPr/>
          </p:nvSpPr>
          <p:spPr>
            <a:xfrm>
              <a:off x="7228326" y="1867376"/>
              <a:ext cx="9950160"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MODELS COMPARISON</a:t>
              </a:r>
            </a:p>
          </p:txBody>
        </p:sp>
        <p:sp>
          <p:nvSpPr>
            <p:cNvPr id="10" name="TextBox 9">
              <a:extLst>
                <a:ext uri="{FF2B5EF4-FFF2-40B4-BE49-F238E27FC236}">
                  <a16:creationId xmlns:a16="http://schemas.microsoft.com/office/drawing/2014/main" id="{024103BA-9EB6-5E42-9AFB-75CB85D37649}"/>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13" name="Group 12">
            <a:extLst>
              <a:ext uri="{FF2B5EF4-FFF2-40B4-BE49-F238E27FC236}">
                <a16:creationId xmlns:a16="http://schemas.microsoft.com/office/drawing/2014/main" id="{573D9B75-15F7-AF46-9987-2FABC5D3C983}"/>
              </a:ext>
            </a:extLst>
          </p:cNvPr>
          <p:cNvGrpSpPr/>
          <p:nvPr/>
        </p:nvGrpSpPr>
        <p:grpSpPr>
          <a:xfrm>
            <a:off x="895858" y="10161823"/>
            <a:ext cx="6211993" cy="1690514"/>
            <a:chOff x="11508448" y="9869215"/>
            <a:chExt cx="6211993" cy="1690514"/>
          </a:xfrm>
        </p:grpSpPr>
        <p:sp>
          <p:nvSpPr>
            <p:cNvPr id="14" name="Rectangle 13">
              <a:extLst>
                <a:ext uri="{FF2B5EF4-FFF2-40B4-BE49-F238E27FC236}">
                  <a16:creationId xmlns:a16="http://schemas.microsoft.com/office/drawing/2014/main" id="{2708C862-5278-B34D-A40E-88EAF3AA7361}"/>
                </a:ext>
              </a:extLst>
            </p:cNvPr>
            <p:cNvSpPr/>
            <p:nvPr/>
          </p:nvSpPr>
          <p:spPr>
            <a:xfrm flipH="1">
              <a:off x="11508448" y="9869215"/>
              <a:ext cx="6211993" cy="1690514"/>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D7C0940-DFBF-3C4B-AD26-73F0AFA89CCF}"/>
                </a:ext>
              </a:extLst>
            </p:cNvPr>
            <p:cNvSpPr txBox="1"/>
            <p:nvPr/>
          </p:nvSpPr>
          <p:spPr>
            <a:xfrm>
              <a:off x="12207958" y="10391305"/>
              <a:ext cx="4812972" cy="646331"/>
            </a:xfrm>
            <a:prstGeom prst="rect">
              <a:avLst/>
            </a:prstGeom>
            <a:noFill/>
          </p:spPr>
          <p:txBody>
            <a:bodyPr wrap="square" rtlCol="0">
              <a:spAutoFit/>
            </a:bodyPr>
            <a:lstStyle/>
            <a:p>
              <a:pPr algn="ctr"/>
              <a:r>
                <a:rPr lang="en-US" b="1" spc="600" dirty="0">
                  <a:solidFill>
                    <a:schemeClr val="tx2"/>
                  </a:solidFill>
                  <a:latin typeface="Montserrat" charset="0"/>
                  <a:ea typeface="Montserrat" charset="0"/>
                  <a:cs typeface="Montserrat" charset="0"/>
                </a:rPr>
                <a:t>TITLE ONE</a:t>
              </a:r>
            </a:p>
          </p:txBody>
        </p:sp>
      </p:grpSp>
      <p:grpSp>
        <p:nvGrpSpPr>
          <p:cNvPr id="16" name="Group 15">
            <a:extLst>
              <a:ext uri="{FF2B5EF4-FFF2-40B4-BE49-F238E27FC236}">
                <a16:creationId xmlns:a16="http://schemas.microsoft.com/office/drawing/2014/main" id="{79751DC4-67D1-864F-A2E1-E9826B6DD51C}"/>
              </a:ext>
            </a:extLst>
          </p:cNvPr>
          <p:cNvGrpSpPr/>
          <p:nvPr/>
        </p:nvGrpSpPr>
        <p:grpSpPr>
          <a:xfrm>
            <a:off x="12407902" y="10161823"/>
            <a:ext cx="6211993" cy="1690514"/>
            <a:chOff x="11508448" y="9869215"/>
            <a:chExt cx="6211993" cy="1690514"/>
          </a:xfrm>
        </p:grpSpPr>
        <p:sp>
          <p:nvSpPr>
            <p:cNvPr id="17" name="Rectangle 16">
              <a:extLst>
                <a:ext uri="{FF2B5EF4-FFF2-40B4-BE49-F238E27FC236}">
                  <a16:creationId xmlns:a16="http://schemas.microsoft.com/office/drawing/2014/main" id="{19907143-9469-6E4B-BFFE-FD992E0BD5B8}"/>
                </a:ext>
              </a:extLst>
            </p:cNvPr>
            <p:cNvSpPr/>
            <p:nvPr/>
          </p:nvSpPr>
          <p:spPr>
            <a:xfrm flipH="1">
              <a:off x="11508448" y="9869215"/>
              <a:ext cx="6211993" cy="1690514"/>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AB518961-A6EE-7A4C-85F3-693EAF028AD3}"/>
                </a:ext>
              </a:extLst>
            </p:cNvPr>
            <p:cNvSpPr txBox="1"/>
            <p:nvPr/>
          </p:nvSpPr>
          <p:spPr>
            <a:xfrm>
              <a:off x="12207958" y="10391305"/>
              <a:ext cx="4812972" cy="646331"/>
            </a:xfrm>
            <a:prstGeom prst="rect">
              <a:avLst/>
            </a:prstGeom>
            <a:noFill/>
          </p:spPr>
          <p:txBody>
            <a:bodyPr wrap="square" rtlCol="0">
              <a:spAutoFit/>
            </a:bodyPr>
            <a:lstStyle/>
            <a:p>
              <a:pPr algn="ctr"/>
              <a:r>
                <a:rPr lang="en-US" b="1" spc="600" dirty="0">
                  <a:solidFill>
                    <a:schemeClr val="tx2"/>
                  </a:solidFill>
                  <a:latin typeface="Montserrat" charset="0"/>
                  <a:ea typeface="Montserrat" charset="0"/>
                  <a:cs typeface="Montserrat" charset="0"/>
                </a:rPr>
                <a:t>TITLE TWO</a:t>
              </a:r>
            </a:p>
          </p:txBody>
        </p:sp>
      </p:grpSp>
    </p:spTree>
    <p:extLst>
      <p:ext uri="{BB962C8B-B14F-4D97-AF65-F5344CB8AC3E}">
        <p14:creationId xmlns:p14="http://schemas.microsoft.com/office/powerpoint/2010/main" val="200648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AC202FE-C013-A644-81E7-535C2A816EBC}"/>
              </a:ext>
            </a:extLst>
          </p:cNvPr>
          <p:cNvSpPr>
            <a:spLocks noGrp="1"/>
          </p:cNvSpPr>
          <p:nvPr>
            <p:ph type="pic" sz="quarter" idx="15"/>
          </p:nvPr>
        </p:nvSpPr>
        <p:spPr/>
      </p:sp>
      <p:sp>
        <p:nvSpPr>
          <p:cNvPr id="9" name="Rectangle 8">
            <a:extLst>
              <a:ext uri="{FF2B5EF4-FFF2-40B4-BE49-F238E27FC236}">
                <a16:creationId xmlns:a16="http://schemas.microsoft.com/office/drawing/2014/main" id="{C7AF46BD-2C0E-2746-888A-45491FD560CE}"/>
              </a:ext>
            </a:extLst>
          </p:cNvPr>
          <p:cNvSpPr/>
          <p:nvPr/>
        </p:nvSpPr>
        <p:spPr>
          <a:xfrm>
            <a:off x="1139278" y="1131813"/>
            <a:ext cx="22099094" cy="7829307"/>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F7812E2-059D-CC42-B2CE-9CC65BC4B80B}"/>
              </a:ext>
            </a:extLst>
          </p:cNvPr>
          <p:cNvGrpSpPr/>
          <p:nvPr/>
        </p:nvGrpSpPr>
        <p:grpSpPr>
          <a:xfrm>
            <a:off x="7846930" y="4354732"/>
            <a:ext cx="8683788" cy="1383468"/>
            <a:chOff x="8841561" y="1407238"/>
            <a:chExt cx="868378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8841561" y="1867376"/>
              <a:ext cx="8683788" cy="923330"/>
            </a:xfrm>
            <a:prstGeom prst="rect">
              <a:avLst/>
            </a:prstGeom>
            <a:noFill/>
          </p:spPr>
          <p:txBody>
            <a:bodyPr wrap="square" rtlCol="0">
              <a:spAutoFit/>
            </a:bodyPr>
            <a:lstStyle/>
            <a:p>
              <a:pPr algn="ctr"/>
              <a:r>
                <a:rPr lang="en-US" sz="5400" b="1" spc="600" dirty="0">
                  <a:solidFill>
                    <a:schemeClr val="bg2"/>
                  </a:solidFill>
                  <a:latin typeface="Montserrat" charset="0"/>
                  <a:ea typeface="Montserrat" charset="0"/>
                  <a:cs typeface="Montserrat" charset="0"/>
                </a:rPr>
                <a:t>PRODUCT PREVIEW</a:t>
              </a:r>
            </a:p>
          </p:txBody>
        </p:sp>
        <p:sp>
          <p:nvSpPr>
            <p:cNvPr id="27" name="TextBox 26">
              <a:extLst>
                <a:ext uri="{FF2B5EF4-FFF2-40B4-BE49-F238E27FC236}">
                  <a16:creationId xmlns:a16="http://schemas.microsoft.com/office/drawing/2014/main" id="{0E17845E-F3C2-D747-911C-ABB4851FAA06}"/>
                </a:ext>
              </a:extLst>
            </p:cNvPr>
            <p:cNvSpPr txBox="1"/>
            <p:nvPr/>
          </p:nvSpPr>
          <p:spPr>
            <a:xfrm>
              <a:off x="10542348" y="1407238"/>
              <a:ext cx="5282215" cy="338554"/>
            </a:xfrm>
            <a:prstGeom prst="rect">
              <a:avLst/>
            </a:prstGeom>
            <a:noFill/>
          </p:spPr>
          <p:txBody>
            <a:bodyPr wrap="none" rtlCol="0">
              <a:spAutoFit/>
            </a:bodyPr>
            <a:lstStyle/>
            <a:p>
              <a:pPr algn="ctr"/>
              <a:r>
                <a:rPr lang="en-US" sz="1600" spc="1200" dirty="0">
                  <a:solidFill>
                    <a:schemeClr val="bg2"/>
                  </a:solidFill>
                  <a:latin typeface="Montserrat" charset="0"/>
                  <a:ea typeface="Montserrat" charset="0"/>
                  <a:cs typeface="Montserrat" charset="0"/>
                </a:rPr>
                <a:t>YOU CAN WRITE HERE</a:t>
              </a:r>
            </a:p>
          </p:txBody>
        </p:sp>
      </p:grpSp>
      <p:sp>
        <p:nvSpPr>
          <p:cNvPr id="5" name="TextBox 4">
            <a:extLst>
              <a:ext uri="{FF2B5EF4-FFF2-40B4-BE49-F238E27FC236}">
                <a16:creationId xmlns:a16="http://schemas.microsoft.com/office/drawing/2014/main" id="{D01BCAA6-AF84-2C48-95E0-F04F27A9EFA8}"/>
              </a:ext>
            </a:extLst>
          </p:cNvPr>
          <p:cNvSpPr txBox="1"/>
          <p:nvPr/>
        </p:nvSpPr>
        <p:spPr>
          <a:xfrm>
            <a:off x="10356339" y="10541730"/>
            <a:ext cx="12275061" cy="1614673"/>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sp>
        <p:nvSpPr>
          <p:cNvPr id="7" name="Rectangle 6">
            <a:extLst>
              <a:ext uri="{FF2B5EF4-FFF2-40B4-BE49-F238E27FC236}">
                <a16:creationId xmlns:a16="http://schemas.microsoft.com/office/drawing/2014/main" id="{3EBDCFB6-2C23-F64A-890F-661F0C637FFA}"/>
              </a:ext>
            </a:extLst>
          </p:cNvPr>
          <p:cNvSpPr/>
          <p:nvPr/>
        </p:nvSpPr>
        <p:spPr>
          <a:xfrm>
            <a:off x="1746250" y="10748903"/>
            <a:ext cx="7902247" cy="1200329"/>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ONLINE PRESENCE NEED NOT BREAK THE BANK.</a:t>
            </a:r>
          </a:p>
        </p:txBody>
      </p:sp>
    </p:spTree>
    <p:extLst>
      <p:ext uri="{BB962C8B-B14F-4D97-AF65-F5344CB8AC3E}">
        <p14:creationId xmlns:p14="http://schemas.microsoft.com/office/powerpoint/2010/main" val="4278663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0F0CF7F-16CC-3345-9CDE-1FA054BAA815}"/>
              </a:ext>
            </a:extLst>
          </p:cNvPr>
          <p:cNvSpPr>
            <a:spLocks noGrp="1"/>
          </p:cNvSpPr>
          <p:nvPr>
            <p:ph type="pic" sz="quarter" idx="15"/>
          </p:nvPr>
        </p:nvSpPr>
        <p:spPr/>
      </p:sp>
      <p:sp>
        <p:nvSpPr>
          <p:cNvPr id="9" name="Rectangle 8">
            <a:extLst>
              <a:ext uri="{FF2B5EF4-FFF2-40B4-BE49-F238E27FC236}">
                <a16:creationId xmlns:a16="http://schemas.microsoft.com/office/drawing/2014/main" id="{C7AF46BD-2C0E-2746-888A-45491FD560CE}"/>
              </a:ext>
            </a:extLst>
          </p:cNvPr>
          <p:cNvSpPr/>
          <p:nvPr/>
        </p:nvSpPr>
        <p:spPr>
          <a:xfrm>
            <a:off x="1139278" y="1131813"/>
            <a:ext cx="13527698" cy="11452374"/>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F7812E2-059D-CC42-B2CE-9CC65BC4B80B}"/>
              </a:ext>
            </a:extLst>
          </p:cNvPr>
          <p:cNvGrpSpPr/>
          <p:nvPr/>
        </p:nvGrpSpPr>
        <p:grpSpPr>
          <a:xfrm>
            <a:off x="2934914" y="6166266"/>
            <a:ext cx="8683788" cy="1383468"/>
            <a:chOff x="8841561" y="1407238"/>
            <a:chExt cx="868378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8841561" y="1867376"/>
              <a:ext cx="8683788" cy="923330"/>
            </a:xfrm>
            <a:prstGeom prst="rect">
              <a:avLst/>
            </a:prstGeom>
            <a:noFill/>
          </p:spPr>
          <p:txBody>
            <a:bodyPr wrap="square" rtlCol="0">
              <a:spAutoFit/>
            </a:bodyPr>
            <a:lstStyle/>
            <a:p>
              <a:pPr algn="ctr"/>
              <a:r>
                <a:rPr lang="en-US" sz="5400" b="1" spc="600" dirty="0">
                  <a:solidFill>
                    <a:schemeClr val="bg2"/>
                  </a:solidFill>
                  <a:latin typeface="Montserrat" charset="0"/>
                  <a:ea typeface="Montserrat" charset="0"/>
                  <a:cs typeface="Montserrat" charset="0"/>
                </a:rPr>
                <a:t>PRODUCT PREVIEW</a:t>
              </a:r>
            </a:p>
          </p:txBody>
        </p:sp>
        <p:sp>
          <p:nvSpPr>
            <p:cNvPr id="27" name="TextBox 26">
              <a:extLst>
                <a:ext uri="{FF2B5EF4-FFF2-40B4-BE49-F238E27FC236}">
                  <a16:creationId xmlns:a16="http://schemas.microsoft.com/office/drawing/2014/main" id="{0E17845E-F3C2-D747-911C-ABB4851FAA06}"/>
                </a:ext>
              </a:extLst>
            </p:cNvPr>
            <p:cNvSpPr txBox="1"/>
            <p:nvPr/>
          </p:nvSpPr>
          <p:spPr>
            <a:xfrm>
              <a:off x="10542348" y="1407238"/>
              <a:ext cx="5282215" cy="338554"/>
            </a:xfrm>
            <a:prstGeom prst="rect">
              <a:avLst/>
            </a:prstGeom>
            <a:noFill/>
          </p:spPr>
          <p:txBody>
            <a:bodyPr wrap="none" rtlCol="0">
              <a:spAutoFit/>
            </a:bodyPr>
            <a:lstStyle/>
            <a:p>
              <a:pPr algn="ctr"/>
              <a:r>
                <a:rPr lang="en-US" sz="1600" spc="1200" dirty="0">
                  <a:solidFill>
                    <a:schemeClr val="bg2"/>
                  </a:solidFill>
                  <a:latin typeface="Montserrat" charset="0"/>
                  <a:ea typeface="Montserrat" charset="0"/>
                  <a:cs typeface="Montserrat" charset="0"/>
                </a:rPr>
                <a:t>YOU CAN WRITE HERE</a:t>
              </a:r>
            </a:p>
          </p:txBody>
        </p:sp>
      </p:grpSp>
      <p:grpSp>
        <p:nvGrpSpPr>
          <p:cNvPr id="2" name="Group 1">
            <a:extLst>
              <a:ext uri="{FF2B5EF4-FFF2-40B4-BE49-F238E27FC236}">
                <a16:creationId xmlns:a16="http://schemas.microsoft.com/office/drawing/2014/main" id="{B2DA73CC-8700-1541-918B-8A7995B98651}"/>
              </a:ext>
            </a:extLst>
          </p:cNvPr>
          <p:cNvGrpSpPr/>
          <p:nvPr/>
        </p:nvGrpSpPr>
        <p:grpSpPr>
          <a:xfrm>
            <a:off x="16682365" y="3220653"/>
            <a:ext cx="6119167" cy="7274693"/>
            <a:chOff x="14729153" y="2775335"/>
            <a:chExt cx="6119167" cy="7274693"/>
          </a:xfrm>
        </p:grpSpPr>
        <p:sp>
          <p:nvSpPr>
            <p:cNvPr id="5" name="TextBox 4">
              <a:extLst>
                <a:ext uri="{FF2B5EF4-FFF2-40B4-BE49-F238E27FC236}">
                  <a16:creationId xmlns:a16="http://schemas.microsoft.com/office/drawing/2014/main" id="{D01BCAA6-AF84-2C48-95E0-F04F27A9EFA8}"/>
                </a:ext>
              </a:extLst>
            </p:cNvPr>
            <p:cNvSpPr txBox="1"/>
            <p:nvPr/>
          </p:nvSpPr>
          <p:spPr>
            <a:xfrm>
              <a:off x="14729153" y="6858000"/>
              <a:ext cx="6119167" cy="319202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sp>
          <p:nvSpPr>
            <p:cNvPr id="7" name="Rectangle 6">
              <a:extLst>
                <a:ext uri="{FF2B5EF4-FFF2-40B4-BE49-F238E27FC236}">
                  <a16:creationId xmlns:a16="http://schemas.microsoft.com/office/drawing/2014/main" id="{3EBDCFB6-2C23-F64A-890F-661F0C637FFA}"/>
                </a:ext>
              </a:extLst>
            </p:cNvPr>
            <p:cNvSpPr/>
            <p:nvPr/>
          </p:nvSpPr>
          <p:spPr>
            <a:xfrm>
              <a:off x="14729153" y="2775335"/>
              <a:ext cx="6119167" cy="1754326"/>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ONLINE PRESENCE NEED NOT BREAK THE BANK.</a:t>
              </a:r>
            </a:p>
          </p:txBody>
        </p:sp>
      </p:grpSp>
    </p:spTree>
    <p:extLst>
      <p:ext uri="{BB962C8B-B14F-4D97-AF65-F5344CB8AC3E}">
        <p14:creationId xmlns:p14="http://schemas.microsoft.com/office/powerpoint/2010/main" val="124705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99B1841-2823-884D-840D-CE1F0E3C2668}"/>
              </a:ext>
            </a:extLst>
          </p:cNvPr>
          <p:cNvSpPr>
            <a:spLocks noGrp="1"/>
          </p:cNvSpPr>
          <p:nvPr>
            <p:ph type="pic" sz="quarter" idx="14"/>
          </p:nvPr>
        </p:nvSpPr>
        <p:spPr/>
      </p:sp>
      <p:grpSp>
        <p:nvGrpSpPr>
          <p:cNvPr id="3" name="Group 2">
            <a:extLst>
              <a:ext uri="{FF2B5EF4-FFF2-40B4-BE49-F238E27FC236}">
                <a16:creationId xmlns:a16="http://schemas.microsoft.com/office/drawing/2014/main" id="{AF7E3FCD-4298-1F45-A411-051697229F0A}"/>
              </a:ext>
            </a:extLst>
          </p:cNvPr>
          <p:cNvGrpSpPr/>
          <p:nvPr/>
        </p:nvGrpSpPr>
        <p:grpSpPr>
          <a:xfrm>
            <a:off x="0" y="1600199"/>
            <a:ext cx="15173325" cy="5257800"/>
            <a:chOff x="0" y="6353991"/>
            <a:chExt cx="15173325" cy="5257800"/>
          </a:xfrm>
        </p:grpSpPr>
        <p:sp>
          <p:nvSpPr>
            <p:cNvPr id="16" name="Rectangle 15">
              <a:extLst>
                <a:ext uri="{FF2B5EF4-FFF2-40B4-BE49-F238E27FC236}">
                  <a16:creationId xmlns:a16="http://schemas.microsoft.com/office/drawing/2014/main" id="{A91B0256-5EA8-584C-862F-0F85B5D8E0EB}"/>
                </a:ext>
              </a:extLst>
            </p:cNvPr>
            <p:cNvSpPr/>
            <p:nvPr/>
          </p:nvSpPr>
          <p:spPr>
            <a:xfrm>
              <a:off x="0" y="6353991"/>
              <a:ext cx="15173325" cy="52578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CA63CDD-92D6-2344-BB1E-CD855D18F1CB}"/>
                </a:ext>
              </a:extLst>
            </p:cNvPr>
            <p:cNvGrpSpPr/>
            <p:nvPr/>
          </p:nvGrpSpPr>
          <p:grpSpPr>
            <a:xfrm>
              <a:off x="1653450" y="7590003"/>
              <a:ext cx="11733365" cy="2412391"/>
              <a:chOff x="1653450" y="4864253"/>
              <a:chExt cx="11733365" cy="2412391"/>
            </a:xfrm>
          </p:grpSpPr>
          <p:sp>
            <p:nvSpPr>
              <p:cNvPr id="8" name="TextBox 7">
                <a:extLst>
                  <a:ext uri="{FF2B5EF4-FFF2-40B4-BE49-F238E27FC236}">
                    <a16:creationId xmlns:a16="http://schemas.microsoft.com/office/drawing/2014/main" id="{CA0FFD5B-3E4B-FA40-85B1-861F12486F58}"/>
                  </a:ext>
                </a:extLst>
              </p:cNvPr>
              <p:cNvSpPr txBox="1"/>
              <p:nvPr/>
            </p:nvSpPr>
            <p:spPr>
              <a:xfrm>
                <a:off x="1653450" y="4864253"/>
                <a:ext cx="11733365" cy="1323439"/>
              </a:xfrm>
              <a:prstGeom prst="rect">
                <a:avLst/>
              </a:prstGeom>
              <a:noFill/>
            </p:spPr>
            <p:txBody>
              <a:bodyPr wrap="square" rtlCol="0">
                <a:spAutoFit/>
              </a:bodyPr>
              <a:lstStyle/>
              <a:p>
                <a:r>
                  <a:rPr lang="en-US" sz="8000" b="1" spc="600" dirty="0">
                    <a:solidFill>
                      <a:schemeClr val="bg2"/>
                    </a:solidFill>
                    <a:latin typeface="Montserrat" charset="0"/>
                    <a:ea typeface="Montserrat" charset="0"/>
                    <a:cs typeface="Montserrat" charset="0"/>
                  </a:rPr>
                  <a:t>MEET OUR TEAM</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11205299" cy="1088952"/>
              </a:xfrm>
              <a:prstGeom prst="rect">
                <a:avLst/>
              </a:prstGeom>
              <a:noFill/>
            </p:spPr>
            <p:txBody>
              <a:bodyPr wrap="square" rtlCol="0">
                <a:spAutoFit/>
              </a:bodyPr>
              <a:lstStyle/>
              <a:p>
                <a:pPr>
                  <a:lnSpc>
                    <a:spcPts val="4080"/>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grpSp>
      <p:grpSp>
        <p:nvGrpSpPr>
          <p:cNvPr id="9" name="Group 8">
            <a:extLst>
              <a:ext uri="{FF2B5EF4-FFF2-40B4-BE49-F238E27FC236}">
                <a16:creationId xmlns:a16="http://schemas.microsoft.com/office/drawing/2014/main" id="{5A52B8F2-0BAA-894B-97C7-6A033326F75A}"/>
              </a:ext>
            </a:extLst>
          </p:cNvPr>
          <p:cNvGrpSpPr/>
          <p:nvPr/>
        </p:nvGrpSpPr>
        <p:grpSpPr>
          <a:xfrm>
            <a:off x="1653451" y="11336382"/>
            <a:ext cx="5124286" cy="855618"/>
            <a:chOff x="15690184" y="11315700"/>
            <a:chExt cx="5124286" cy="855618"/>
          </a:xfrm>
        </p:grpSpPr>
        <p:sp>
          <p:nvSpPr>
            <p:cNvPr id="11" name="Rectangle 10">
              <a:extLst>
                <a:ext uri="{FF2B5EF4-FFF2-40B4-BE49-F238E27FC236}">
                  <a16:creationId xmlns:a16="http://schemas.microsoft.com/office/drawing/2014/main" id="{A4F25CE9-8288-0F48-A91A-336390DA4D54}"/>
                </a:ext>
              </a:extLst>
            </p:cNvPr>
            <p:cNvSpPr/>
            <p:nvPr/>
          </p:nvSpPr>
          <p:spPr>
            <a:xfrm>
              <a:off x="15690184" y="11315700"/>
              <a:ext cx="5124286" cy="8556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2" name="TextBox 11">
              <a:extLst>
                <a:ext uri="{FF2B5EF4-FFF2-40B4-BE49-F238E27FC236}">
                  <a16:creationId xmlns:a16="http://schemas.microsoft.com/office/drawing/2014/main" id="{3EABC5B2-9303-904C-B9EE-A7043C8AD6C3}"/>
                </a:ext>
              </a:extLst>
            </p:cNvPr>
            <p:cNvSpPr txBox="1"/>
            <p:nvPr/>
          </p:nvSpPr>
          <p:spPr>
            <a:xfrm>
              <a:off x="15967888" y="11550301"/>
              <a:ext cx="4568879" cy="400110"/>
            </a:xfrm>
            <a:prstGeom prst="rect">
              <a:avLst/>
            </a:prstGeom>
            <a:noFill/>
          </p:spPr>
          <p:txBody>
            <a:bodyPr wrap="none" rtlCol="0">
              <a:spAutoFit/>
            </a:bodyPr>
            <a:lstStyle/>
            <a:p>
              <a:pPr algn="ctr"/>
              <a:r>
                <a:rPr lang="en-US" sz="2000" spc="600" dirty="0">
                  <a:solidFill>
                    <a:schemeClr val="bg2"/>
                  </a:solidFill>
                  <a:latin typeface="Montserrat" charset="0"/>
                  <a:ea typeface="Montserrat" charset="0"/>
                  <a:cs typeface="Montserrat" charset="0"/>
                </a:rPr>
                <a:t>JEFF ANDERSON PRES</a:t>
              </a:r>
            </a:p>
          </p:txBody>
        </p:sp>
      </p:grpSp>
    </p:spTree>
    <p:extLst>
      <p:ext uri="{BB962C8B-B14F-4D97-AF65-F5344CB8AC3E}">
        <p14:creationId xmlns:p14="http://schemas.microsoft.com/office/powerpoint/2010/main" val="2320162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2126435" y="1974808"/>
            <a:ext cx="9262472" cy="1383468"/>
            <a:chOff x="7572183" y="1407238"/>
            <a:chExt cx="9262472"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572183" y="1867376"/>
              <a:ext cx="9262472" cy="923330"/>
            </a:xfrm>
            <a:prstGeom prst="rect">
              <a:avLst/>
            </a:prstGeom>
            <a:noFill/>
          </p:spPr>
          <p:txBody>
            <a:bodyPr wrap="none" rtlCol="0">
              <a:spAutoFit/>
            </a:bodyPr>
            <a:lstStyle/>
            <a:p>
              <a:r>
                <a:rPr lang="en-US" sz="5400" b="1" spc="600" dirty="0">
                  <a:solidFill>
                    <a:schemeClr val="tx2"/>
                  </a:solidFill>
                  <a:latin typeface="Montserrat" charset="0"/>
                  <a:ea typeface="Montserrat" charset="0"/>
                  <a:cs typeface="Montserrat" charset="0"/>
                </a:rPr>
                <a:t>OUR BUSINESS TEAM</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608759"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2" name="Rectangle 11">
            <a:extLst>
              <a:ext uri="{FF2B5EF4-FFF2-40B4-BE49-F238E27FC236}">
                <a16:creationId xmlns:a16="http://schemas.microsoft.com/office/drawing/2014/main" id="{1E88FFA8-50F7-954A-A47B-DFCC2C97E884}"/>
              </a:ext>
            </a:extLst>
          </p:cNvPr>
          <p:cNvSpPr/>
          <p:nvPr/>
        </p:nvSpPr>
        <p:spPr>
          <a:xfrm>
            <a:off x="0" y="5230368"/>
            <a:ext cx="13459968" cy="84856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6C4D0A3-A714-194C-84F7-32080F9E8D43}"/>
              </a:ext>
            </a:extLst>
          </p:cNvPr>
          <p:cNvGrpSpPr/>
          <p:nvPr/>
        </p:nvGrpSpPr>
        <p:grpSpPr>
          <a:xfrm>
            <a:off x="2071060" y="8079789"/>
            <a:ext cx="9317847" cy="2786789"/>
            <a:chOff x="7924313" y="2681655"/>
            <a:chExt cx="9317847" cy="2786789"/>
          </a:xfrm>
        </p:grpSpPr>
        <p:sp>
          <p:nvSpPr>
            <p:cNvPr id="10" name="TextBox 9">
              <a:extLst>
                <a:ext uri="{FF2B5EF4-FFF2-40B4-BE49-F238E27FC236}">
                  <a16:creationId xmlns:a16="http://schemas.microsoft.com/office/drawing/2014/main" id="{7A285BEF-017C-2742-9B4C-B70D2D2709E2}"/>
                </a:ext>
              </a:extLst>
            </p:cNvPr>
            <p:cNvSpPr txBox="1"/>
            <p:nvPr/>
          </p:nvSpPr>
          <p:spPr>
            <a:xfrm>
              <a:off x="7924313" y="3327986"/>
              <a:ext cx="9317847" cy="2140458"/>
            </a:xfrm>
            <a:prstGeom prst="rect">
              <a:avLst/>
            </a:prstGeom>
            <a:noFill/>
          </p:spPr>
          <p:txBody>
            <a:bodyPr wrap="square" rtlCol="0">
              <a:spAutoFit/>
            </a:bodyPr>
            <a:lstStyle/>
            <a:p>
              <a:pPr>
                <a:lnSpc>
                  <a:spcPts val="4080"/>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11" name="Rectangle 10">
              <a:extLst>
                <a:ext uri="{FF2B5EF4-FFF2-40B4-BE49-F238E27FC236}">
                  <a16:creationId xmlns:a16="http://schemas.microsoft.com/office/drawing/2014/main" id="{26477567-A5EA-2641-B2FE-7E88148A5F7B}"/>
                </a:ext>
              </a:extLst>
            </p:cNvPr>
            <p:cNvSpPr/>
            <p:nvPr/>
          </p:nvSpPr>
          <p:spPr>
            <a:xfrm>
              <a:off x="7924313" y="2681655"/>
              <a:ext cx="5749655" cy="646331"/>
            </a:xfrm>
            <a:prstGeom prst="rect">
              <a:avLst/>
            </a:prstGeom>
          </p:spPr>
          <p:txBody>
            <a:bodyPr wrap="square">
              <a:spAutoFit/>
            </a:bodyPr>
            <a:lstStyle/>
            <a:p>
              <a:r>
                <a:rPr lang="en-US" b="1" spc="600" dirty="0">
                  <a:solidFill>
                    <a:schemeClr val="bg2"/>
                  </a:solidFill>
                  <a:latin typeface="Montserrat SemiBold" pitchFamily="2" charset="77"/>
                  <a:ea typeface="Montserrat" charset="0"/>
                  <a:cs typeface="Montserrat" charset="0"/>
                </a:rPr>
                <a:t>HARRIS MCGILL</a:t>
              </a:r>
              <a:endParaRPr lang="en-US" sz="5400" b="1" spc="600" dirty="0">
                <a:solidFill>
                  <a:schemeClr val="bg2"/>
                </a:solidFill>
                <a:latin typeface="Montserrat SemiBold" pitchFamily="2" charset="77"/>
                <a:ea typeface="Montserrat" charset="0"/>
                <a:cs typeface="Montserrat" charset="0"/>
              </a:endParaRPr>
            </a:p>
          </p:txBody>
        </p:sp>
      </p:grpSp>
      <p:sp>
        <p:nvSpPr>
          <p:cNvPr id="2" name="Picture Placeholder 1">
            <a:extLst>
              <a:ext uri="{FF2B5EF4-FFF2-40B4-BE49-F238E27FC236}">
                <a16:creationId xmlns:a16="http://schemas.microsoft.com/office/drawing/2014/main" id="{55EAE03B-C169-4C42-A133-06C349C81AEF}"/>
              </a:ext>
            </a:extLst>
          </p:cNvPr>
          <p:cNvSpPr>
            <a:spLocks noGrp="1"/>
          </p:cNvSpPr>
          <p:nvPr>
            <p:ph type="pic" sz="quarter" idx="15"/>
          </p:nvPr>
        </p:nvSpPr>
        <p:spPr/>
      </p:sp>
    </p:spTree>
    <p:extLst>
      <p:ext uri="{BB962C8B-B14F-4D97-AF65-F5344CB8AC3E}">
        <p14:creationId xmlns:p14="http://schemas.microsoft.com/office/powerpoint/2010/main" val="2758866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63E65B5C-392D-6F47-8E33-E395DF812125}"/>
              </a:ext>
            </a:extLst>
          </p:cNvPr>
          <p:cNvGrpSpPr/>
          <p:nvPr/>
        </p:nvGrpSpPr>
        <p:grpSpPr>
          <a:xfrm>
            <a:off x="1691014" y="8202630"/>
            <a:ext cx="9065880" cy="2786853"/>
            <a:chOff x="7924313" y="2681655"/>
            <a:chExt cx="9065880" cy="2786853"/>
          </a:xfrm>
        </p:grpSpPr>
        <p:sp>
          <p:nvSpPr>
            <p:cNvPr id="54" name="TextBox 53">
              <a:extLst>
                <a:ext uri="{FF2B5EF4-FFF2-40B4-BE49-F238E27FC236}">
                  <a16:creationId xmlns:a16="http://schemas.microsoft.com/office/drawing/2014/main" id="{732B44C0-8860-CE4D-8F40-5F34954F1289}"/>
                </a:ext>
              </a:extLst>
            </p:cNvPr>
            <p:cNvSpPr txBox="1"/>
            <p:nvPr/>
          </p:nvSpPr>
          <p:spPr>
            <a:xfrm>
              <a:off x="7924313" y="3327986"/>
              <a:ext cx="9065880"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55" name="Rectangle 54">
              <a:extLst>
                <a:ext uri="{FF2B5EF4-FFF2-40B4-BE49-F238E27FC236}">
                  <a16:creationId xmlns:a16="http://schemas.microsoft.com/office/drawing/2014/main" id="{2C92796F-DA10-1E4C-BD2D-D5BF15D92634}"/>
                </a:ext>
              </a:extLst>
            </p:cNvPr>
            <p:cNvSpPr/>
            <p:nvPr/>
          </p:nvSpPr>
          <p:spPr>
            <a:xfrm>
              <a:off x="7924313" y="2681655"/>
              <a:ext cx="4659171"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TYLER SMITH</a:t>
              </a:r>
              <a:endParaRPr lang="en-US" sz="5400" b="1" spc="600" dirty="0">
                <a:solidFill>
                  <a:schemeClr val="tx2"/>
                </a:solidFill>
                <a:latin typeface="Montserrat SemiBold" pitchFamily="2" charset="77"/>
                <a:ea typeface="Montserrat" charset="0"/>
                <a:cs typeface="Montserrat" charset="0"/>
              </a:endParaRPr>
            </a:p>
          </p:txBody>
        </p:sp>
      </p:grpSp>
      <p:grpSp>
        <p:nvGrpSpPr>
          <p:cNvPr id="56" name="Group 55">
            <a:extLst>
              <a:ext uri="{FF2B5EF4-FFF2-40B4-BE49-F238E27FC236}">
                <a16:creationId xmlns:a16="http://schemas.microsoft.com/office/drawing/2014/main" id="{761E2673-3436-B944-8167-F814E38F309F}"/>
              </a:ext>
            </a:extLst>
          </p:cNvPr>
          <p:cNvGrpSpPr/>
          <p:nvPr/>
        </p:nvGrpSpPr>
        <p:grpSpPr>
          <a:xfrm>
            <a:off x="13667723" y="2726516"/>
            <a:ext cx="9065880" cy="2786853"/>
            <a:chOff x="7924313" y="2681655"/>
            <a:chExt cx="9065880" cy="2786853"/>
          </a:xfrm>
        </p:grpSpPr>
        <p:sp>
          <p:nvSpPr>
            <p:cNvPr id="57" name="TextBox 56">
              <a:extLst>
                <a:ext uri="{FF2B5EF4-FFF2-40B4-BE49-F238E27FC236}">
                  <a16:creationId xmlns:a16="http://schemas.microsoft.com/office/drawing/2014/main" id="{72A13845-CB7E-174A-80CF-3F52D6BAADAE}"/>
                </a:ext>
              </a:extLst>
            </p:cNvPr>
            <p:cNvSpPr txBox="1"/>
            <p:nvPr/>
          </p:nvSpPr>
          <p:spPr>
            <a:xfrm>
              <a:off x="7924313" y="3327986"/>
              <a:ext cx="9065880"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58" name="Rectangle 57">
              <a:extLst>
                <a:ext uri="{FF2B5EF4-FFF2-40B4-BE49-F238E27FC236}">
                  <a16:creationId xmlns:a16="http://schemas.microsoft.com/office/drawing/2014/main" id="{09107804-3BDF-CA4F-BABD-CFAAB914BA64}"/>
                </a:ext>
              </a:extLst>
            </p:cNvPr>
            <p:cNvSpPr/>
            <p:nvPr/>
          </p:nvSpPr>
          <p:spPr>
            <a:xfrm>
              <a:off x="7924313" y="2681655"/>
              <a:ext cx="4659171"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EMILY BRUKE</a:t>
              </a:r>
              <a:endParaRPr lang="en-US" sz="5400" b="1" spc="600" dirty="0">
                <a:solidFill>
                  <a:schemeClr val="tx2"/>
                </a:solidFill>
                <a:latin typeface="Montserrat SemiBold" pitchFamily="2" charset="77"/>
                <a:ea typeface="Montserrat" charset="0"/>
                <a:cs typeface="Montserrat" charset="0"/>
              </a:endParaRPr>
            </a:p>
          </p:txBody>
        </p:sp>
      </p:grpSp>
      <p:sp>
        <p:nvSpPr>
          <p:cNvPr id="3" name="Picture Placeholder 2">
            <a:extLst>
              <a:ext uri="{FF2B5EF4-FFF2-40B4-BE49-F238E27FC236}">
                <a16:creationId xmlns:a16="http://schemas.microsoft.com/office/drawing/2014/main" id="{99C4B9C5-53F1-A942-8D00-EF116A09DF3F}"/>
              </a:ext>
            </a:extLst>
          </p:cNvPr>
          <p:cNvSpPr>
            <a:spLocks noGrp="1"/>
          </p:cNvSpPr>
          <p:nvPr>
            <p:ph type="pic" sz="quarter" idx="15"/>
          </p:nvPr>
        </p:nvSpPr>
        <p:spPr/>
      </p:sp>
      <p:sp>
        <p:nvSpPr>
          <p:cNvPr id="4" name="Picture Placeholder 3">
            <a:extLst>
              <a:ext uri="{FF2B5EF4-FFF2-40B4-BE49-F238E27FC236}">
                <a16:creationId xmlns:a16="http://schemas.microsoft.com/office/drawing/2014/main" id="{8A1A1D77-D9A9-4B4B-B12A-E36EFD23BE0F}"/>
              </a:ext>
            </a:extLst>
          </p:cNvPr>
          <p:cNvSpPr>
            <a:spLocks noGrp="1"/>
          </p:cNvSpPr>
          <p:nvPr>
            <p:ph type="pic" sz="quarter" idx="16"/>
          </p:nvPr>
        </p:nvSpPr>
        <p:spPr/>
      </p:sp>
    </p:spTree>
    <p:extLst>
      <p:ext uri="{BB962C8B-B14F-4D97-AF65-F5344CB8AC3E}">
        <p14:creationId xmlns:p14="http://schemas.microsoft.com/office/powerpoint/2010/main" val="742057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17EFC17-EA8D-9040-B1BC-A72580D8574B}"/>
              </a:ext>
            </a:extLst>
          </p:cNvPr>
          <p:cNvSpPr>
            <a:spLocks noGrp="1"/>
          </p:cNvSpPr>
          <p:nvPr>
            <p:ph type="pic" sz="quarter" idx="14"/>
          </p:nvPr>
        </p:nvSpPr>
        <p:spPr/>
      </p:sp>
      <p:grpSp>
        <p:nvGrpSpPr>
          <p:cNvPr id="3" name="Group 2">
            <a:extLst>
              <a:ext uri="{FF2B5EF4-FFF2-40B4-BE49-F238E27FC236}">
                <a16:creationId xmlns:a16="http://schemas.microsoft.com/office/drawing/2014/main" id="{AF7E3FCD-4298-1F45-A411-051697229F0A}"/>
              </a:ext>
            </a:extLst>
          </p:cNvPr>
          <p:cNvGrpSpPr/>
          <p:nvPr/>
        </p:nvGrpSpPr>
        <p:grpSpPr>
          <a:xfrm>
            <a:off x="0" y="1600199"/>
            <a:ext cx="15173325" cy="5257800"/>
            <a:chOff x="0" y="6353991"/>
            <a:chExt cx="15173325" cy="5257800"/>
          </a:xfrm>
        </p:grpSpPr>
        <p:sp>
          <p:nvSpPr>
            <p:cNvPr id="16" name="Rectangle 15">
              <a:extLst>
                <a:ext uri="{FF2B5EF4-FFF2-40B4-BE49-F238E27FC236}">
                  <a16:creationId xmlns:a16="http://schemas.microsoft.com/office/drawing/2014/main" id="{A91B0256-5EA8-584C-862F-0F85B5D8E0EB}"/>
                </a:ext>
              </a:extLst>
            </p:cNvPr>
            <p:cNvSpPr/>
            <p:nvPr/>
          </p:nvSpPr>
          <p:spPr>
            <a:xfrm>
              <a:off x="0" y="6353991"/>
              <a:ext cx="15173325" cy="52578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CA63CDD-92D6-2344-BB1E-CD855D18F1CB}"/>
                </a:ext>
              </a:extLst>
            </p:cNvPr>
            <p:cNvGrpSpPr/>
            <p:nvPr/>
          </p:nvGrpSpPr>
          <p:grpSpPr>
            <a:xfrm>
              <a:off x="1653450" y="7590003"/>
              <a:ext cx="11733365" cy="2412391"/>
              <a:chOff x="1653450" y="4864253"/>
              <a:chExt cx="11733365" cy="2412391"/>
            </a:xfrm>
          </p:grpSpPr>
          <p:sp>
            <p:nvSpPr>
              <p:cNvPr id="8" name="TextBox 7">
                <a:extLst>
                  <a:ext uri="{FF2B5EF4-FFF2-40B4-BE49-F238E27FC236}">
                    <a16:creationId xmlns:a16="http://schemas.microsoft.com/office/drawing/2014/main" id="{CA0FFD5B-3E4B-FA40-85B1-861F12486F58}"/>
                  </a:ext>
                </a:extLst>
              </p:cNvPr>
              <p:cNvSpPr txBox="1"/>
              <p:nvPr/>
            </p:nvSpPr>
            <p:spPr>
              <a:xfrm>
                <a:off x="1653450" y="4864253"/>
                <a:ext cx="11733365" cy="1323439"/>
              </a:xfrm>
              <a:prstGeom prst="rect">
                <a:avLst/>
              </a:prstGeom>
              <a:noFill/>
            </p:spPr>
            <p:txBody>
              <a:bodyPr wrap="square" rtlCol="0">
                <a:spAutoFit/>
              </a:bodyPr>
              <a:lstStyle/>
              <a:p>
                <a:r>
                  <a:rPr lang="en-US" sz="8000" b="1" spc="600" dirty="0">
                    <a:solidFill>
                      <a:schemeClr val="bg2"/>
                    </a:solidFill>
                    <a:latin typeface="Montserrat" charset="0"/>
                    <a:ea typeface="Montserrat" charset="0"/>
                    <a:cs typeface="Montserrat" charset="0"/>
                  </a:rPr>
                  <a:t>OUR SERVICES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11205299" cy="1088952"/>
              </a:xfrm>
              <a:prstGeom prst="rect">
                <a:avLst/>
              </a:prstGeom>
              <a:noFill/>
            </p:spPr>
            <p:txBody>
              <a:bodyPr wrap="square" rtlCol="0">
                <a:spAutoFit/>
              </a:bodyPr>
              <a:lstStyle/>
              <a:p>
                <a:pPr>
                  <a:lnSpc>
                    <a:spcPts val="4080"/>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grpSp>
      <p:grpSp>
        <p:nvGrpSpPr>
          <p:cNvPr id="9" name="Group 8">
            <a:extLst>
              <a:ext uri="{FF2B5EF4-FFF2-40B4-BE49-F238E27FC236}">
                <a16:creationId xmlns:a16="http://schemas.microsoft.com/office/drawing/2014/main" id="{5A52B8F2-0BAA-894B-97C7-6A033326F75A}"/>
              </a:ext>
            </a:extLst>
          </p:cNvPr>
          <p:cNvGrpSpPr/>
          <p:nvPr/>
        </p:nvGrpSpPr>
        <p:grpSpPr>
          <a:xfrm>
            <a:off x="1653451" y="11336382"/>
            <a:ext cx="5124286" cy="855618"/>
            <a:chOff x="15690184" y="11315700"/>
            <a:chExt cx="5124286" cy="855618"/>
          </a:xfrm>
        </p:grpSpPr>
        <p:sp>
          <p:nvSpPr>
            <p:cNvPr id="11" name="Rectangle 10">
              <a:extLst>
                <a:ext uri="{FF2B5EF4-FFF2-40B4-BE49-F238E27FC236}">
                  <a16:creationId xmlns:a16="http://schemas.microsoft.com/office/drawing/2014/main" id="{A4F25CE9-8288-0F48-A91A-336390DA4D54}"/>
                </a:ext>
              </a:extLst>
            </p:cNvPr>
            <p:cNvSpPr/>
            <p:nvPr/>
          </p:nvSpPr>
          <p:spPr>
            <a:xfrm>
              <a:off x="15690184" y="11315700"/>
              <a:ext cx="5124286" cy="8556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2" name="TextBox 11">
              <a:extLst>
                <a:ext uri="{FF2B5EF4-FFF2-40B4-BE49-F238E27FC236}">
                  <a16:creationId xmlns:a16="http://schemas.microsoft.com/office/drawing/2014/main" id="{3EABC5B2-9303-904C-B9EE-A7043C8AD6C3}"/>
                </a:ext>
              </a:extLst>
            </p:cNvPr>
            <p:cNvSpPr txBox="1"/>
            <p:nvPr/>
          </p:nvSpPr>
          <p:spPr>
            <a:xfrm>
              <a:off x="15967888" y="11550301"/>
              <a:ext cx="4568879" cy="400110"/>
            </a:xfrm>
            <a:prstGeom prst="rect">
              <a:avLst/>
            </a:prstGeom>
            <a:noFill/>
          </p:spPr>
          <p:txBody>
            <a:bodyPr wrap="none" rtlCol="0">
              <a:spAutoFit/>
            </a:bodyPr>
            <a:lstStyle/>
            <a:p>
              <a:pPr algn="ctr"/>
              <a:r>
                <a:rPr lang="en-US" sz="2000" spc="600" dirty="0">
                  <a:solidFill>
                    <a:schemeClr val="bg2"/>
                  </a:solidFill>
                  <a:latin typeface="Montserrat" charset="0"/>
                  <a:ea typeface="Montserrat" charset="0"/>
                  <a:cs typeface="Montserrat" charset="0"/>
                </a:rPr>
                <a:t>JEFF ANDERSON PRES</a:t>
              </a:r>
            </a:p>
          </p:txBody>
        </p:sp>
      </p:grpSp>
    </p:spTree>
    <p:extLst>
      <p:ext uri="{BB962C8B-B14F-4D97-AF65-F5344CB8AC3E}">
        <p14:creationId xmlns:p14="http://schemas.microsoft.com/office/powerpoint/2010/main" val="1194973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D20386E-13C2-E94C-A2EA-9C38D16D7724}"/>
              </a:ext>
            </a:extLst>
          </p:cNvPr>
          <p:cNvSpPr>
            <a:spLocks noGrp="1"/>
          </p:cNvSpPr>
          <p:nvPr>
            <p:ph type="pic" sz="quarter" idx="15"/>
          </p:nvPr>
        </p:nvSpPr>
        <p:spPr/>
      </p:sp>
      <p:grpSp>
        <p:nvGrpSpPr>
          <p:cNvPr id="4" name="Group 3">
            <a:extLst>
              <a:ext uri="{FF2B5EF4-FFF2-40B4-BE49-F238E27FC236}">
                <a16:creationId xmlns:a16="http://schemas.microsoft.com/office/drawing/2014/main" id="{7F7812E2-059D-CC42-B2CE-9CC65BC4B80B}"/>
              </a:ext>
            </a:extLst>
          </p:cNvPr>
          <p:cNvGrpSpPr/>
          <p:nvPr/>
        </p:nvGrpSpPr>
        <p:grpSpPr>
          <a:xfrm>
            <a:off x="14390141" y="1131813"/>
            <a:ext cx="7995374" cy="1383468"/>
            <a:chOff x="7411617" y="1407238"/>
            <a:chExt cx="7995374"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411617" y="1867376"/>
              <a:ext cx="7995374"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MODEL</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472344"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6" name="Rectangle 15">
            <a:extLst>
              <a:ext uri="{FF2B5EF4-FFF2-40B4-BE49-F238E27FC236}">
                <a16:creationId xmlns:a16="http://schemas.microsoft.com/office/drawing/2014/main" id="{45A16000-6080-5A4C-9C9A-7BDA95622130}"/>
              </a:ext>
            </a:extLst>
          </p:cNvPr>
          <p:cNvSpPr/>
          <p:nvPr/>
        </p:nvSpPr>
        <p:spPr>
          <a:xfrm>
            <a:off x="0" y="7008833"/>
            <a:ext cx="24377650" cy="48719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64536396-0A3B-B346-9E59-548FB1368C0B}"/>
              </a:ext>
            </a:extLst>
          </p:cNvPr>
          <p:cNvGrpSpPr/>
          <p:nvPr/>
        </p:nvGrpSpPr>
        <p:grpSpPr>
          <a:xfrm>
            <a:off x="1992135" y="8210566"/>
            <a:ext cx="5167715" cy="2468445"/>
            <a:chOff x="10916679" y="-6218914"/>
            <a:chExt cx="5167715" cy="2468445"/>
          </a:xfrm>
        </p:grpSpPr>
        <p:sp>
          <p:nvSpPr>
            <p:cNvPr id="70" name="Subtitle 2">
              <a:extLst>
                <a:ext uri="{FF2B5EF4-FFF2-40B4-BE49-F238E27FC236}">
                  <a16:creationId xmlns:a16="http://schemas.microsoft.com/office/drawing/2014/main" id="{4A8960CC-AE74-8245-8853-A3E152389656}"/>
                </a:ext>
              </a:extLst>
            </p:cNvPr>
            <p:cNvSpPr txBox="1">
              <a:spLocks/>
            </p:cNvSpPr>
            <p:nvPr/>
          </p:nvSpPr>
          <p:spPr>
            <a:xfrm>
              <a:off x="10916679" y="-5572583"/>
              <a:ext cx="5167715"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bg2"/>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71" name="Rectangle 70">
              <a:extLst>
                <a:ext uri="{FF2B5EF4-FFF2-40B4-BE49-F238E27FC236}">
                  <a16:creationId xmlns:a16="http://schemas.microsoft.com/office/drawing/2014/main" id="{DE3A0B33-F210-DA4A-B1C2-A9ED6B4365D4}"/>
                </a:ext>
              </a:extLst>
            </p:cNvPr>
            <p:cNvSpPr/>
            <p:nvPr/>
          </p:nvSpPr>
          <p:spPr>
            <a:xfrm>
              <a:off x="11031929" y="-6218914"/>
              <a:ext cx="4215258" cy="646331"/>
            </a:xfrm>
            <a:prstGeom prst="rect">
              <a:avLst/>
            </a:prstGeom>
          </p:spPr>
          <p:txBody>
            <a:bodyPr wrap="square">
              <a:spAutoFit/>
            </a:bodyPr>
            <a:lstStyle/>
            <a:p>
              <a:r>
                <a:rPr lang="en-US" b="1" spc="600" dirty="0">
                  <a:solidFill>
                    <a:schemeClr val="bg2"/>
                  </a:solidFill>
                  <a:latin typeface="Montserrat SemiBold" pitchFamily="2" charset="77"/>
                  <a:ea typeface="Montserrat" charset="0"/>
                  <a:cs typeface="Montserrat" charset="0"/>
                </a:rPr>
                <a:t>TITLE ONE</a:t>
              </a:r>
              <a:endParaRPr lang="en-US" sz="5400" b="1" spc="600" dirty="0">
                <a:solidFill>
                  <a:schemeClr val="bg2"/>
                </a:solidFill>
                <a:latin typeface="Montserrat SemiBold" pitchFamily="2" charset="77"/>
                <a:ea typeface="Montserrat" charset="0"/>
                <a:cs typeface="Montserrat" charset="0"/>
              </a:endParaRPr>
            </a:p>
          </p:txBody>
        </p:sp>
      </p:grpSp>
      <p:grpSp>
        <p:nvGrpSpPr>
          <p:cNvPr id="18" name="Group 17">
            <a:extLst>
              <a:ext uri="{FF2B5EF4-FFF2-40B4-BE49-F238E27FC236}">
                <a16:creationId xmlns:a16="http://schemas.microsoft.com/office/drawing/2014/main" id="{3E1B6AFE-0891-0644-BFF4-19EA3DC6F85D}"/>
              </a:ext>
            </a:extLst>
          </p:cNvPr>
          <p:cNvGrpSpPr/>
          <p:nvPr/>
        </p:nvGrpSpPr>
        <p:grpSpPr>
          <a:xfrm>
            <a:off x="9604967" y="8210566"/>
            <a:ext cx="5167715" cy="2468445"/>
            <a:chOff x="10916679" y="-6218914"/>
            <a:chExt cx="5167715" cy="2468445"/>
          </a:xfrm>
        </p:grpSpPr>
        <p:sp>
          <p:nvSpPr>
            <p:cNvPr id="19" name="Subtitle 2">
              <a:extLst>
                <a:ext uri="{FF2B5EF4-FFF2-40B4-BE49-F238E27FC236}">
                  <a16:creationId xmlns:a16="http://schemas.microsoft.com/office/drawing/2014/main" id="{72915FDF-ABB3-5D49-9F2A-EB84CF221477}"/>
                </a:ext>
              </a:extLst>
            </p:cNvPr>
            <p:cNvSpPr txBox="1">
              <a:spLocks/>
            </p:cNvSpPr>
            <p:nvPr/>
          </p:nvSpPr>
          <p:spPr>
            <a:xfrm>
              <a:off x="10916679" y="-5572583"/>
              <a:ext cx="5167715"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bg2"/>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20" name="Rectangle 19">
              <a:extLst>
                <a:ext uri="{FF2B5EF4-FFF2-40B4-BE49-F238E27FC236}">
                  <a16:creationId xmlns:a16="http://schemas.microsoft.com/office/drawing/2014/main" id="{640B507F-12E8-304D-A7A6-1004AE79B314}"/>
                </a:ext>
              </a:extLst>
            </p:cNvPr>
            <p:cNvSpPr/>
            <p:nvPr/>
          </p:nvSpPr>
          <p:spPr>
            <a:xfrm>
              <a:off x="11031929" y="-6218914"/>
              <a:ext cx="4215258" cy="646331"/>
            </a:xfrm>
            <a:prstGeom prst="rect">
              <a:avLst/>
            </a:prstGeom>
          </p:spPr>
          <p:txBody>
            <a:bodyPr wrap="square">
              <a:spAutoFit/>
            </a:bodyPr>
            <a:lstStyle/>
            <a:p>
              <a:r>
                <a:rPr lang="en-US" b="1" spc="600" dirty="0">
                  <a:solidFill>
                    <a:schemeClr val="bg2"/>
                  </a:solidFill>
                  <a:latin typeface="Montserrat SemiBold" pitchFamily="2" charset="77"/>
                  <a:ea typeface="Montserrat" charset="0"/>
                  <a:cs typeface="Montserrat" charset="0"/>
                </a:rPr>
                <a:t>TITLE TWO</a:t>
              </a:r>
              <a:endParaRPr lang="en-US" sz="5400" b="1" spc="600" dirty="0">
                <a:solidFill>
                  <a:schemeClr val="bg2"/>
                </a:solidFill>
                <a:latin typeface="Montserrat SemiBold" pitchFamily="2" charset="77"/>
                <a:ea typeface="Montserrat" charset="0"/>
                <a:cs typeface="Montserrat" charset="0"/>
              </a:endParaRPr>
            </a:p>
          </p:txBody>
        </p:sp>
      </p:grpSp>
      <p:grpSp>
        <p:nvGrpSpPr>
          <p:cNvPr id="21" name="Group 20">
            <a:extLst>
              <a:ext uri="{FF2B5EF4-FFF2-40B4-BE49-F238E27FC236}">
                <a16:creationId xmlns:a16="http://schemas.microsoft.com/office/drawing/2014/main" id="{0B3A9DBD-BF18-9D4D-B627-178DA9CD4F0E}"/>
              </a:ext>
            </a:extLst>
          </p:cNvPr>
          <p:cNvGrpSpPr/>
          <p:nvPr/>
        </p:nvGrpSpPr>
        <p:grpSpPr>
          <a:xfrm>
            <a:off x="17217800" y="8210566"/>
            <a:ext cx="5167715" cy="2468445"/>
            <a:chOff x="10916679" y="-6218914"/>
            <a:chExt cx="5167715" cy="2468445"/>
          </a:xfrm>
        </p:grpSpPr>
        <p:sp>
          <p:nvSpPr>
            <p:cNvPr id="22" name="Subtitle 2">
              <a:extLst>
                <a:ext uri="{FF2B5EF4-FFF2-40B4-BE49-F238E27FC236}">
                  <a16:creationId xmlns:a16="http://schemas.microsoft.com/office/drawing/2014/main" id="{DF2F09B0-9B7D-3F44-BE3D-9FD008DE6994}"/>
                </a:ext>
              </a:extLst>
            </p:cNvPr>
            <p:cNvSpPr txBox="1">
              <a:spLocks/>
            </p:cNvSpPr>
            <p:nvPr/>
          </p:nvSpPr>
          <p:spPr>
            <a:xfrm>
              <a:off x="10916679" y="-5572583"/>
              <a:ext cx="5167715"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bg2"/>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23" name="Rectangle 22">
              <a:extLst>
                <a:ext uri="{FF2B5EF4-FFF2-40B4-BE49-F238E27FC236}">
                  <a16:creationId xmlns:a16="http://schemas.microsoft.com/office/drawing/2014/main" id="{E648089E-8009-C541-B75A-CF6871929E80}"/>
                </a:ext>
              </a:extLst>
            </p:cNvPr>
            <p:cNvSpPr/>
            <p:nvPr/>
          </p:nvSpPr>
          <p:spPr>
            <a:xfrm>
              <a:off x="11031929" y="-6218914"/>
              <a:ext cx="4215258" cy="646331"/>
            </a:xfrm>
            <a:prstGeom prst="rect">
              <a:avLst/>
            </a:prstGeom>
          </p:spPr>
          <p:txBody>
            <a:bodyPr wrap="square">
              <a:spAutoFit/>
            </a:bodyPr>
            <a:lstStyle/>
            <a:p>
              <a:r>
                <a:rPr lang="en-US" b="1" spc="600" dirty="0">
                  <a:solidFill>
                    <a:schemeClr val="bg2"/>
                  </a:solidFill>
                  <a:latin typeface="Montserrat SemiBold" pitchFamily="2" charset="77"/>
                  <a:ea typeface="Montserrat" charset="0"/>
                  <a:cs typeface="Montserrat" charset="0"/>
                </a:rPr>
                <a:t>TITLE THREE</a:t>
              </a:r>
              <a:endParaRPr lang="en-US" sz="5400" b="1" spc="600" dirty="0">
                <a:solidFill>
                  <a:schemeClr val="bg2"/>
                </a:solidFill>
                <a:latin typeface="Montserrat SemiBold" pitchFamily="2" charset="77"/>
                <a:ea typeface="Montserrat" charset="0"/>
                <a:cs typeface="Montserrat" charset="0"/>
              </a:endParaRPr>
            </a:p>
          </p:txBody>
        </p:sp>
      </p:grpSp>
      <p:sp>
        <p:nvSpPr>
          <p:cNvPr id="29" name="TextBox 28">
            <a:extLst>
              <a:ext uri="{FF2B5EF4-FFF2-40B4-BE49-F238E27FC236}">
                <a16:creationId xmlns:a16="http://schemas.microsoft.com/office/drawing/2014/main" id="{543A3C84-206A-D646-9C41-8A9305E42636}"/>
              </a:ext>
            </a:extLst>
          </p:cNvPr>
          <p:cNvSpPr txBox="1"/>
          <p:nvPr/>
        </p:nvSpPr>
        <p:spPr>
          <a:xfrm>
            <a:off x="14450868" y="3717014"/>
            <a:ext cx="7934647" cy="1614673"/>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spTree>
    <p:extLst>
      <p:ext uri="{BB962C8B-B14F-4D97-AF65-F5344CB8AC3E}">
        <p14:creationId xmlns:p14="http://schemas.microsoft.com/office/powerpoint/2010/main" val="1477619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0C5CBEC-C85A-894B-8924-17A5E8048647}"/>
              </a:ext>
            </a:extLst>
          </p:cNvPr>
          <p:cNvSpPr>
            <a:spLocks noGrp="1"/>
          </p:cNvSpPr>
          <p:nvPr>
            <p:ph type="pic" sz="quarter" idx="14"/>
          </p:nvPr>
        </p:nvSpPr>
        <p:spPr/>
      </p:sp>
      <p:grpSp>
        <p:nvGrpSpPr>
          <p:cNvPr id="3" name="Group 2">
            <a:extLst>
              <a:ext uri="{FF2B5EF4-FFF2-40B4-BE49-F238E27FC236}">
                <a16:creationId xmlns:a16="http://schemas.microsoft.com/office/drawing/2014/main" id="{AF7E3FCD-4298-1F45-A411-051697229F0A}"/>
              </a:ext>
            </a:extLst>
          </p:cNvPr>
          <p:cNvGrpSpPr/>
          <p:nvPr/>
        </p:nvGrpSpPr>
        <p:grpSpPr>
          <a:xfrm>
            <a:off x="0" y="1600199"/>
            <a:ext cx="15173325" cy="5257800"/>
            <a:chOff x="0" y="6353991"/>
            <a:chExt cx="15173325" cy="5257800"/>
          </a:xfrm>
        </p:grpSpPr>
        <p:sp>
          <p:nvSpPr>
            <p:cNvPr id="16" name="Rectangle 15">
              <a:extLst>
                <a:ext uri="{FF2B5EF4-FFF2-40B4-BE49-F238E27FC236}">
                  <a16:creationId xmlns:a16="http://schemas.microsoft.com/office/drawing/2014/main" id="{A91B0256-5EA8-584C-862F-0F85B5D8E0EB}"/>
                </a:ext>
              </a:extLst>
            </p:cNvPr>
            <p:cNvSpPr/>
            <p:nvPr/>
          </p:nvSpPr>
          <p:spPr>
            <a:xfrm>
              <a:off x="0" y="6353991"/>
              <a:ext cx="15173325" cy="52578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CA63CDD-92D6-2344-BB1E-CD855D18F1CB}"/>
                </a:ext>
              </a:extLst>
            </p:cNvPr>
            <p:cNvGrpSpPr/>
            <p:nvPr/>
          </p:nvGrpSpPr>
          <p:grpSpPr>
            <a:xfrm>
              <a:off x="1653451" y="7590003"/>
              <a:ext cx="11205299" cy="2412391"/>
              <a:chOff x="1653451" y="4864253"/>
              <a:chExt cx="11205299" cy="2412391"/>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4864253"/>
                <a:ext cx="8033474" cy="1323439"/>
              </a:xfrm>
              <a:prstGeom prst="rect">
                <a:avLst/>
              </a:prstGeom>
              <a:noFill/>
            </p:spPr>
            <p:txBody>
              <a:bodyPr wrap="square" rtlCol="0">
                <a:spAutoFit/>
              </a:bodyPr>
              <a:lstStyle/>
              <a:p>
                <a:r>
                  <a:rPr lang="en-US" sz="8000" b="1" spc="600" dirty="0">
                    <a:solidFill>
                      <a:schemeClr val="bg2"/>
                    </a:solidFill>
                    <a:latin typeface="Montserrat" charset="0"/>
                    <a:ea typeface="Montserrat" charset="0"/>
                    <a:cs typeface="Montserrat" charset="0"/>
                  </a:rPr>
                  <a:t>ABOUT US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11205299" cy="1088952"/>
              </a:xfrm>
              <a:prstGeom prst="rect">
                <a:avLst/>
              </a:prstGeom>
              <a:noFill/>
            </p:spPr>
            <p:txBody>
              <a:bodyPr wrap="square" rtlCol="0">
                <a:spAutoFit/>
              </a:bodyPr>
              <a:lstStyle/>
              <a:p>
                <a:pPr>
                  <a:lnSpc>
                    <a:spcPts val="4080"/>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grpSp>
      <p:grpSp>
        <p:nvGrpSpPr>
          <p:cNvPr id="9" name="Group 8">
            <a:extLst>
              <a:ext uri="{FF2B5EF4-FFF2-40B4-BE49-F238E27FC236}">
                <a16:creationId xmlns:a16="http://schemas.microsoft.com/office/drawing/2014/main" id="{5A52B8F2-0BAA-894B-97C7-6A033326F75A}"/>
              </a:ext>
            </a:extLst>
          </p:cNvPr>
          <p:cNvGrpSpPr/>
          <p:nvPr/>
        </p:nvGrpSpPr>
        <p:grpSpPr>
          <a:xfrm>
            <a:off x="1653451" y="11336382"/>
            <a:ext cx="5124286" cy="855618"/>
            <a:chOff x="15690184" y="11315700"/>
            <a:chExt cx="5124286" cy="855618"/>
          </a:xfrm>
        </p:grpSpPr>
        <p:sp>
          <p:nvSpPr>
            <p:cNvPr id="11" name="Rectangle 10">
              <a:extLst>
                <a:ext uri="{FF2B5EF4-FFF2-40B4-BE49-F238E27FC236}">
                  <a16:creationId xmlns:a16="http://schemas.microsoft.com/office/drawing/2014/main" id="{A4F25CE9-8288-0F48-A91A-336390DA4D54}"/>
                </a:ext>
              </a:extLst>
            </p:cNvPr>
            <p:cNvSpPr/>
            <p:nvPr/>
          </p:nvSpPr>
          <p:spPr>
            <a:xfrm>
              <a:off x="15690184" y="11315700"/>
              <a:ext cx="5124286" cy="8556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2" name="TextBox 11">
              <a:extLst>
                <a:ext uri="{FF2B5EF4-FFF2-40B4-BE49-F238E27FC236}">
                  <a16:creationId xmlns:a16="http://schemas.microsoft.com/office/drawing/2014/main" id="{3EABC5B2-9303-904C-B9EE-A7043C8AD6C3}"/>
                </a:ext>
              </a:extLst>
            </p:cNvPr>
            <p:cNvSpPr txBox="1"/>
            <p:nvPr/>
          </p:nvSpPr>
          <p:spPr>
            <a:xfrm>
              <a:off x="15967888" y="11550301"/>
              <a:ext cx="4568879" cy="400110"/>
            </a:xfrm>
            <a:prstGeom prst="rect">
              <a:avLst/>
            </a:prstGeom>
            <a:noFill/>
          </p:spPr>
          <p:txBody>
            <a:bodyPr wrap="none" rtlCol="0">
              <a:spAutoFit/>
            </a:bodyPr>
            <a:lstStyle/>
            <a:p>
              <a:pPr algn="ctr"/>
              <a:r>
                <a:rPr lang="en-US" sz="2000" spc="600" dirty="0">
                  <a:solidFill>
                    <a:schemeClr val="bg2"/>
                  </a:solidFill>
                  <a:latin typeface="Montserrat" charset="0"/>
                  <a:ea typeface="Montserrat" charset="0"/>
                  <a:cs typeface="Montserrat" charset="0"/>
                </a:rPr>
                <a:t>JEFF ANDERSON PRES</a:t>
              </a:r>
            </a:p>
          </p:txBody>
        </p:sp>
      </p:grpSp>
    </p:spTree>
    <p:extLst>
      <p:ext uri="{BB962C8B-B14F-4D97-AF65-F5344CB8AC3E}">
        <p14:creationId xmlns:p14="http://schemas.microsoft.com/office/powerpoint/2010/main" val="2737189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7411617" y="1131813"/>
            <a:ext cx="9583612" cy="1383468"/>
            <a:chOff x="7411617" y="1407238"/>
            <a:chExt cx="9583612"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411617" y="1867376"/>
              <a:ext cx="9583612"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BUSINESS MODEL</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9" name="Group 8">
            <a:extLst>
              <a:ext uri="{FF2B5EF4-FFF2-40B4-BE49-F238E27FC236}">
                <a16:creationId xmlns:a16="http://schemas.microsoft.com/office/drawing/2014/main" id="{CA99B741-16FA-1F4C-BCD5-D1991FBAB7DA}"/>
              </a:ext>
            </a:extLst>
          </p:cNvPr>
          <p:cNvGrpSpPr/>
          <p:nvPr/>
        </p:nvGrpSpPr>
        <p:grpSpPr>
          <a:xfrm>
            <a:off x="1517787" y="3862873"/>
            <a:ext cx="21279246" cy="6669742"/>
            <a:chOff x="1517787" y="3687456"/>
            <a:chExt cx="21279246" cy="6669742"/>
          </a:xfrm>
        </p:grpSpPr>
        <p:sp>
          <p:nvSpPr>
            <p:cNvPr id="57" name="Rectangle 56">
              <a:extLst>
                <a:ext uri="{FF2B5EF4-FFF2-40B4-BE49-F238E27FC236}">
                  <a16:creationId xmlns:a16="http://schemas.microsoft.com/office/drawing/2014/main" id="{21D45331-D899-6843-8D33-CB29367E2774}"/>
                </a:ext>
              </a:extLst>
            </p:cNvPr>
            <p:cNvSpPr/>
            <p:nvPr/>
          </p:nvSpPr>
          <p:spPr>
            <a:xfrm>
              <a:off x="8808620" y="3687456"/>
              <a:ext cx="6697343" cy="666974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144FF775-C235-864D-B784-D85C3A50E514}"/>
                </a:ext>
              </a:extLst>
            </p:cNvPr>
            <p:cNvSpPr/>
            <p:nvPr/>
          </p:nvSpPr>
          <p:spPr>
            <a:xfrm>
              <a:off x="16099690" y="3687456"/>
              <a:ext cx="6697343" cy="666974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4E51B476-3E32-9A41-8BF0-8E563E823BF4}"/>
                </a:ext>
              </a:extLst>
            </p:cNvPr>
            <p:cNvSpPr/>
            <p:nvPr/>
          </p:nvSpPr>
          <p:spPr>
            <a:xfrm>
              <a:off x="1517787" y="3687456"/>
              <a:ext cx="6697343" cy="666974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F87ACA90-9B76-964D-8801-1F1ED969ABEA}"/>
                </a:ext>
              </a:extLst>
            </p:cNvPr>
            <p:cNvGrpSpPr/>
            <p:nvPr/>
          </p:nvGrpSpPr>
          <p:grpSpPr>
            <a:xfrm>
              <a:off x="2536872" y="5714936"/>
              <a:ext cx="4659171" cy="2614782"/>
              <a:chOff x="2080619" y="16751315"/>
              <a:chExt cx="4659171" cy="2614782"/>
            </a:xfrm>
          </p:grpSpPr>
          <p:grpSp>
            <p:nvGrpSpPr>
              <p:cNvPr id="34" name="Group 33">
                <a:extLst>
                  <a:ext uri="{FF2B5EF4-FFF2-40B4-BE49-F238E27FC236}">
                    <a16:creationId xmlns:a16="http://schemas.microsoft.com/office/drawing/2014/main" id="{9BFBE05B-DB0B-9E46-8283-176887C140FB}"/>
                  </a:ext>
                </a:extLst>
              </p:cNvPr>
              <p:cNvGrpSpPr/>
              <p:nvPr/>
            </p:nvGrpSpPr>
            <p:grpSpPr>
              <a:xfrm>
                <a:off x="3749163" y="16751315"/>
                <a:ext cx="1322082" cy="1322080"/>
                <a:chOff x="5123329" y="2255652"/>
                <a:chExt cx="1078109" cy="1078108"/>
              </a:xfrm>
            </p:grpSpPr>
            <p:sp>
              <p:nvSpPr>
                <p:cNvPr id="35" name="Freeform 34">
                  <a:extLst>
                    <a:ext uri="{FF2B5EF4-FFF2-40B4-BE49-F238E27FC236}">
                      <a16:creationId xmlns:a16="http://schemas.microsoft.com/office/drawing/2014/main" id="{B2BC9FAA-AE22-FB46-9484-EE74820AD86B}"/>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 name="Freeform 35">
                  <a:extLst>
                    <a:ext uri="{FF2B5EF4-FFF2-40B4-BE49-F238E27FC236}">
                      <a16:creationId xmlns:a16="http://schemas.microsoft.com/office/drawing/2014/main" id="{8E0AAFA4-14E8-FB46-AE28-8BF00EC5E1C7}"/>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 name="Freeform 36">
                  <a:extLst>
                    <a:ext uri="{FF2B5EF4-FFF2-40B4-BE49-F238E27FC236}">
                      <a16:creationId xmlns:a16="http://schemas.microsoft.com/office/drawing/2014/main" id="{F5F90685-B53F-8C4D-8D20-F166B1810832}"/>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46" name="Rectangle 45">
                <a:extLst>
                  <a:ext uri="{FF2B5EF4-FFF2-40B4-BE49-F238E27FC236}">
                    <a16:creationId xmlns:a16="http://schemas.microsoft.com/office/drawing/2014/main" id="{BB733098-49C6-8049-A59B-3F4E66800D3E}"/>
                  </a:ext>
                </a:extLst>
              </p:cNvPr>
              <p:cNvSpPr/>
              <p:nvPr/>
            </p:nvSpPr>
            <p:spPr>
              <a:xfrm>
                <a:off x="2080619" y="18719766"/>
                <a:ext cx="4659171" cy="646331"/>
              </a:xfrm>
              <a:prstGeom prst="rect">
                <a:avLst/>
              </a:prstGeom>
            </p:spPr>
            <p:txBody>
              <a:bodyPr wrap="square">
                <a:spAutoFit/>
              </a:bodyPr>
              <a:lstStyle/>
              <a:p>
                <a:pPr algn="ctr"/>
                <a:r>
                  <a:rPr lang="en-US" b="1" spc="600" dirty="0">
                    <a:solidFill>
                      <a:schemeClr val="bg2"/>
                    </a:solidFill>
                    <a:latin typeface="Montserrat SemiBold" pitchFamily="2" charset="77"/>
                    <a:ea typeface="Montserrat" charset="0"/>
                    <a:cs typeface="Montserrat" charset="0"/>
                  </a:rPr>
                  <a:t>TITLE ONE</a:t>
                </a:r>
                <a:endParaRPr lang="en-US" sz="5400" b="1" spc="600" dirty="0">
                  <a:solidFill>
                    <a:schemeClr val="bg2"/>
                  </a:solidFill>
                  <a:latin typeface="Montserrat SemiBold" pitchFamily="2" charset="77"/>
                  <a:ea typeface="Montserrat" charset="0"/>
                  <a:cs typeface="Montserrat" charset="0"/>
                </a:endParaRPr>
              </a:p>
            </p:txBody>
          </p:sp>
        </p:grpSp>
        <p:grpSp>
          <p:nvGrpSpPr>
            <p:cNvPr id="6" name="Group 5">
              <a:extLst>
                <a:ext uri="{FF2B5EF4-FFF2-40B4-BE49-F238E27FC236}">
                  <a16:creationId xmlns:a16="http://schemas.microsoft.com/office/drawing/2014/main" id="{FD34E12C-D13C-9540-B6C8-E9B8685B3A51}"/>
                </a:ext>
              </a:extLst>
            </p:cNvPr>
            <p:cNvGrpSpPr/>
            <p:nvPr/>
          </p:nvGrpSpPr>
          <p:grpSpPr>
            <a:xfrm>
              <a:off x="9859239" y="5735026"/>
              <a:ext cx="4659171" cy="2574602"/>
              <a:chOff x="7245344" y="16791495"/>
              <a:chExt cx="4659171" cy="2574602"/>
            </a:xfrm>
          </p:grpSpPr>
          <p:grpSp>
            <p:nvGrpSpPr>
              <p:cNvPr id="38" name="Group 37">
                <a:extLst>
                  <a:ext uri="{FF2B5EF4-FFF2-40B4-BE49-F238E27FC236}">
                    <a16:creationId xmlns:a16="http://schemas.microsoft.com/office/drawing/2014/main" id="{A7D6B368-EFC1-F04C-8616-369DD1565F54}"/>
                  </a:ext>
                </a:extLst>
              </p:cNvPr>
              <p:cNvGrpSpPr/>
              <p:nvPr/>
            </p:nvGrpSpPr>
            <p:grpSpPr>
              <a:xfrm>
                <a:off x="8978155" y="16791495"/>
                <a:ext cx="1193548" cy="1170594"/>
                <a:chOff x="5220658" y="6646697"/>
                <a:chExt cx="973293" cy="954577"/>
              </a:xfrm>
            </p:grpSpPr>
            <p:sp>
              <p:nvSpPr>
                <p:cNvPr id="39" name="Freeform 38">
                  <a:extLst>
                    <a:ext uri="{FF2B5EF4-FFF2-40B4-BE49-F238E27FC236}">
                      <a16:creationId xmlns:a16="http://schemas.microsoft.com/office/drawing/2014/main" id="{5441691C-4B18-F843-AF4F-E744E773E86C}"/>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 name="Freeform 39">
                  <a:extLst>
                    <a:ext uri="{FF2B5EF4-FFF2-40B4-BE49-F238E27FC236}">
                      <a16:creationId xmlns:a16="http://schemas.microsoft.com/office/drawing/2014/main" id="{9C66E98D-2529-A744-8BEF-E7D54F1EE4E7}"/>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 name="Freeform 40">
                  <a:extLst>
                    <a:ext uri="{FF2B5EF4-FFF2-40B4-BE49-F238E27FC236}">
                      <a16:creationId xmlns:a16="http://schemas.microsoft.com/office/drawing/2014/main" id="{61D7F8B7-3EFE-C84F-A6EA-3967716E20A0}"/>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2" name="Freeform 41">
                  <a:extLst>
                    <a:ext uri="{FF2B5EF4-FFF2-40B4-BE49-F238E27FC236}">
                      <a16:creationId xmlns:a16="http://schemas.microsoft.com/office/drawing/2014/main" id="{79520046-59FF-2240-AB27-4791A7866BC0}"/>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47" name="Rectangle 46">
                <a:extLst>
                  <a:ext uri="{FF2B5EF4-FFF2-40B4-BE49-F238E27FC236}">
                    <a16:creationId xmlns:a16="http://schemas.microsoft.com/office/drawing/2014/main" id="{2D13B3B2-BFA7-A644-8A69-56D0FB36D4CA}"/>
                  </a:ext>
                </a:extLst>
              </p:cNvPr>
              <p:cNvSpPr/>
              <p:nvPr/>
            </p:nvSpPr>
            <p:spPr>
              <a:xfrm>
                <a:off x="7245344" y="18719766"/>
                <a:ext cx="4659171" cy="646331"/>
              </a:xfrm>
              <a:prstGeom prst="rect">
                <a:avLst/>
              </a:prstGeom>
            </p:spPr>
            <p:txBody>
              <a:bodyPr wrap="square">
                <a:spAutoFit/>
              </a:bodyPr>
              <a:lstStyle/>
              <a:p>
                <a:pPr algn="ctr"/>
                <a:r>
                  <a:rPr lang="en-US" b="1" spc="600" dirty="0">
                    <a:solidFill>
                      <a:schemeClr val="bg2"/>
                    </a:solidFill>
                    <a:latin typeface="Montserrat SemiBold" pitchFamily="2" charset="77"/>
                    <a:ea typeface="Montserrat" charset="0"/>
                    <a:cs typeface="Montserrat" charset="0"/>
                  </a:rPr>
                  <a:t>TITLE TWO</a:t>
                </a:r>
                <a:endParaRPr lang="en-US" sz="5400" b="1" spc="600" dirty="0">
                  <a:solidFill>
                    <a:schemeClr val="bg2"/>
                  </a:solidFill>
                  <a:latin typeface="Montserrat SemiBold" pitchFamily="2" charset="77"/>
                  <a:ea typeface="Montserrat" charset="0"/>
                  <a:cs typeface="Montserrat" charset="0"/>
                </a:endParaRPr>
              </a:p>
            </p:txBody>
          </p:sp>
        </p:grpSp>
        <p:grpSp>
          <p:nvGrpSpPr>
            <p:cNvPr id="8" name="Group 7">
              <a:extLst>
                <a:ext uri="{FF2B5EF4-FFF2-40B4-BE49-F238E27FC236}">
                  <a16:creationId xmlns:a16="http://schemas.microsoft.com/office/drawing/2014/main" id="{6F9D23C9-F1EA-E24D-919A-29426654E53A}"/>
                </a:ext>
              </a:extLst>
            </p:cNvPr>
            <p:cNvGrpSpPr/>
            <p:nvPr/>
          </p:nvGrpSpPr>
          <p:grpSpPr>
            <a:xfrm>
              <a:off x="17115737" y="5735026"/>
              <a:ext cx="4659171" cy="2574602"/>
              <a:chOff x="12410069" y="16791495"/>
              <a:chExt cx="4659171" cy="2574602"/>
            </a:xfrm>
          </p:grpSpPr>
          <p:grpSp>
            <p:nvGrpSpPr>
              <p:cNvPr id="43" name="Group 42">
                <a:extLst>
                  <a:ext uri="{FF2B5EF4-FFF2-40B4-BE49-F238E27FC236}">
                    <a16:creationId xmlns:a16="http://schemas.microsoft.com/office/drawing/2014/main" id="{ED4903C7-6429-9C4D-BF3F-60E9A88F7850}"/>
                  </a:ext>
                </a:extLst>
              </p:cNvPr>
              <p:cNvGrpSpPr/>
              <p:nvPr/>
            </p:nvGrpSpPr>
            <p:grpSpPr>
              <a:xfrm>
                <a:off x="14252628" y="16791495"/>
                <a:ext cx="977790" cy="1170594"/>
                <a:chOff x="13830554" y="8780454"/>
                <a:chExt cx="797352" cy="954577"/>
              </a:xfrm>
            </p:grpSpPr>
            <p:sp>
              <p:nvSpPr>
                <p:cNvPr id="44" name="Freeform 43">
                  <a:extLst>
                    <a:ext uri="{FF2B5EF4-FFF2-40B4-BE49-F238E27FC236}">
                      <a16:creationId xmlns:a16="http://schemas.microsoft.com/office/drawing/2014/main" id="{3FEBC922-7250-7045-9830-8F1D1102CD6A}"/>
                    </a:ext>
                  </a:extLst>
                </p:cNvPr>
                <p:cNvSpPr>
                  <a:spLocks noChangeArrowheads="1"/>
                </p:cNvSpPr>
                <p:nvPr/>
              </p:nvSpPr>
              <p:spPr bwMode="auto">
                <a:xfrm>
                  <a:off x="14017726" y="9072442"/>
                  <a:ext cx="445470" cy="348140"/>
                </a:xfrm>
                <a:custGeom>
                  <a:avLst/>
                  <a:gdLst>
                    <a:gd name="T0" fmla="*/ 73046 w 525"/>
                    <a:gd name="T1" fmla="*/ 102017 h 411"/>
                    <a:gd name="T2" fmla="*/ 21950 w 525"/>
                    <a:gd name="T3" fmla="*/ 53523 h 411"/>
                    <a:gd name="T4" fmla="*/ 0 w 525"/>
                    <a:gd name="T5" fmla="*/ 76513 h 411"/>
                    <a:gd name="T6" fmla="*/ 75205 w 525"/>
                    <a:gd name="T7" fmla="*/ 147279 h 411"/>
                    <a:gd name="T8" fmla="*/ 188553 w 525"/>
                    <a:gd name="T9" fmla="*/ 20835 h 411"/>
                    <a:gd name="T10" fmla="*/ 165164 w 525"/>
                    <a:gd name="T11" fmla="*/ 0 h 411"/>
                    <a:gd name="T12" fmla="*/ 73046 w 525"/>
                    <a:gd name="T13" fmla="*/ 102017 h 4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5" h="411">
                      <a:moveTo>
                        <a:pt x="203" y="284"/>
                      </a:moveTo>
                      <a:lnTo>
                        <a:pt x="61" y="149"/>
                      </a:lnTo>
                      <a:lnTo>
                        <a:pt x="0" y="213"/>
                      </a:lnTo>
                      <a:lnTo>
                        <a:pt x="209" y="410"/>
                      </a:lnTo>
                      <a:lnTo>
                        <a:pt x="524" y="58"/>
                      </a:lnTo>
                      <a:lnTo>
                        <a:pt x="459" y="0"/>
                      </a:lnTo>
                      <a:lnTo>
                        <a:pt x="203" y="284"/>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 name="Freeform 44">
                  <a:extLst>
                    <a:ext uri="{FF2B5EF4-FFF2-40B4-BE49-F238E27FC236}">
                      <a16:creationId xmlns:a16="http://schemas.microsoft.com/office/drawing/2014/main" id="{38DE30D4-72BC-6F42-BDD4-EB18E8469A87}"/>
                    </a:ext>
                  </a:extLst>
                </p:cNvPr>
                <p:cNvSpPr>
                  <a:spLocks noChangeArrowheads="1"/>
                </p:cNvSpPr>
                <p:nvPr/>
              </p:nvSpPr>
              <p:spPr bwMode="auto">
                <a:xfrm>
                  <a:off x="13830554" y="8780454"/>
                  <a:ext cx="797352" cy="954577"/>
                </a:xfrm>
                <a:custGeom>
                  <a:avLst/>
                  <a:gdLst>
                    <a:gd name="T0" fmla="*/ 305797 w 941"/>
                    <a:gd name="T1" fmla="*/ 193591 h 1125"/>
                    <a:gd name="T2" fmla="*/ 305797 w 941"/>
                    <a:gd name="T3" fmla="*/ 193591 h 1125"/>
                    <a:gd name="T4" fmla="*/ 235726 w 941"/>
                    <a:gd name="T5" fmla="*/ 325290 h 1125"/>
                    <a:gd name="T6" fmla="*/ 235726 w 941"/>
                    <a:gd name="T7" fmla="*/ 325290 h 1125"/>
                    <a:gd name="T8" fmla="*/ 168530 w 941"/>
                    <a:gd name="T9" fmla="*/ 369909 h 1125"/>
                    <a:gd name="T10" fmla="*/ 168530 w 941"/>
                    <a:gd name="T11" fmla="*/ 369909 h 1125"/>
                    <a:gd name="T12" fmla="*/ 31262 w 941"/>
                    <a:gd name="T13" fmla="*/ 193591 h 1125"/>
                    <a:gd name="T14" fmla="*/ 31262 w 941"/>
                    <a:gd name="T15" fmla="*/ 98235 h 1125"/>
                    <a:gd name="T16" fmla="*/ 31262 w 941"/>
                    <a:gd name="T17" fmla="*/ 98235 h 1125"/>
                    <a:gd name="T18" fmla="*/ 44558 w 941"/>
                    <a:gd name="T19" fmla="*/ 82402 h 1125"/>
                    <a:gd name="T20" fmla="*/ 44558 w 941"/>
                    <a:gd name="T21" fmla="*/ 82402 h 1125"/>
                    <a:gd name="T22" fmla="*/ 147688 w 941"/>
                    <a:gd name="T23" fmla="*/ 38502 h 1125"/>
                    <a:gd name="T24" fmla="*/ 147688 w 941"/>
                    <a:gd name="T25" fmla="*/ 38502 h 1125"/>
                    <a:gd name="T26" fmla="*/ 168530 w 941"/>
                    <a:gd name="T27" fmla="*/ 31306 h 1125"/>
                    <a:gd name="T28" fmla="*/ 168530 w 941"/>
                    <a:gd name="T29" fmla="*/ 31306 h 1125"/>
                    <a:gd name="T30" fmla="*/ 190090 w 941"/>
                    <a:gd name="T31" fmla="*/ 38502 h 1125"/>
                    <a:gd name="T32" fmla="*/ 190090 w 941"/>
                    <a:gd name="T33" fmla="*/ 38502 h 1125"/>
                    <a:gd name="T34" fmla="*/ 293221 w 941"/>
                    <a:gd name="T35" fmla="*/ 82402 h 1125"/>
                    <a:gd name="T36" fmla="*/ 293221 w 941"/>
                    <a:gd name="T37" fmla="*/ 82402 h 1125"/>
                    <a:gd name="T38" fmla="*/ 305797 w 941"/>
                    <a:gd name="T39" fmla="*/ 98235 h 1125"/>
                    <a:gd name="T40" fmla="*/ 305797 w 941"/>
                    <a:gd name="T41" fmla="*/ 193591 h 1125"/>
                    <a:gd name="T42" fmla="*/ 298251 w 941"/>
                    <a:gd name="T43" fmla="*/ 51816 h 1125"/>
                    <a:gd name="T44" fmla="*/ 298251 w 941"/>
                    <a:gd name="T45" fmla="*/ 51816 h 1125"/>
                    <a:gd name="T46" fmla="*/ 207339 w 941"/>
                    <a:gd name="T47" fmla="*/ 11875 h 1125"/>
                    <a:gd name="T48" fmla="*/ 207339 w 941"/>
                    <a:gd name="T49" fmla="*/ 11875 h 1125"/>
                    <a:gd name="T50" fmla="*/ 168530 w 941"/>
                    <a:gd name="T51" fmla="*/ 0 h 1125"/>
                    <a:gd name="T52" fmla="*/ 168530 w 941"/>
                    <a:gd name="T53" fmla="*/ 0 h 1125"/>
                    <a:gd name="T54" fmla="*/ 129721 w 941"/>
                    <a:gd name="T55" fmla="*/ 11875 h 1125"/>
                    <a:gd name="T56" fmla="*/ 129721 w 941"/>
                    <a:gd name="T57" fmla="*/ 11875 h 1125"/>
                    <a:gd name="T58" fmla="*/ 38809 w 941"/>
                    <a:gd name="T59" fmla="*/ 51816 h 1125"/>
                    <a:gd name="T60" fmla="*/ 38809 w 941"/>
                    <a:gd name="T61" fmla="*/ 51816 h 1125"/>
                    <a:gd name="T62" fmla="*/ 0 w 941"/>
                    <a:gd name="T63" fmla="*/ 98235 h 1125"/>
                    <a:gd name="T64" fmla="*/ 0 w 941"/>
                    <a:gd name="T65" fmla="*/ 193591 h 1125"/>
                    <a:gd name="T66" fmla="*/ 0 w 941"/>
                    <a:gd name="T67" fmla="*/ 193591 h 1125"/>
                    <a:gd name="T68" fmla="*/ 26232 w 941"/>
                    <a:gd name="T69" fmla="*/ 285348 h 1125"/>
                    <a:gd name="T70" fmla="*/ 26232 w 941"/>
                    <a:gd name="T71" fmla="*/ 285348 h 1125"/>
                    <a:gd name="T72" fmla="*/ 81929 w 941"/>
                    <a:gd name="T73" fmla="*/ 349758 h 1125"/>
                    <a:gd name="T74" fmla="*/ 81929 w 941"/>
                    <a:gd name="T75" fmla="*/ 349758 h 1125"/>
                    <a:gd name="T76" fmla="*/ 162421 w 941"/>
                    <a:gd name="T77" fmla="*/ 401934 h 1125"/>
                    <a:gd name="T78" fmla="*/ 168530 w 941"/>
                    <a:gd name="T79" fmla="*/ 404453 h 1125"/>
                    <a:gd name="T80" fmla="*/ 174998 w 941"/>
                    <a:gd name="T81" fmla="*/ 401934 h 1125"/>
                    <a:gd name="T82" fmla="*/ 174998 w 941"/>
                    <a:gd name="T83" fmla="*/ 401934 h 1125"/>
                    <a:gd name="T84" fmla="*/ 255490 w 941"/>
                    <a:gd name="T85" fmla="*/ 349758 h 1125"/>
                    <a:gd name="T86" fmla="*/ 255490 w 941"/>
                    <a:gd name="T87" fmla="*/ 349758 h 1125"/>
                    <a:gd name="T88" fmla="*/ 311188 w 941"/>
                    <a:gd name="T89" fmla="*/ 285348 h 1125"/>
                    <a:gd name="T90" fmla="*/ 311188 w 941"/>
                    <a:gd name="T91" fmla="*/ 285348 h 1125"/>
                    <a:gd name="T92" fmla="*/ 337779 w 941"/>
                    <a:gd name="T93" fmla="*/ 193591 h 1125"/>
                    <a:gd name="T94" fmla="*/ 337779 w 941"/>
                    <a:gd name="T95" fmla="*/ 98235 h 1125"/>
                    <a:gd name="T96" fmla="*/ 337779 w 941"/>
                    <a:gd name="T97" fmla="*/ 98235 h 1125"/>
                    <a:gd name="T98" fmla="*/ 298251 w 941"/>
                    <a:gd name="T99" fmla="*/ 51816 h 11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941" h="1125">
                      <a:moveTo>
                        <a:pt x="851" y="538"/>
                      </a:moveTo>
                      <a:lnTo>
                        <a:pt x="851" y="538"/>
                      </a:lnTo>
                      <a:cubicBezTo>
                        <a:pt x="851" y="670"/>
                        <a:pt x="786" y="793"/>
                        <a:pt x="656" y="904"/>
                      </a:cubicBezTo>
                      <a:cubicBezTo>
                        <a:pt x="581" y="969"/>
                        <a:pt x="504" y="1010"/>
                        <a:pt x="469" y="1028"/>
                      </a:cubicBezTo>
                      <a:cubicBezTo>
                        <a:pt x="392" y="988"/>
                        <a:pt x="87" y="816"/>
                        <a:pt x="87" y="538"/>
                      </a:cubicBezTo>
                      <a:lnTo>
                        <a:pt x="87" y="273"/>
                      </a:lnTo>
                      <a:cubicBezTo>
                        <a:pt x="87" y="252"/>
                        <a:pt x="102" y="234"/>
                        <a:pt x="124" y="229"/>
                      </a:cubicBezTo>
                      <a:cubicBezTo>
                        <a:pt x="246" y="208"/>
                        <a:pt x="357" y="143"/>
                        <a:pt x="411" y="107"/>
                      </a:cubicBezTo>
                      <a:cubicBezTo>
                        <a:pt x="428" y="95"/>
                        <a:pt x="448" y="87"/>
                        <a:pt x="469" y="87"/>
                      </a:cubicBezTo>
                      <a:cubicBezTo>
                        <a:pt x="490" y="87"/>
                        <a:pt x="511" y="95"/>
                        <a:pt x="529" y="107"/>
                      </a:cubicBezTo>
                      <a:cubicBezTo>
                        <a:pt x="583" y="143"/>
                        <a:pt x="693" y="208"/>
                        <a:pt x="816" y="229"/>
                      </a:cubicBezTo>
                      <a:cubicBezTo>
                        <a:pt x="837" y="234"/>
                        <a:pt x="851" y="252"/>
                        <a:pt x="851" y="273"/>
                      </a:cubicBezTo>
                      <a:lnTo>
                        <a:pt x="851" y="538"/>
                      </a:lnTo>
                      <a:close/>
                      <a:moveTo>
                        <a:pt x="830" y="144"/>
                      </a:moveTo>
                      <a:lnTo>
                        <a:pt x="830" y="144"/>
                      </a:lnTo>
                      <a:cubicBezTo>
                        <a:pt x="724" y="125"/>
                        <a:pt x="626" y="67"/>
                        <a:pt x="577" y="33"/>
                      </a:cubicBezTo>
                      <a:cubicBezTo>
                        <a:pt x="545" y="12"/>
                        <a:pt x="508" y="0"/>
                        <a:pt x="469" y="0"/>
                      </a:cubicBezTo>
                      <a:cubicBezTo>
                        <a:pt x="431" y="0"/>
                        <a:pt x="394" y="12"/>
                        <a:pt x="361" y="33"/>
                      </a:cubicBezTo>
                      <a:cubicBezTo>
                        <a:pt x="313" y="67"/>
                        <a:pt x="215" y="125"/>
                        <a:pt x="108" y="144"/>
                      </a:cubicBezTo>
                      <a:cubicBezTo>
                        <a:pt x="46" y="154"/>
                        <a:pt x="0" y="209"/>
                        <a:pt x="0" y="273"/>
                      </a:cubicBezTo>
                      <a:lnTo>
                        <a:pt x="0" y="538"/>
                      </a:lnTo>
                      <a:cubicBezTo>
                        <a:pt x="0" y="627"/>
                        <a:pt x="24" y="711"/>
                        <a:pt x="73" y="793"/>
                      </a:cubicBezTo>
                      <a:cubicBezTo>
                        <a:pt x="110" y="856"/>
                        <a:pt x="163" y="915"/>
                        <a:pt x="228" y="972"/>
                      </a:cubicBezTo>
                      <a:cubicBezTo>
                        <a:pt x="338" y="1066"/>
                        <a:pt x="447" y="1115"/>
                        <a:pt x="452" y="1117"/>
                      </a:cubicBezTo>
                      <a:lnTo>
                        <a:pt x="469" y="1124"/>
                      </a:lnTo>
                      <a:lnTo>
                        <a:pt x="487" y="1117"/>
                      </a:lnTo>
                      <a:cubicBezTo>
                        <a:pt x="492" y="1115"/>
                        <a:pt x="601" y="1066"/>
                        <a:pt x="711" y="972"/>
                      </a:cubicBezTo>
                      <a:cubicBezTo>
                        <a:pt x="777" y="915"/>
                        <a:pt x="829" y="856"/>
                        <a:pt x="866" y="793"/>
                      </a:cubicBezTo>
                      <a:cubicBezTo>
                        <a:pt x="915" y="711"/>
                        <a:pt x="940" y="627"/>
                        <a:pt x="940" y="538"/>
                      </a:cubicBezTo>
                      <a:lnTo>
                        <a:pt x="940" y="273"/>
                      </a:lnTo>
                      <a:cubicBezTo>
                        <a:pt x="940" y="209"/>
                        <a:pt x="894" y="154"/>
                        <a:pt x="830" y="144"/>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48" name="Rectangle 47">
                <a:extLst>
                  <a:ext uri="{FF2B5EF4-FFF2-40B4-BE49-F238E27FC236}">
                    <a16:creationId xmlns:a16="http://schemas.microsoft.com/office/drawing/2014/main" id="{2C010664-9E67-2A47-96AD-05924309311A}"/>
                  </a:ext>
                </a:extLst>
              </p:cNvPr>
              <p:cNvSpPr/>
              <p:nvPr/>
            </p:nvSpPr>
            <p:spPr>
              <a:xfrm>
                <a:off x="12410069" y="18719766"/>
                <a:ext cx="4659171" cy="646331"/>
              </a:xfrm>
              <a:prstGeom prst="rect">
                <a:avLst/>
              </a:prstGeom>
            </p:spPr>
            <p:txBody>
              <a:bodyPr wrap="square">
                <a:spAutoFit/>
              </a:bodyPr>
              <a:lstStyle/>
              <a:p>
                <a:pPr algn="ctr"/>
                <a:r>
                  <a:rPr lang="en-US" b="1" spc="600" dirty="0">
                    <a:solidFill>
                      <a:schemeClr val="bg2"/>
                    </a:solidFill>
                    <a:latin typeface="Montserrat SemiBold" pitchFamily="2" charset="77"/>
                    <a:ea typeface="Montserrat" charset="0"/>
                    <a:cs typeface="Montserrat" charset="0"/>
                  </a:rPr>
                  <a:t>TITLE THREE</a:t>
                </a:r>
                <a:endParaRPr lang="en-US" sz="5400" b="1" spc="600" dirty="0">
                  <a:solidFill>
                    <a:schemeClr val="bg2"/>
                  </a:solidFill>
                  <a:latin typeface="Montserrat SemiBold" pitchFamily="2" charset="77"/>
                  <a:ea typeface="Montserrat" charset="0"/>
                  <a:cs typeface="Montserrat" charset="0"/>
                </a:endParaRPr>
              </a:p>
            </p:txBody>
          </p:sp>
        </p:grpSp>
      </p:grpSp>
      <p:sp>
        <p:nvSpPr>
          <p:cNvPr id="60" name="TextBox 59">
            <a:extLst>
              <a:ext uri="{FF2B5EF4-FFF2-40B4-BE49-F238E27FC236}">
                <a16:creationId xmlns:a16="http://schemas.microsoft.com/office/drawing/2014/main" id="{6E860B55-1FF3-4344-A107-E3A8B7E23792}"/>
              </a:ext>
            </a:extLst>
          </p:cNvPr>
          <p:cNvSpPr txBox="1"/>
          <p:nvPr/>
        </p:nvSpPr>
        <p:spPr>
          <a:xfrm>
            <a:off x="2539674" y="11880207"/>
            <a:ext cx="19235234" cy="563103"/>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spTree>
    <p:extLst>
      <p:ext uri="{BB962C8B-B14F-4D97-AF65-F5344CB8AC3E}">
        <p14:creationId xmlns:p14="http://schemas.microsoft.com/office/powerpoint/2010/main" val="3311812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BBFDD17-23EC-BF45-B795-6E232F7488B4}"/>
              </a:ext>
            </a:extLst>
          </p:cNvPr>
          <p:cNvSpPr>
            <a:spLocks noGrp="1"/>
          </p:cNvSpPr>
          <p:nvPr>
            <p:ph type="pic" sz="quarter" idx="15"/>
          </p:nvPr>
        </p:nvSpPr>
        <p:spPr/>
      </p:sp>
      <p:grpSp>
        <p:nvGrpSpPr>
          <p:cNvPr id="2" name="Group 1">
            <a:extLst>
              <a:ext uri="{FF2B5EF4-FFF2-40B4-BE49-F238E27FC236}">
                <a16:creationId xmlns:a16="http://schemas.microsoft.com/office/drawing/2014/main" id="{CF7F7BFB-173D-1540-9BC8-4EDD44C40A8B}"/>
              </a:ext>
            </a:extLst>
          </p:cNvPr>
          <p:cNvGrpSpPr/>
          <p:nvPr/>
        </p:nvGrpSpPr>
        <p:grpSpPr>
          <a:xfrm>
            <a:off x="1527976" y="2581424"/>
            <a:ext cx="7186394" cy="6304583"/>
            <a:chOff x="2250215" y="4440395"/>
            <a:chExt cx="7186394" cy="6304583"/>
          </a:xfrm>
        </p:grpSpPr>
        <p:sp>
          <p:nvSpPr>
            <p:cNvPr id="55" name="TextBox 54">
              <a:extLst>
                <a:ext uri="{FF2B5EF4-FFF2-40B4-BE49-F238E27FC236}">
                  <a16:creationId xmlns:a16="http://schemas.microsoft.com/office/drawing/2014/main" id="{EA4B43C1-CF3A-844C-BA23-84920BD1E8B3}"/>
                </a:ext>
              </a:extLst>
            </p:cNvPr>
            <p:cNvSpPr txBox="1"/>
            <p:nvPr/>
          </p:nvSpPr>
          <p:spPr>
            <a:xfrm>
              <a:off x="2250216" y="4440395"/>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sp>
          <p:nvSpPr>
            <p:cNvPr id="56" name="TextBox 55">
              <a:extLst>
                <a:ext uri="{FF2B5EF4-FFF2-40B4-BE49-F238E27FC236}">
                  <a16:creationId xmlns:a16="http://schemas.microsoft.com/office/drawing/2014/main" id="{70307164-0FFE-544D-9539-BAAD49F93787}"/>
                </a:ext>
              </a:extLst>
            </p:cNvPr>
            <p:cNvSpPr txBox="1"/>
            <p:nvPr/>
          </p:nvSpPr>
          <p:spPr>
            <a:xfrm>
              <a:off x="2250215" y="7552950"/>
              <a:ext cx="6747481" cy="319202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a:t>
              </a:r>
            </a:p>
          </p:txBody>
        </p:sp>
        <p:sp>
          <p:nvSpPr>
            <p:cNvPr id="8" name="TextBox 7">
              <a:extLst>
                <a:ext uri="{FF2B5EF4-FFF2-40B4-BE49-F238E27FC236}">
                  <a16:creationId xmlns:a16="http://schemas.microsoft.com/office/drawing/2014/main" id="{8CBFA4BA-6F9F-2B4B-B94F-06B3DB803FC1}"/>
                </a:ext>
              </a:extLst>
            </p:cNvPr>
            <p:cNvSpPr txBox="1"/>
            <p:nvPr/>
          </p:nvSpPr>
          <p:spPr>
            <a:xfrm>
              <a:off x="2250217" y="4888677"/>
              <a:ext cx="7186392" cy="2554545"/>
            </a:xfrm>
            <a:prstGeom prst="rect">
              <a:avLst/>
            </a:prstGeom>
            <a:noFill/>
          </p:spPr>
          <p:txBody>
            <a:bodyPr wrap="square" rtlCol="0">
              <a:spAutoFit/>
            </a:bodyPr>
            <a:lstStyle/>
            <a:p>
              <a:r>
                <a:rPr lang="en-US" sz="8000" b="1" spc="600" dirty="0">
                  <a:solidFill>
                    <a:schemeClr val="tx2"/>
                  </a:solidFill>
                  <a:latin typeface="Montserrat" charset="0"/>
                  <a:ea typeface="Montserrat" charset="0"/>
                  <a:cs typeface="Montserrat" charset="0"/>
                </a:rPr>
                <a:t>OUR SOLUTION</a:t>
              </a:r>
            </a:p>
          </p:txBody>
        </p:sp>
      </p:grpSp>
      <p:cxnSp>
        <p:nvCxnSpPr>
          <p:cNvPr id="12" name="Straight Connector 11">
            <a:extLst>
              <a:ext uri="{FF2B5EF4-FFF2-40B4-BE49-F238E27FC236}">
                <a16:creationId xmlns:a16="http://schemas.microsoft.com/office/drawing/2014/main" id="{C04B4298-D2B6-9A40-AB0A-5F6C98EC111A}"/>
              </a:ext>
            </a:extLst>
          </p:cNvPr>
          <p:cNvCxnSpPr>
            <a:cxnSpLocks/>
          </p:cNvCxnSpPr>
          <p:nvPr/>
        </p:nvCxnSpPr>
        <p:spPr>
          <a:xfrm flipH="1">
            <a:off x="1527976" y="10585935"/>
            <a:ext cx="10660849" cy="0"/>
          </a:xfrm>
          <a:prstGeom prst="line">
            <a:avLst/>
          </a:prstGeom>
          <a:ln w="165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2105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0CE745D-E34E-B24C-9EAB-07ABEADAD7B7}"/>
              </a:ext>
            </a:extLst>
          </p:cNvPr>
          <p:cNvSpPr>
            <a:spLocks noGrp="1"/>
          </p:cNvSpPr>
          <p:nvPr>
            <p:ph type="pic" sz="quarter" idx="15"/>
          </p:nvPr>
        </p:nvSpPr>
        <p:spPr/>
      </p:sp>
      <p:grpSp>
        <p:nvGrpSpPr>
          <p:cNvPr id="2" name="Group 1">
            <a:extLst>
              <a:ext uri="{FF2B5EF4-FFF2-40B4-BE49-F238E27FC236}">
                <a16:creationId xmlns:a16="http://schemas.microsoft.com/office/drawing/2014/main" id="{CF7F7BFB-173D-1540-9BC8-4EDD44C40A8B}"/>
              </a:ext>
            </a:extLst>
          </p:cNvPr>
          <p:cNvGrpSpPr/>
          <p:nvPr/>
        </p:nvGrpSpPr>
        <p:grpSpPr>
          <a:xfrm>
            <a:off x="16427268" y="2581424"/>
            <a:ext cx="7186394" cy="6304583"/>
            <a:chOff x="2250215" y="4440395"/>
            <a:chExt cx="7186394" cy="6304583"/>
          </a:xfrm>
        </p:grpSpPr>
        <p:sp>
          <p:nvSpPr>
            <p:cNvPr id="55" name="TextBox 54">
              <a:extLst>
                <a:ext uri="{FF2B5EF4-FFF2-40B4-BE49-F238E27FC236}">
                  <a16:creationId xmlns:a16="http://schemas.microsoft.com/office/drawing/2014/main" id="{EA4B43C1-CF3A-844C-BA23-84920BD1E8B3}"/>
                </a:ext>
              </a:extLst>
            </p:cNvPr>
            <p:cNvSpPr txBox="1"/>
            <p:nvPr/>
          </p:nvSpPr>
          <p:spPr>
            <a:xfrm>
              <a:off x="2250216" y="4440395"/>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sp>
          <p:nvSpPr>
            <p:cNvPr id="56" name="TextBox 55">
              <a:extLst>
                <a:ext uri="{FF2B5EF4-FFF2-40B4-BE49-F238E27FC236}">
                  <a16:creationId xmlns:a16="http://schemas.microsoft.com/office/drawing/2014/main" id="{70307164-0FFE-544D-9539-BAAD49F93787}"/>
                </a:ext>
              </a:extLst>
            </p:cNvPr>
            <p:cNvSpPr txBox="1"/>
            <p:nvPr/>
          </p:nvSpPr>
          <p:spPr>
            <a:xfrm>
              <a:off x="2250215" y="7552950"/>
              <a:ext cx="6747481" cy="319202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a:t>
              </a:r>
            </a:p>
          </p:txBody>
        </p:sp>
        <p:sp>
          <p:nvSpPr>
            <p:cNvPr id="8" name="TextBox 7">
              <a:extLst>
                <a:ext uri="{FF2B5EF4-FFF2-40B4-BE49-F238E27FC236}">
                  <a16:creationId xmlns:a16="http://schemas.microsoft.com/office/drawing/2014/main" id="{8CBFA4BA-6F9F-2B4B-B94F-06B3DB803FC1}"/>
                </a:ext>
              </a:extLst>
            </p:cNvPr>
            <p:cNvSpPr txBox="1"/>
            <p:nvPr/>
          </p:nvSpPr>
          <p:spPr>
            <a:xfrm>
              <a:off x="2250217" y="4888677"/>
              <a:ext cx="7186392" cy="2554545"/>
            </a:xfrm>
            <a:prstGeom prst="rect">
              <a:avLst/>
            </a:prstGeom>
            <a:noFill/>
          </p:spPr>
          <p:txBody>
            <a:bodyPr wrap="square" rtlCol="0">
              <a:spAutoFit/>
            </a:bodyPr>
            <a:lstStyle/>
            <a:p>
              <a:r>
                <a:rPr lang="en-US" sz="8000" b="1" spc="600" dirty="0">
                  <a:solidFill>
                    <a:schemeClr val="tx2"/>
                  </a:solidFill>
                  <a:latin typeface="Montserrat" charset="0"/>
                  <a:ea typeface="Montserrat" charset="0"/>
                  <a:cs typeface="Montserrat" charset="0"/>
                </a:rPr>
                <a:t>OUR SOLUTION</a:t>
              </a:r>
            </a:p>
          </p:txBody>
        </p:sp>
      </p:grpSp>
      <p:cxnSp>
        <p:nvCxnSpPr>
          <p:cNvPr id="12" name="Straight Connector 11">
            <a:extLst>
              <a:ext uri="{FF2B5EF4-FFF2-40B4-BE49-F238E27FC236}">
                <a16:creationId xmlns:a16="http://schemas.microsoft.com/office/drawing/2014/main" id="{C04B4298-D2B6-9A40-AB0A-5F6C98EC111A}"/>
              </a:ext>
            </a:extLst>
          </p:cNvPr>
          <p:cNvCxnSpPr>
            <a:cxnSpLocks/>
          </p:cNvCxnSpPr>
          <p:nvPr/>
        </p:nvCxnSpPr>
        <p:spPr>
          <a:xfrm flipH="1">
            <a:off x="12188825" y="10585935"/>
            <a:ext cx="10660849" cy="0"/>
          </a:xfrm>
          <a:prstGeom prst="line">
            <a:avLst/>
          </a:prstGeom>
          <a:ln w="165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7105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6536289" y="1131813"/>
            <a:ext cx="11334268" cy="1383468"/>
            <a:chOff x="6536289" y="1407238"/>
            <a:chExt cx="1133426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36289" y="1867376"/>
              <a:ext cx="11334268"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CLIENTS DATA GRAPH</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2" name="Group 1">
            <a:extLst>
              <a:ext uri="{FF2B5EF4-FFF2-40B4-BE49-F238E27FC236}">
                <a16:creationId xmlns:a16="http://schemas.microsoft.com/office/drawing/2014/main" id="{CEAD8FE9-7D07-EA4A-B10B-FD6CAC907197}"/>
              </a:ext>
            </a:extLst>
          </p:cNvPr>
          <p:cNvGrpSpPr/>
          <p:nvPr/>
        </p:nvGrpSpPr>
        <p:grpSpPr>
          <a:xfrm>
            <a:off x="1681743" y="4589400"/>
            <a:ext cx="21014163" cy="7194629"/>
            <a:chOff x="1564186" y="5650104"/>
            <a:chExt cx="21014163" cy="7194629"/>
          </a:xfrm>
        </p:grpSpPr>
        <p:sp>
          <p:nvSpPr>
            <p:cNvPr id="43" name="Rectangle 42">
              <a:extLst>
                <a:ext uri="{FF2B5EF4-FFF2-40B4-BE49-F238E27FC236}">
                  <a16:creationId xmlns:a16="http://schemas.microsoft.com/office/drawing/2014/main" id="{D034B3CE-C7F9-2C46-8045-F8B82842DFFD}"/>
                </a:ext>
              </a:extLst>
            </p:cNvPr>
            <p:cNvSpPr/>
            <p:nvPr/>
          </p:nvSpPr>
          <p:spPr>
            <a:xfrm>
              <a:off x="2382194" y="7035731"/>
              <a:ext cx="3023157" cy="241188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523DA2EB-5D13-234E-AB02-5A07D79F66AD}"/>
                </a:ext>
              </a:extLst>
            </p:cNvPr>
            <p:cNvSpPr/>
            <p:nvPr/>
          </p:nvSpPr>
          <p:spPr>
            <a:xfrm>
              <a:off x="7746226" y="8533219"/>
              <a:ext cx="3023157" cy="899852"/>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BBFCEB47-9806-9D46-89BB-5589AD063C28}"/>
                </a:ext>
              </a:extLst>
            </p:cNvPr>
            <p:cNvSpPr/>
            <p:nvPr/>
          </p:nvSpPr>
          <p:spPr>
            <a:xfrm>
              <a:off x="13285522" y="8080100"/>
              <a:ext cx="3023157" cy="1367520"/>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2719DC4-A6A2-F54E-95B2-BA567536245A}"/>
                </a:ext>
              </a:extLst>
            </p:cNvPr>
            <p:cNvSpPr/>
            <p:nvPr/>
          </p:nvSpPr>
          <p:spPr>
            <a:xfrm>
              <a:off x="18526103" y="7426958"/>
              <a:ext cx="3023157" cy="2020659"/>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CD6F0EE-552A-BE4C-843A-314F1DB50A74}"/>
                </a:ext>
              </a:extLst>
            </p:cNvPr>
            <p:cNvSpPr/>
            <p:nvPr/>
          </p:nvSpPr>
          <p:spPr>
            <a:xfrm>
              <a:off x="2382194" y="5650104"/>
              <a:ext cx="3023157" cy="1385627"/>
            </a:xfrm>
            <a:prstGeom prst="rect">
              <a:avLst/>
            </a:prstGeom>
            <a:solidFill>
              <a:srgbClr val="F2F2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1B51EE70-3564-AA42-910F-7592EC8C2ADF}"/>
                </a:ext>
              </a:extLst>
            </p:cNvPr>
            <p:cNvSpPr/>
            <p:nvPr/>
          </p:nvSpPr>
          <p:spPr>
            <a:xfrm>
              <a:off x="7748574" y="5650104"/>
              <a:ext cx="3023157" cy="2883115"/>
            </a:xfrm>
            <a:prstGeom prst="rect">
              <a:avLst/>
            </a:prstGeom>
            <a:solidFill>
              <a:srgbClr val="F2F2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B2C82C81-6127-B347-B38B-31206232D201}"/>
                </a:ext>
              </a:extLst>
            </p:cNvPr>
            <p:cNvSpPr/>
            <p:nvPr/>
          </p:nvSpPr>
          <p:spPr>
            <a:xfrm>
              <a:off x="13276690" y="5650105"/>
              <a:ext cx="3048556" cy="2429996"/>
            </a:xfrm>
            <a:prstGeom prst="rect">
              <a:avLst/>
            </a:prstGeom>
            <a:solidFill>
              <a:srgbClr val="F2F2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EEF1B67B-9F66-F540-8037-0F7C1D4B23CE}"/>
                </a:ext>
              </a:extLst>
            </p:cNvPr>
            <p:cNvSpPr/>
            <p:nvPr/>
          </p:nvSpPr>
          <p:spPr>
            <a:xfrm>
              <a:off x="18528452" y="5650104"/>
              <a:ext cx="3023157" cy="1776855"/>
            </a:xfrm>
            <a:prstGeom prst="rect">
              <a:avLst/>
            </a:prstGeom>
            <a:solidFill>
              <a:srgbClr val="F2F2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1A92EBCC-9A87-9A4E-8435-4DE7091F3930}"/>
                </a:ext>
              </a:extLst>
            </p:cNvPr>
            <p:cNvSpPr txBox="1"/>
            <p:nvPr/>
          </p:nvSpPr>
          <p:spPr>
            <a:xfrm>
              <a:off x="1564186" y="10704275"/>
              <a:ext cx="4659170" cy="2140458"/>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61" name="Rectangle 60">
              <a:extLst>
                <a:ext uri="{FF2B5EF4-FFF2-40B4-BE49-F238E27FC236}">
                  <a16:creationId xmlns:a16="http://schemas.microsoft.com/office/drawing/2014/main" id="{32B1BBDA-7885-7B45-8129-6BBEFA66611E}"/>
                </a:ext>
              </a:extLst>
            </p:cNvPr>
            <p:cNvSpPr/>
            <p:nvPr/>
          </p:nvSpPr>
          <p:spPr>
            <a:xfrm>
              <a:off x="1564186" y="10089900"/>
              <a:ext cx="4659171"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sp>
          <p:nvSpPr>
            <p:cNvPr id="63" name="TextBox 62">
              <a:extLst>
                <a:ext uri="{FF2B5EF4-FFF2-40B4-BE49-F238E27FC236}">
                  <a16:creationId xmlns:a16="http://schemas.microsoft.com/office/drawing/2014/main" id="{3771A6AE-7242-F644-BBFA-37B868F234B2}"/>
                </a:ext>
              </a:extLst>
            </p:cNvPr>
            <p:cNvSpPr txBox="1"/>
            <p:nvPr/>
          </p:nvSpPr>
          <p:spPr>
            <a:xfrm>
              <a:off x="7015851" y="10701513"/>
              <a:ext cx="4659170" cy="2140458"/>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64" name="Rectangle 63">
              <a:extLst>
                <a:ext uri="{FF2B5EF4-FFF2-40B4-BE49-F238E27FC236}">
                  <a16:creationId xmlns:a16="http://schemas.microsoft.com/office/drawing/2014/main" id="{2EDD9590-1397-164D-8F95-165201F7A5B0}"/>
                </a:ext>
              </a:extLst>
            </p:cNvPr>
            <p:cNvSpPr/>
            <p:nvPr/>
          </p:nvSpPr>
          <p:spPr>
            <a:xfrm>
              <a:off x="7015851" y="10087138"/>
              <a:ext cx="4659171"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sp>
          <p:nvSpPr>
            <p:cNvPr id="66" name="TextBox 65">
              <a:extLst>
                <a:ext uri="{FF2B5EF4-FFF2-40B4-BE49-F238E27FC236}">
                  <a16:creationId xmlns:a16="http://schemas.microsoft.com/office/drawing/2014/main" id="{0FC68F2A-E784-AB44-8D49-48B811F5DB47}"/>
                </a:ext>
              </a:extLst>
            </p:cNvPr>
            <p:cNvSpPr txBox="1"/>
            <p:nvPr/>
          </p:nvSpPr>
          <p:spPr>
            <a:xfrm>
              <a:off x="12467515" y="10701513"/>
              <a:ext cx="4659170" cy="2140458"/>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67" name="Rectangle 66">
              <a:extLst>
                <a:ext uri="{FF2B5EF4-FFF2-40B4-BE49-F238E27FC236}">
                  <a16:creationId xmlns:a16="http://schemas.microsoft.com/office/drawing/2014/main" id="{84E0009A-B512-6449-A78C-B97B563A6FC1}"/>
                </a:ext>
              </a:extLst>
            </p:cNvPr>
            <p:cNvSpPr/>
            <p:nvPr/>
          </p:nvSpPr>
          <p:spPr>
            <a:xfrm>
              <a:off x="12467515" y="10087138"/>
              <a:ext cx="4659171"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TITLE THREE</a:t>
              </a:r>
              <a:endParaRPr lang="en-US" sz="5400" b="1" spc="600" dirty="0">
                <a:solidFill>
                  <a:schemeClr val="tx2"/>
                </a:solidFill>
                <a:latin typeface="Montserrat SemiBold" pitchFamily="2" charset="77"/>
                <a:ea typeface="Montserrat" charset="0"/>
                <a:cs typeface="Montserrat" charset="0"/>
              </a:endParaRPr>
            </a:p>
          </p:txBody>
        </p:sp>
        <p:sp>
          <p:nvSpPr>
            <p:cNvPr id="69" name="TextBox 68">
              <a:extLst>
                <a:ext uri="{FF2B5EF4-FFF2-40B4-BE49-F238E27FC236}">
                  <a16:creationId xmlns:a16="http://schemas.microsoft.com/office/drawing/2014/main" id="{99B16EEA-55B3-8B49-B4A2-B52308FB01D9}"/>
                </a:ext>
              </a:extLst>
            </p:cNvPr>
            <p:cNvSpPr txBox="1"/>
            <p:nvPr/>
          </p:nvSpPr>
          <p:spPr>
            <a:xfrm>
              <a:off x="17919178" y="10701513"/>
              <a:ext cx="4659170" cy="2140458"/>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70" name="Rectangle 69">
              <a:extLst>
                <a:ext uri="{FF2B5EF4-FFF2-40B4-BE49-F238E27FC236}">
                  <a16:creationId xmlns:a16="http://schemas.microsoft.com/office/drawing/2014/main" id="{2F583A4B-3841-7C4D-9C22-09115E4B9A58}"/>
                </a:ext>
              </a:extLst>
            </p:cNvPr>
            <p:cNvSpPr/>
            <p:nvPr/>
          </p:nvSpPr>
          <p:spPr>
            <a:xfrm>
              <a:off x="17919178" y="10087138"/>
              <a:ext cx="4659171"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TITLE FOUR</a:t>
              </a:r>
              <a:endParaRPr lang="en-US" sz="5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1527778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12440710" y="1131813"/>
            <a:ext cx="10144970" cy="1383468"/>
            <a:chOff x="6536289" y="1407238"/>
            <a:chExt cx="10144970"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36289" y="1867376"/>
              <a:ext cx="10144970"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CLIENTS DATA GRAPH</a:t>
              </a:r>
            </a:p>
          </p:txBody>
        </p:sp>
        <p:sp>
          <p:nvSpPr>
            <p:cNvPr id="27" name="TextBox 26">
              <a:extLst>
                <a:ext uri="{FF2B5EF4-FFF2-40B4-BE49-F238E27FC236}">
                  <a16:creationId xmlns:a16="http://schemas.microsoft.com/office/drawing/2014/main" id="{0E17845E-F3C2-D747-911C-ABB4851FAA06}"/>
                </a:ext>
              </a:extLst>
            </p:cNvPr>
            <p:cNvSpPr txBox="1"/>
            <p:nvPr/>
          </p:nvSpPr>
          <p:spPr>
            <a:xfrm>
              <a:off x="6536289"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2" name="Group 1">
            <a:extLst>
              <a:ext uri="{FF2B5EF4-FFF2-40B4-BE49-F238E27FC236}">
                <a16:creationId xmlns:a16="http://schemas.microsoft.com/office/drawing/2014/main" id="{8FCA25EC-AA60-3648-8619-16AE3AA0DF96}"/>
              </a:ext>
            </a:extLst>
          </p:cNvPr>
          <p:cNvGrpSpPr/>
          <p:nvPr/>
        </p:nvGrpSpPr>
        <p:grpSpPr>
          <a:xfrm>
            <a:off x="12440710" y="7462576"/>
            <a:ext cx="9439082" cy="4894886"/>
            <a:chOff x="12440710" y="6883456"/>
            <a:chExt cx="9439082" cy="4894886"/>
          </a:xfrm>
        </p:grpSpPr>
        <p:sp>
          <p:nvSpPr>
            <p:cNvPr id="24" name="Shape 493">
              <a:extLst>
                <a:ext uri="{FF2B5EF4-FFF2-40B4-BE49-F238E27FC236}">
                  <a16:creationId xmlns:a16="http://schemas.microsoft.com/office/drawing/2014/main" id="{902B03AE-7424-B14D-AFBF-BEE99FB77425}"/>
                </a:ext>
              </a:extLst>
            </p:cNvPr>
            <p:cNvSpPr/>
            <p:nvPr/>
          </p:nvSpPr>
          <p:spPr>
            <a:xfrm>
              <a:off x="12447459" y="6897181"/>
              <a:ext cx="3571383" cy="3571382"/>
            </a:xfrm>
            <a:prstGeom prst="ellipse">
              <a:avLst/>
            </a:prstGeom>
            <a:solidFill>
              <a:schemeClr val="accent1"/>
            </a:solidFill>
            <a:ln w="317500" cap="flat" cmpd="sng">
              <a:solidFill>
                <a:schemeClr val="accent1"/>
              </a:solidFill>
              <a:prstDash val="solid"/>
              <a:round/>
              <a:headEnd type="none" w="med" len="med"/>
              <a:tailEnd type="none" w="med" len="med"/>
            </a:ln>
          </p:spPr>
          <p:txBody>
            <a:bodyPr lIns="91389" tIns="45682" rIns="91389" bIns="45682" anchor="ctr" anchorCtr="0">
              <a:noAutofit/>
            </a:bodyPr>
            <a:lstStyle/>
            <a:p>
              <a:pPr algn="ctr"/>
              <a:endParaRPr sz="1349" dirty="0">
                <a:solidFill>
                  <a:schemeClr val="lt1"/>
                </a:solidFill>
                <a:latin typeface="Montserrat Light" charset="0"/>
                <a:ea typeface="Montserrat Light" charset="0"/>
                <a:cs typeface="Montserrat Light" charset="0"/>
                <a:sym typeface="Calibri"/>
              </a:endParaRPr>
            </a:p>
          </p:txBody>
        </p:sp>
        <p:sp>
          <p:nvSpPr>
            <p:cNvPr id="25" name="Shape 515">
              <a:extLst>
                <a:ext uri="{FF2B5EF4-FFF2-40B4-BE49-F238E27FC236}">
                  <a16:creationId xmlns:a16="http://schemas.microsoft.com/office/drawing/2014/main" id="{4C8BD863-58CD-2646-9578-7340D387AEA1}"/>
                </a:ext>
              </a:extLst>
            </p:cNvPr>
            <p:cNvSpPr/>
            <p:nvPr/>
          </p:nvSpPr>
          <p:spPr>
            <a:xfrm>
              <a:off x="12447459" y="6897181"/>
              <a:ext cx="3571383" cy="3571382"/>
            </a:xfrm>
            <a:prstGeom prst="arc">
              <a:avLst>
                <a:gd name="adj1" fmla="val 16155834"/>
                <a:gd name="adj2" fmla="val 2193406"/>
              </a:avLst>
            </a:prstGeom>
            <a:noFill/>
            <a:ln w="317500" cap="flat" cmpd="sng">
              <a:solidFill>
                <a:schemeClr val="bg1">
                  <a:lumMod val="95000"/>
                </a:schemeClr>
              </a:solidFill>
              <a:prstDash val="solid"/>
              <a:round/>
              <a:headEnd type="none" w="med" len="med"/>
              <a:tailEnd type="none" w="med" len="med"/>
            </a:ln>
          </p:spPr>
          <p:txBody>
            <a:bodyPr lIns="91389" tIns="45682" rIns="91389" bIns="45682" anchor="ctr" anchorCtr="0">
              <a:noAutofit/>
            </a:bodyPr>
            <a:lstStyle/>
            <a:p>
              <a:pPr algn="ctr"/>
              <a:endParaRPr sz="1349" dirty="0">
                <a:solidFill>
                  <a:schemeClr val="dk1"/>
                </a:solidFill>
                <a:latin typeface="Montserrat Light" charset="0"/>
                <a:ea typeface="Montserrat Light" charset="0"/>
                <a:cs typeface="Montserrat Light" charset="0"/>
                <a:sym typeface="Calibri"/>
              </a:endParaRPr>
            </a:p>
          </p:txBody>
        </p:sp>
        <p:sp>
          <p:nvSpPr>
            <p:cNvPr id="28" name="Shape 978">
              <a:extLst>
                <a:ext uri="{FF2B5EF4-FFF2-40B4-BE49-F238E27FC236}">
                  <a16:creationId xmlns:a16="http://schemas.microsoft.com/office/drawing/2014/main" id="{A7381C3D-744D-5347-8872-A90EC924FE9D}"/>
                </a:ext>
              </a:extLst>
            </p:cNvPr>
            <p:cNvSpPr/>
            <p:nvPr/>
          </p:nvSpPr>
          <p:spPr>
            <a:xfrm>
              <a:off x="12455363" y="6897180"/>
              <a:ext cx="3586490" cy="3586482"/>
            </a:xfrm>
            <a:prstGeom prst="ellipse">
              <a:avLst/>
            </a:prstGeom>
            <a:solidFill>
              <a:schemeClr val="bg2"/>
            </a:solidFill>
            <a:ln>
              <a:noFill/>
            </a:ln>
          </p:spPr>
          <p:txBody>
            <a:bodyPr lIns="91389" tIns="45682" rIns="91389" bIns="45682" anchor="ctr" anchorCtr="0">
              <a:noAutofit/>
            </a:bodyPr>
            <a:lstStyle/>
            <a:p>
              <a:pPr algn="ctr"/>
              <a:endParaRPr sz="3599" dirty="0">
                <a:solidFill>
                  <a:schemeClr val="lt1"/>
                </a:solidFill>
                <a:latin typeface="Montserrat Light" charset="0"/>
                <a:ea typeface="Montserrat Light" charset="0"/>
                <a:cs typeface="Montserrat Light" charset="0"/>
                <a:sym typeface="Calibri"/>
              </a:endParaRPr>
            </a:p>
          </p:txBody>
        </p:sp>
        <p:sp>
          <p:nvSpPr>
            <p:cNvPr id="31" name="Shape 493">
              <a:extLst>
                <a:ext uri="{FF2B5EF4-FFF2-40B4-BE49-F238E27FC236}">
                  <a16:creationId xmlns:a16="http://schemas.microsoft.com/office/drawing/2014/main" id="{0E996DA4-EEC2-5E48-A4DC-0817D497C3F5}"/>
                </a:ext>
              </a:extLst>
            </p:cNvPr>
            <p:cNvSpPr/>
            <p:nvPr/>
          </p:nvSpPr>
          <p:spPr>
            <a:xfrm>
              <a:off x="18285398" y="6883456"/>
              <a:ext cx="3571383" cy="3571382"/>
            </a:xfrm>
            <a:prstGeom prst="ellipse">
              <a:avLst/>
            </a:prstGeom>
            <a:solidFill>
              <a:schemeClr val="accent1"/>
            </a:solidFill>
            <a:ln w="317500" cap="flat" cmpd="sng">
              <a:solidFill>
                <a:schemeClr val="accent2"/>
              </a:solidFill>
              <a:prstDash val="solid"/>
              <a:round/>
              <a:headEnd type="none" w="med" len="med"/>
              <a:tailEnd type="none" w="med" len="med"/>
            </a:ln>
          </p:spPr>
          <p:txBody>
            <a:bodyPr lIns="91389" tIns="45682" rIns="91389" bIns="45682" anchor="ctr" anchorCtr="0">
              <a:noAutofit/>
            </a:bodyPr>
            <a:lstStyle/>
            <a:p>
              <a:pPr algn="ctr"/>
              <a:endParaRPr sz="1349" dirty="0">
                <a:solidFill>
                  <a:schemeClr val="lt1"/>
                </a:solidFill>
                <a:latin typeface="Montserrat Light" charset="0"/>
                <a:ea typeface="Montserrat Light" charset="0"/>
                <a:cs typeface="Montserrat Light" charset="0"/>
                <a:sym typeface="Calibri"/>
              </a:endParaRPr>
            </a:p>
          </p:txBody>
        </p:sp>
        <p:sp>
          <p:nvSpPr>
            <p:cNvPr id="32" name="Shape 515">
              <a:extLst>
                <a:ext uri="{FF2B5EF4-FFF2-40B4-BE49-F238E27FC236}">
                  <a16:creationId xmlns:a16="http://schemas.microsoft.com/office/drawing/2014/main" id="{80FC1B6A-2864-624F-BB42-31C0E3F9333B}"/>
                </a:ext>
              </a:extLst>
            </p:cNvPr>
            <p:cNvSpPr/>
            <p:nvPr/>
          </p:nvSpPr>
          <p:spPr>
            <a:xfrm>
              <a:off x="18285398" y="6883456"/>
              <a:ext cx="3571383" cy="3571382"/>
            </a:xfrm>
            <a:prstGeom prst="arc">
              <a:avLst>
                <a:gd name="adj1" fmla="val 16155834"/>
                <a:gd name="adj2" fmla="val 6978457"/>
              </a:avLst>
            </a:prstGeom>
            <a:noFill/>
            <a:ln w="317500" cap="flat" cmpd="sng">
              <a:solidFill>
                <a:schemeClr val="bg1">
                  <a:lumMod val="95000"/>
                </a:schemeClr>
              </a:solidFill>
              <a:prstDash val="solid"/>
              <a:round/>
              <a:headEnd type="none" w="med" len="med"/>
              <a:tailEnd type="none" w="med" len="med"/>
            </a:ln>
          </p:spPr>
          <p:txBody>
            <a:bodyPr lIns="91389" tIns="45682" rIns="91389" bIns="45682" anchor="ctr" anchorCtr="0">
              <a:noAutofit/>
            </a:bodyPr>
            <a:lstStyle/>
            <a:p>
              <a:pPr algn="ctr"/>
              <a:endParaRPr sz="1349" dirty="0">
                <a:solidFill>
                  <a:schemeClr val="dk1"/>
                </a:solidFill>
                <a:latin typeface="Montserrat Light" charset="0"/>
                <a:ea typeface="Montserrat Light" charset="0"/>
                <a:cs typeface="Montserrat Light" charset="0"/>
                <a:sym typeface="Calibri"/>
              </a:endParaRPr>
            </a:p>
          </p:txBody>
        </p:sp>
        <p:sp>
          <p:nvSpPr>
            <p:cNvPr id="33" name="Shape 978">
              <a:extLst>
                <a:ext uri="{FF2B5EF4-FFF2-40B4-BE49-F238E27FC236}">
                  <a16:creationId xmlns:a16="http://schemas.microsoft.com/office/drawing/2014/main" id="{DDB130C2-75F0-D746-8AF2-66D3D2652080}"/>
                </a:ext>
              </a:extLst>
            </p:cNvPr>
            <p:cNvSpPr/>
            <p:nvPr/>
          </p:nvSpPr>
          <p:spPr>
            <a:xfrm>
              <a:off x="18293302" y="6883456"/>
              <a:ext cx="3586490" cy="3586482"/>
            </a:xfrm>
            <a:prstGeom prst="ellipse">
              <a:avLst/>
            </a:prstGeom>
            <a:solidFill>
              <a:schemeClr val="bg2"/>
            </a:solidFill>
            <a:ln>
              <a:noFill/>
            </a:ln>
          </p:spPr>
          <p:txBody>
            <a:bodyPr lIns="91389" tIns="45682" rIns="91389" bIns="45682" anchor="ctr" anchorCtr="0">
              <a:noAutofit/>
            </a:bodyPr>
            <a:lstStyle/>
            <a:p>
              <a:pPr algn="ctr"/>
              <a:endParaRPr sz="3599" dirty="0">
                <a:solidFill>
                  <a:schemeClr val="lt1"/>
                </a:solidFill>
                <a:latin typeface="Montserrat Light" charset="0"/>
                <a:ea typeface="Montserrat Light" charset="0"/>
                <a:cs typeface="Montserrat Light" charset="0"/>
                <a:sym typeface="Calibri"/>
              </a:endParaRPr>
            </a:p>
          </p:txBody>
        </p:sp>
        <p:sp>
          <p:nvSpPr>
            <p:cNvPr id="36" name="TextBox 35">
              <a:extLst>
                <a:ext uri="{FF2B5EF4-FFF2-40B4-BE49-F238E27FC236}">
                  <a16:creationId xmlns:a16="http://schemas.microsoft.com/office/drawing/2014/main" id="{236BAA09-4508-E24A-B8B2-D6F6BE1AB083}"/>
                </a:ext>
              </a:extLst>
            </p:cNvPr>
            <p:cNvSpPr txBox="1"/>
            <p:nvPr/>
          </p:nvSpPr>
          <p:spPr>
            <a:xfrm>
              <a:off x="12440710" y="11132011"/>
              <a:ext cx="3584880" cy="646331"/>
            </a:xfrm>
            <a:prstGeom prst="rect">
              <a:avLst/>
            </a:prstGeom>
            <a:noFill/>
          </p:spPr>
          <p:txBody>
            <a:bodyPr wrap="square" rtlCol="0">
              <a:spAutoFit/>
            </a:bodyPr>
            <a:lstStyle/>
            <a:p>
              <a:pPr algn="ctr"/>
              <a:r>
                <a:rPr lang="en-US" b="1" spc="300" dirty="0">
                  <a:solidFill>
                    <a:schemeClr val="tx2"/>
                  </a:solidFill>
                  <a:latin typeface="Montserrat" charset="0"/>
                  <a:ea typeface="Montserrat" charset="0"/>
                  <a:cs typeface="Montserrat" charset="0"/>
                </a:rPr>
                <a:t>TITLE ONE</a:t>
              </a:r>
              <a:endParaRPr lang="en-US" sz="5400" b="1" spc="300" dirty="0">
                <a:solidFill>
                  <a:schemeClr val="tx2"/>
                </a:solidFill>
                <a:latin typeface="Montserrat" charset="0"/>
                <a:ea typeface="Montserrat" charset="0"/>
                <a:cs typeface="Montserrat" charset="0"/>
              </a:endParaRPr>
            </a:p>
          </p:txBody>
        </p:sp>
        <p:sp>
          <p:nvSpPr>
            <p:cNvPr id="37" name="TextBox 36">
              <a:extLst>
                <a:ext uri="{FF2B5EF4-FFF2-40B4-BE49-F238E27FC236}">
                  <a16:creationId xmlns:a16="http://schemas.microsoft.com/office/drawing/2014/main" id="{2413EF2C-8FBC-7941-905C-8BA600893427}"/>
                </a:ext>
              </a:extLst>
            </p:cNvPr>
            <p:cNvSpPr txBox="1"/>
            <p:nvPr/>
          </p:nvSpPr>
          <p:spPr>
            <a:xfrm>
              <a:off x="18278404" y="11132011"/>
              <a:ext cx="3584880" cy="646331"/>
            </a:xfrm>
            <a:prstGeom prst="rect">
              <a:avLst/>
            </a:prstGeom>
            <a:noFill/>
          </p:spPr>
          <p:txBody>
            <a:bodyPr wrap="square" rtlCol="0">
              <a:spAutoFit/>
            </a:bodyPr>
            <a:lstStyle/>
            <a:p>
              <a:pPr algn="ctr"/>
              <a:r>
                <a:rPr lang="en-US" b="1" spc="300" dirty="0">
                  <a:solidFill>
                    <a:schemeClr val="tx2"/>
                  </a:solidFill>
                  <a:latin typeface="Montserrat" charset="0"/>
                  <a:ea typeface="Montserrat" charset="0"/>
                  <a:cs typeface="Montserrat" charset="0"/>
                </a:rPr>
                <a:t>TITLE TWO</a:t>
              </a:r>
              <a:endParaRPr lang="en-US" sz="5400" b="1" spc="300" dirty="0">
                <a:solidFill>
                  <a:schemeClr val="tx2"/>
                </a:solidFill>
                <a:latin typeface="Montserrat" charset="0"/>
                <a:ea typeface="Montserrat" charset="0"/>
                <a:cs typeface="Montserrat" charset="0"/>
              </a:endParaRPr>
            </a:p>
          </p:txBody>
        </p:sp>
        <p:sp>
          <p:nvSpPr>
            <p:cNvPr id="38" name="TextBox 37">
              <a:extLst>
                <a:ext uri="{FF2B5EF4-FFF2-40B4-BE49-F238E27FC236}">
                  <a16:creationId xmlns:a16="http://schemas.microsoft.com/office/drawing/2014/main" id="{9AA4F389-E9CD-4040-B812-87F0EE82B7F0}"/>
                </a:ext>
              </a:extLst>
            </p:cNvPr>
            <p:cNvSpPr txBox="1"/>
            <p:nvPr/>
          </p:nvSpPr>
          <p:spPr>
            <a:xfrm>
              <a:off x="13291502" y="8367255"/>
              <a:ext cx="1938834" cy="646331"/>
            </a:xfrm>
            <a:prstGeom prst="rect">
              <a:avLst/>
            </a:prstGeom>
            <a:noFill/>
          </p:spPr>
          <p:txBody>
            <a:bodyPr wrap="square" rtlCol="0">
              <a:spAutoFit/>
            </a:bodyPr>
            <a:lstStyle/>
            <a:p>
              <a:pPr algn="ctr"/>
              <a:r>
                <a:rPr lang="en-US" b="1" spc="300" dirty="0">
                  <a:solidFill>
                    <a:schemeClr val="tx2"/>
                  </a:solidFill>
                  <a:latin typeface="Montserrat" charset="0"/>
                  <a:ea typeface="Montserrat" charset="0"/>
                  <a:cs typeface="Montserrat" charset="0"/>
                </a:rPr>
                <a:t>40%</a:t>
              </a:r>
            </a:p>
          </p:txBody>
        </p:sp>
        <p:sp>
          <p:nvSpPr>
            <p:cNvPr id="39" name="TextBox 38">
              <a:extLst>
                <a:ext uri="{FF2B5EF4-FFF2-40B4-BE49-F238E27FC236}">
                  <a16:creationId xmlns:a16="http://schemas.microsoft.com/office/drawing/2014/main" id="{F8879458-CD26-FB46-BBF2-069BEE5F4191}"/>
                </a:ext>
              </a:extLst>
            </p:cNvPr>
            <p:cNvSpPr txBox="1"/>
            <p:nvPr/>
          </p:nvSpPr>
          <p:spPr>
            <a:xfrm>
              <a:off x="19101427" y="8367255"/>
              <a:ext cx="1938834" cy="646331"/>
            </a:xfrm>
            <a:prstGeom prst="rect">
              <a:avLst/>
            </a:prstGeom>
            <a:noFill/>
          </p:spPr>
          <p:txBody>
            <a:bodyPr wrap="square" rtlCol="0">
              <a:spAutoFit/>
            </a:bodyPr>
            <a:lstStyle/>
            <a:p>
              <a:pPr algn="ctr"/>
              <a:r>
                <a:rPr lang="en-US" b="1" spc="300" dirty="0">
                  <a:solidFill>
                    <a:schemeClr val="tx2"/>
                  </a:solidFill>
                  <a:latin typeface="Montserrat" charset="0"/>
                  <a:ea typeface="Montserrat" charset="0"/>
                  <a:cs typeface="Montserrat" charset="0"/>
                </a:rPr>
                <a:t>65%</a:t>
              </a:r>
            </a:p>
          </p:txBody>
        </p:sp>
      </p:grpSp>
      <p:sp>
        <p:nvSpPr>
          <p:cNvPr id="41" name="TextBox 40">
            <a:extLst>
              <a:ext uri="{FF2B5EF4-FFF2-40B4-BE49-F238E27FC236}">
                <a16:creationId xmlns:a16="http://schemas.microsoft.com/office/drawing/2014/main" id="{F4ED0E99-F50A-C249-9E1F-8B9605B290AF}"/>
              </a:ext>
            </a:extLst>
          </p:cNvPr>
          <p:cNvSpPr txBox="1"/>
          <p:nvPr/>
        </p:nvSpPr>
        <p:spPr>
          <a:xfrm>
            <a:off x="12440710" y="3653781"/>
            <a:ext cx="10607040" cy="214045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a:t>
            </a:r>
          </a:p>
        </p:txBody>
      </p:sp>
      <p:sp>
        <p:nvSpPr>
          <p:cNvPr id="3" name="Picture Placeholder 2">
            <a:extLst>
              <a:ext uri="{FF2B5EF4-FFF2-40B4-BE49-F238E27FC236}">
                <a16:creationId xmlns:a16="http://schemas.microsoft.com/office/drawing/2014/main" id="{22E8FCD7-2F20-574C-B348-813106EF0D8B}"/>
              </a:ext>
            </a:extLst>
          </p:cNvPr>
          <p:cNvSpPr>
            <a:spLocks noGrp="1"/>
          </p:cNvSpPr>
          <p:nvPr>
            <p:ph type="pic" sz="quarter" idx="15"/>
          </p:nvPr>
        </p:nvSpPr>
        <p:spPr/>
      </p:sp>
    </p:spTree>
    <p:extLst>
      <p:ext uri="{BB962C8B-B14F-4D97-AF65-F5344CB8AC3E}">
        <p14:creationId xmlns:p14="http://schemas.microsoft.com/office/powerpoint/2010/main" val="325812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8AB5AB8-355A-E14D-8B99-31BC988504E9}"/>
              </a:ext>
            </a:extLst>
          </p:cNvPr>
          <p:cNvSpPr>
            <a:spLocks noGrp="1"/>
          </p:cNvSpPr>
          <p:nvPr>
            <p:ph type="pic" sz="quarter" idx="15"/>
          </p:nvPr>
        </p:nvSpPr>
        <p:spPr/>
      </p:sp>
      <p:grpSp>
        <p:nvGrpSpPr>
          <p:cNvPr id="2" name="Group 1">
            <a:extLst>
              <a:ext uri="{FF2B5EF4-FFF2-40B4-BE49-F238E27FC236}">
                <a16:creationId xmlns:a16="http://schemas.microsoft.com/office/drawing/2014/main" id="{96A4BF28-AC4B-884C-A74C-554A31582D2D}"/>
              </a:ext>
            </a:extLst>
          </p:cNvPr>
          <p:cNvGrpSpPr/>
          <p:nvPr/>
        </p:nvGrpSpPr>
        <p:grpSpPr>
          <a:xfrm>
            <a:off x="14767306" y="7685332"/>
            <a:ext cx="8683788" cy="4603150"/>
            <a:chOff x="14657578" y="7246420"/>
            <a:chExt cx="8683788" cy="4603150"/>
          </a:xfrm>
        </p:grpSpPr>
        <p:grpSp>
          <p:nvGrpSpPr>
            <p:cNvPr id="25" name="Group 24">
              <a:extLst>
                <a:ext uri="{FF2B5EF4-FFF2-40B4-BE49-F238E27FC236}">
                  <a16:creationId xmlns:a16="http://schemas.microsoft.com/office/drawing/2014/main" id="{4A2A23BC-1FB1-6747-BA06-5F788D324F50}"/>
                </a:ext>
              </a:extLst>
            </p:cNvPr>
            <p:cNvGrpSpPr/>
            <p:nvPr/>
          </p:nvGrpSpPr>
          <p:grpSpPr>
            <a:xfrm>
              <a:off x="14657578" y="7246420"/>
              <a:ext cx="8683788" cy="1383468"/>
              <a:chOff x="7861521" y="1407238"/>
              <a:chExt cx="8683788" cy="1383468"/>
            </a:xfrm>
          </p:grpSpPr>
          <p:sp>
            <p:nvSpPr>
              <p:cNvPr id="28" name="TextBox 27">
                <a:extLst>
                  <a:ext uri="{FF2B5EF4-FFF2-40B4-BE49-F238E27FC236}">
                    <a16:creationId xmlns:a16="http://schemas.microsoft.com/office/drawing/2014/main" id="{E9E59D40-AFDF-8048-8895-7B365BDC5E52}"/>
                  </a:ext>
                </a:extLst>
              </p:cNvPr>
              <p:cNvSpPr txBox="1"/>
              <p:nvPr/>
            </p:nvSpPr>
            <p:spPr>
              <a:xfrm>
                <a:off x="7861521" y="1867376"/>
                <a:ext cx="868378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MODEL</a:t>
                </a:r>
              </a:p>
            </p:txBody>
          </p:sp>
          <p:sp>
            <p:nvSpPr>
              <p:cNvPr id="29" name="TextBox 28">
                <a:extLst>
                  <a:ext uri="{FF2B5EF4-FFF2-40B4-BE49-F238E27FC236}">
                    <a16:creationId xmlns:a16="http://schemas.microsoft.com/office/drawing/2014/main" id="{7E7DE264-43DD-C247-8E32-6DE45CE7650B}"/>
                  </a:ext>
                </a:extLst>
              </p:cNvPr>
              <p:cNvSpPr txBox="1"/>
              <p:nvPr/>
            </p:nvSpPr>
            <p:spPr>
              <a:xfrm>
                <a:off x="7934673"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30" name="TextBox 29">
              <a:extLst>
                <a:ext uri="{FF2B5EF4-FFF2-40B4-BE49-F238E27FC236}">
                  <a16:creationId xmlns:a16="http://schemas.microsoft.com/office/drawing/2014/main" id="{C0ABB442-7D36-0F4C-B5F8-EE0D7F815558}"/>
                </a:ext>
              </a:extLst>
            </p:cNvPr>
            <p:cNvSpPr txBox="1"/>
            <p:nvPr/>
          </p:nvSpPr>
          <p:spPr>
            <a:xfrm>
              <a:off x="14694155" y="9183327"/>
              <a:ext cx="8019541" cy="2666243"/>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grpSp>
        <p:nvGrpSpPr>
          <p:cNvPr id="3" name="Group 2">
            <a:extLst>
              <a:ext uri="{FF2B5EF4-FFF2-40B4-BE49-F238E27FC236}">
                <a16:creationId xmlns:a16="http://schemas.microsoft.com/office/drawing/2014/main" id="{1333A296-F8E4-A540-A54D-B5C6656DFEAA}"/>
              </a:ext>
            </a:extLst>
          </p:cNvPr>
          <p:cNvGrpSpPr/>
          <p:nvPr/>
        </p:nvGrpSpPr>
        <p:grpSpPr>
          <a:xfrm>
            <a:off x="10351008" y="1427518"/>
            <a:ext cx="14026642" cy="2815298"/>
            <a:chOff x="-3936712" y="3124972"/>
            <a:chExt cx="14026642" cy="2815298"/>
          </a:xfrm>
        </p:grpSpPr>
        <p:sp>
          <p:nvSpPr>
            <p:cNvPr id="32" name="Rectangle 31">
              <a:extLst>
                <a:ext uri="{FF2B5EF4-FFF2-40B4-BE49-F238E27FC236}">
                  <a16:creationId xmlns:a16="http://schemas.microsoft.com/office/drawing/2014/main" id="{353910B3-44F5-F54E-83E8-227CB229F2F0}"/>
                </a:ext>
              </a:extLst>
            </p:cNvPr>
            <p:cNvSpPr/>
            <p:nvPr/>
          </p:nvSpPr>
          <p:spPr>
            <a:xfrm flipH="1">
              <a:off x="-3936712" y="3124972"/>
              <a:ext cx="14026642" cy="281529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0699313B-520D-2540-9059-DAD21EBAD311}"/>
                </a:ext>
              </a:extLst>
            </p:cNvPr>
            <p:cNvSpPr/>
            <p:nvPr/>
          </p:nvSpPr>
          <p:spPr>
            <a:xfrm>
              <a:off x="516163" y="3932456"/>
              <a:ext cx="7902247" cy="1200329"/>
            </a:xfrm>
            <a:prstGeom prst="rect">
              <a:avLst/>
            </a:prstGeom>
          </p:spPr>
          <p:txBody>
            <a:bodyPr wrap="square">
              <a:spAutoFit/>
            </a:bodyPr>
            <a:lstStyle/>
            <a:p>
              <a:r>
                <a:rPr lang="en-US" b="1" spc="600" dirty="0">
                  <a:solidFill>
                    <a:schemeClr val="bg2"/>
                  </a:solidFill>
                  <a:latin typeface="Montserrat SemiBold" pitchFamily="2" charset="77"/>
                  <a:ea typeface="Montserrat" charset="0"/>
                  <a:cs typeface="Montserrat" charset="0"/>
                </a:rPr>
                <a:t>ONLINE PRESENCE NEED NOT BREAK THE BANK.</a:t>
              </a:r>
            </a:p>
          </p:txBody>
        </p:sp>
      </p:grpSp>
    </p:spTree>
    <p:extLst>
      <p:ext uri="{BB962C8B-B14F-4D97-AF65-F5344CB8AC3E}">
        <p14:creationId xmlns:p14="http://schemas.microsoft.com/office/powerpoint/2010/main" val="424150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3ECAB06-718A-DA46-B269-B5BF5A18D110}"/>
              </a:ext>
            </a:extLst>
          </p:cNvPr>
          <p:cNvSpPr>
            <a:spLocks noGrp="1"/>
          </p:cNvSpPr>
          <p:nvPr>
            <p:ph type="pic" sz="quarter" idx="15"/>
          </p:nvPr>
        </p:nvSpPr>
        <p:spPr/>
      </p:sp>
      <p:grpSp>
        <p:nvGrpSpPr>
          <p:cNvPr id="2" name="Group 1">
            <a:extLst>
              <a:ext uri="{FF2B5EF4-FFF2-40B4-BE49-F238E27FC236}">
                <a16:creationId xmlns:a16="http://schemas.microsoft.com/office/drawing/2014/main" id="{96A4BF28-AC4B-884C-A74C-554A31582D2D}"/>
              </a:ext>
            </a:extLst>
          </p:cNvPr>
          <p:cNvGrpSpPr/>
          <p:nvPr/>
        </p:nvGrpSpPr>
        <p:grpSpPr>
          <a:xfrm>
            <a:off x="1673098" y="7685332"/>
            <a:ext cx="8683788" cy="4603150"/>
            <a:chOff x="14657578" y="7246420"/>
            <a:chExt cx="8683788" cy="4603150"/>
          </a:xfrm>
        </p:grpSpPr>
        <p:grpSp>
          <p:nvGrpSpPr>
            <p:cNvPr id="25" name="Group 24">
              <a:extLst>
                <a:ext uri="{FF2B5EF4-FFF2-40B4-BE49-F238E27FC236}">
                  <a16:creationId xmlns:a16="http://schemas.microsoft.com/office/drawing/2014/main" id="{4A2A23BC-1FB1-6747-BA06-5F788D324F50}"/>
                </a:ext>
              </a:extLst>
            </p:cNvPr>
            <p:cNvGrpSpPr/>
            <p:nvPr/>
          </p:nvGrpSpPr>
          <p:grpSpPr>
            <a:xfrm>
              <a:off x="14657578" y="7246420"/>
              <a:ext cx="8683788" cy="1383468"/>
              <a:chOff x="7861521" y="1407238"/>
              <a:chExt cx="8683788" cy="1383468"/>
            </a:xfrm>
          </p:grpSpPr>
          <p:sp>
            <p:nvSpPr>
              <p:cNvPr id="28" name="TextBox 27">
                <a:extLst>
                  <a:ext uri="{FF2B5EF4-FFF2-40B4-BE49-F238E27FC236}">
                    <a16:creationId xmlns:a16="http://schemas.microsoft.com/office/drawing/2014/main" id="{E9E59D40-AFDF-8048-8895-7B365BDC5E52}"/>
                  </a:ext>
                </a:extLst>
              </p:cNvPr>
              <p:cNvSpPr txBox="1"/>
              <p:nvPr/>
            </p:nvSpPr>
            <p:spPr>
              <a:xfrm>
                <a:off x="7861521" y="1867376"/>
                <a:ext cx="868378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MODEL</a:t>
                </a:r>
              </a:p>
            </p:txBody>
          </p:sp>
          <p:sp>
            <p:nvSpPr>
              <p:cNvPr id="29" name="TextBox 28">
                <a:extLst>
                  <a:ext uri="{FF2B5EF4-FFF2-40B4-BE49-F238E27FC236}">
                    <a16:creationId xmlns:a16="http://schemas.microsoft.com/office/drawing/2014/main" id="{7E7DE264-43DD-C247-8E32-6DE45CE7650B}"/>
                  </a:ext>
                </a:extLst>
              </p:cNvPr>
              <p:cNvSpPr txBox="1"/>
              <p:nvPr/>
            </p:nvSpPr>
            <p:spPr>
              <a:xfrm>
                <a:off x="7934673"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30" name="TextBox 29">
              <a:extLst>
                <a:ext uri="{FF2B5EF4-FFF2-40B4-BE49-F238E27FC236}">
                  <a16:creationId xmlns:a16="http://schemas.microsoft.com/office/drawing/2014/main" id="{C0ABB442-7D36-0F4C-B5F8-EE0D7F815558}"/>
                </a:ext>
              </a:extLst>
            </p:cNvPr>
            <p:cNvSpPr txBox="1"/>
            <p:nvPr/>
          </p:nvSpPr>
          <p:spPr>
            <a:xfrm>
              <a:off x="14694155" y="9183327"/>
              <a:ext cx="8019541" cy="2666243"/>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grpSp>
        <p:nvGrpSpPr>
          <p:cNvPr id="3" name="Group 2">
            <a:extLst>
              <a:ext uri="{FF2B5EF4-FFF2-40B4-BE49-F238E27FC236}">
                <a16:creationId xmlns:a16="http://schemas.microsoft.com/office/drawing/2014/main" id="{1333A296-F8E4-A540-A54D-B5C6656DFEAA}"/>
              </a:ext>
            </a:extLst>
          </p:cNvPr>
          <p:cNvGrpSpPr/>
          <p:nvPr/>
        </p:nvGrpSpPr>
        <p:grpSpPr>
          <a:xfrm>
            <a:off x="0" y="1427518"/>
            <a:ext cx="14026642" cy="2815298"/>
            <a:chOff x="-3936712" y="3124972"/>
            <a:chExt cx="14026642" cy="2815298"/>
          </a:xfrm>
        </p:grpSpPr>
        <p:sp>
          <p:nvSpPr>
            <p:cNvPr id="32" name="Rectangle 31">
              <a:extLst>
                <a:ext uri="{FF2B5EF4-FFF2-40B4-BE49-F238E27FC236}">
                  <a16:creationId xmlns:a16="http://schemas.microsoft.com/office/drawing/2014/main" id="{353910B3-44F5-F54E-83E8-227CB229F2F0}"/>
                </a:ext>
              </a:extLst>
            </p:cNvPr>
            <p:cNvSpPr/>
            <p:nvPr/>
          </p:nvSpPr>
          <p:spPr>
            <a:xfrm flipH="1">
              <a:off x="-3936712" y="3124972"/>
              <a:ext cx="14026642" cy="281529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0699313B-520D-2540-9059-DAD21EBAD311}"/>
                </a:ext>
              </a:extLst>
            </p:cNvPr>
            <p:cNvSpPr/>
            <p:nvPr/>
          </p:nvSpPr>
          <p:spPr>
            <a:xfrm>
              <a:off x="-2168391" y="3932456"/>
              <a:ext cx="7902247" cy="1200329"/>
            </a:xfrm>
            <a:prstGeom prst="rect">
              <a:avLst/>
            </a:prstGeom>
          </p:spPr>
          <p:txBody>
            <a:bodyPr wrap="square">
              <a:spAutoFit/>
            </a:bodyPr>
            <a:lstStyle/>
            <a:p>
              <a:r>
                <a:rPr lang="en-US" b="1" spc="600" dirty="0">
                  <a:solidFill>
                    <a:schemeClr val="bg2"/>
                  </a:solidFill>
                  <a:latin typeface="Montserrat SemiBold" pitchFamily="2" charset="77"/>
                  <a:ea typeface="Montserrat" charset="0"/>
                  <a:cs typeface="Montserrat" charset="0"/>
                </a:rPr>
                <a:t>ONLINE PRESENCE NEED NOT BREAK THE BANK.</a:t>
              </a:r>
            </a:p>
          </p:txBody>
        </p:sp>
      </p:grpSp>
    </p:spTree>
    <p:extLst>
      <p:ext uri="{BB962C8B-B14F-4D97-AF65-F5344CB8AC3E}">
        <p14:creationId xmlns:p14="http://schemas.microsoft.com/office/powerpoint/2010/main" val="3983675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4119F3BC-B60D-7046-BE23-227BB5A0EE44}"/>
              </a:ext>
            </a:extLst>
          </p:cNvPr>
          <p:cNvGrpSpPr/>
          <p:nvPr/>
        </p:nvGrpSpPr>
        <p:grpSpPr>
          <a:xfrm>
            <a:off x="1815085" y="1975104"/>
            <a:ext cx="20776676" cy="10277856"/>
            <a:chOff x="3843499" y="3719582"/>
            <a:chExt cx="16665619" cy="8244192"/>
          </a:xfrm>
          <a:solidFill>
            <a:srgbClr val="EFF1F8">
              <a:alpha val="50000"/>
            </a:srgbClr>
          </a:solidFill>
        </p:grpSpPr>
        <p:sp>
          <p:nvSpPr>
            <p:cNvPr id="56" name="Freeform 781">
              <a:extLst>
                <a:ext uri="{FF2B5EF4-FFF2-40B4-BE49-F238E27FC236}">
                  <a16:creationId xmlns:a16="http://schemas.microsoft.com/office/drawing/2014/main" id="{6C168503-C5A8-A44F-8154-605F53F03BA8}"/>
                </a:ext>
              </a:extLst>
            </p:cNvPr>
            <p:cNvSpPr>
              <a:spLocks/>
            </p:cNvSpPr>
            <p:nvPr/>
          </p:nvSpPr>
          <p:spPr bwMode="auto">
            <a:xfrm>
              <a:off x="9818027" y="3757809"/>
              <a:ext cx="85988" cy="38227"/>
            </a:xfrm>
            <a:custGeom>
              <a:avLst/>
              <a:gdLst>
                <a:gd name="T0" fmla="*/ 4 w 9"/>
                <a:gd name="T1" fmla="*/ 3 h 4"/>
                <a:gd name="T2" fmla="*/ 1 w 9"/>
                <a:gd name="T3" fmla="*/ 2 h 4"/>
                <a:gd name="T4" fmla="*/ 5 w 9"/>
                <a:gd name="T5" fmla="*/ 2 h 4"/>
                <a:gd name="T6" fmla="*/ 0 w 9"/>
                <a:gd name="T7" fmla="*/ 0 h 4"/>
                <a:gd name="T8" fmla="*/ 9 w 9"/>
                <a:gd name="T9" fmla="*/ 2 h 4"/>
                <a:gd name="T10" fmla="*/ 5 w 9"/>
                <a:gd name="T11" fmla="*/ 2 h 4"/>
                <a:gd name="T12" fmla="*/ 4 w 9"/>
                <a:gd name="T13" fmla="*/ 3 h 4"/>
                <a:gd name="T14" fmla="*/ 4 w 9"/>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4" y="3"/>
                  </a:moveTo>
                  <a:cubicBezTo>
                    <a:pt x="4" y="3"/>
                    <a:pt x="1" y="2"/>
                    <a:pt x="1" y="2"/>
                  </a:cubicBezTo>
                  <a:cubicBezTo>
                    <a:pt x="1" y="2"/>
                    <a:pt x="4" y="2"/>
                    <a:pt x="5" y="2"/>
                  </a:cubicBezTo>
                  <a:cubicBezTo>
                    <a:pt x="3" y="1"/>
                    <a:pt x="1" y="2"/>
                    <a:pt x="0" y="0"/>
                  </a:cubicBezTo>
                  <a:cubicBezTo>
                    <a:pt x="1" y="1"/>
                    <a:pt x="8" y="0"/>
                    <a:pt x="9" y="2"/>
                  </a:cubicBezTo>
                  <a:cubicBezTo>
                    <a:pt x="9" y="2"/>
                    <a:pt x="6" y="2"/>
                    <a:pt x="5" y="2"/>
                  </a:cubicBezTo>
                  <a:cubicBezTo>
                    <a:pt x="5" y="2"/>
                    <a:pt x="7" y="4"/>
                    <a:pt x="4" y="3"/>
                  </a:cubicBezTo>
                  <a:cubicBezTo>
                    <a:pt x="3" y="3"/>
                    <a:pt x="6" y="4"/>
                    <a:pt x="4"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7" name="Freeform 403">
              <a:extLst>
                <a:ext uri="{FF2B5EF4-FFF2-40B4-BE49-F238E27FC236}">
                  <a16:creationId xmlns:a16="http://schemas.microsoft.com/office/drawing/2014/main" id="{C95CF3AB-1730-1444-AD7E-ACF87F183880}"/>
                </a:ext>
              </a:extLst>
            </p:cNvPr>
            <p:cNvSpPr>
              <a:spLocks/>
            </p:cNvSpPr>
            <p:nvPr/>
          </p:nvSpPr>
          <p:spPr bwMode="auto">
            <a:xfrm>
              <a:off x="16859435" y="9558687"/>
              <a:ext cx="1904460" cy="1423937"/>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8" name="Freeform 404">
              <a:extLst>
                <a:ext uri="{FF2B5EF4-FFF2-40B4-BE49-F238E27FC236}">
                  <a16:creationId xmlns:a16="http://schemas.microsoft.com/office/drawing/2014/main" id="{BEB61625-7D90-7049-A0B7-E043D15EC311}"/>
                </a:ext>
              </a:extLst>
            </p:cNvPr>
            <p:cNvSpPr>
              <a:spLocks/>
            </p:cNvSpPr>
            <p:nvPr/>
          </p:nvSpPr>
          <p:spPr bwMode="auto">
            <a:xfrm>
              <a:off x="11416754" y="5927165"/>
              <a:ext cx="372610" cy="56384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9" name="Freeform 405">
              <a:extLst>
                <a:ext uri="{FF2B5EF4-FFF2-40B4-BE49-F238E27FC236}">
                  <a16:creationId xmlns:a16="http://schemas.microsoft.com/office/drawing/2014/main" id="{00DBE1BD-6A8E-0949-ADC4-CB3512B2D19D}"/>
                </a:ext>
              </a:extLst>
            </p:cNvPr>
            <p:cNvSpPr>
              <a:spLocks/>
            </p:cNvSpPr>
            <p:nvPr/>
          </p:nvSpPr>
          <p:spPr bwMode="auto">
            <a:xfrm>
              <a:off x="10566434" y="5337841"/>
              <a:ext cx="503186" cy="245289"/>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0" name="Freeform 406">
              <a:extLst>
                <a:ext uri="{FF2B5EF4-FFF2-40B4-BE49-F238E27FC236}">
                  <a16:creationId xmlns:a16="http://schemas.microsoft.com/office/drawing/2014/main" id="{37563716-E4A4-E04C-AC48-A4078304510C}"/>
                </a:ext>
              </a:extLst>
            </p:cNvPr>
            <p:cNvSpPr>
              <a:spLocks/>
            </p:cNvSpPr>
            <p:nvPr/>
          </p:nvSpPr>
          <p:spPr bwMode="auto">
            <a:xfrm>
              <a:off x="14085545" y="4439516"/>
              <a:ext cx="840765" cy="579771"/>
            </a:xfrm>
            <a:custGeom>
              <a:avLst/>
              <a:gdLst>
                <a:gd name="T0" fmla="*/ 77 w 90"/>
                <a:gd name="T1" fmla="*/ 2 h 62"/>
                <a:gd name="T2" fmla="*/ 66 w 90"/>
                <a:gd name="T3" fmla="*/ 6 h 62"/>
                <a:gd name="T4" fmla="*/ 51 w 90"/>
                <a:gd name="T5" fmla="*/ 8 h 62"/>
                <a:gd name="T6" fmla="*/ 48 w 90"/>
                <a:gd name="T7" fmla="*/ 9 h 62"/>
                <a:gd name="T8" fmla="*/ 39 w 90"/>
                <a:gd name="T9" fmla="*/ 11 h 62"/>
                <a:gd name="T10" fmla="*/ 32 w 90"/>
                <a:gd name="T11" fmla="*/ 14 h 62"/>
                <a:gd name="T12" fmla="*/ 26 w 90"/>
                <a:gd name="T13" fmla="*/ 19 h 62"/>
                <a:gd name="T14" fmla="*/ 26 w 90"/>
                <a:gd name="T15" fmla="*/ 21 h 62"/>
                <a:gd name="T16" fmla="*/ 27 w 90"/>
                <a:gd name="T17" fmla="*/ 23 h 62"/>
                <a:gd name="T18" fmla="*/ 23 w 90"/>
                <a:gd name="T19" fmla="*/ 25 h 62"/>
                <a:gd name="T20" fmla="*/ 21 w 90"/>
                <a:gd name="T21" fmla="*/ 28 h 62"/>
                <a:gd name="T22" fmla="*/ 21 w 90"/>
                <a:gd name="T23" fmla="*/ 29 h 62"/>
                <a:gd name="T24" fmla="*/ 14 w 90"/>
                <a:gd name="T25" fmla="*/ 31 h 62"/>
                <a:gd name="T26" fmla="*/ 19 w 90"/>
                <a:gd name="T27" fmla="*/ 34 h 62"/>
                <a:gd name="T28" fmla="*/ 9 w 90"/>
                <a:gd name="T29" fmla="*/ 38 h 62"/>
                <a:gd name="T30" fmla="*/ 6 w 90"/>
                <a:gd name="T31" fmla="*/ 41 h 62"/>
                <a:gd name="T32" fmla="*/ 5 w 90"/>
                <a:gd name="T33" fmla="*/ 47 h 62"/>
                <a:gd name="T34" fmla="*/ 4 w 90"/>
                <a:gd name="T35" fmla="*/ 53 h 62"/>
                <a:gd name="T36" fmla="*/ 12 w 90"/>
                <a:gd name="T37" fmla="*/ 55 h 62"/>
                <a:gd name="T38" fmla="*/ 12 w 90"/>
                <a:gd name="T39" fmla="*/ 56 h 62"/>
                <a:gd name="T40" fmla="*/ 16 w 90"/>
                <a:gd name="T41" fmla="*/ 62 h 62"/>
                <a:gd name="T42" fmla="*/ 26 w 90"/>
                <a:gd name="T43" fmla="*/ 61 h 62"/>
                <a:gd name="T44" fmla="*/ 26 w 90"/>
                <a:gd name="T45" fmla="*/ 59 h 62"/>
                <a:gd name="T46" fmla="*/ 20 w 90"/>
                <a:gd name="T47" fmla="*/ 48 h 62"/>
                <a:gd name="T48" fmla="*/ 20 w 90"/>
                <a:gd name="T49" fmla="*/ 42 h 62"/>
                <a:gd name="T50" fmla="*/ 22 w 90"/>
                <a:gd name="T51" fmla="*/ 40 h 62"/>
                <a:gd name="T52" fmla="*/ 21 w 90"/>
                <a:gd name="T53" fmla="*/ 36 h 62"/>
                <a:gd name="T54" fmla="*/ 27 w 90"/>
                <a:gd name="T55" fmla="*/ 34 h 62"/>
                <a:gd name="T56" fmla="*/ 27 w 90"/>
                <a:gd name="T57" fmla="*/ 32 h 62"/>
                <a:gd name="T58" fmla="*/ 32 w 90"/>
                <a:gd name="T59" fmla="*/ 31 h 62"/>
                <a:gd name="T60" fmla="*/ 35 w 90"/>
                <a:gd name="T61" fmla="*/ 29 h 62"/>
                <a:gd name="T62" fmla="*/ 35 w 90"/>
                <a:gd name="T63" fmla="*/ 26 h 62"/>
                <a:gd name="T64" fmla="*/ 42 w 90"/>
                <a:gd name="T65" fmla="*/ 24 h 62"/>
                <a:gd name="T66" fmla="*/ 45 w 90"/>
                <a:gd name="T67" fmla="*/ 22 h 62"/>
                <a:gd name="T68" fmla="*/ 58 w 90"/>
                <a:gd name="T69" fmla="*/ 15 h 62"/>
                <a:gd name="T70" fmla="*/ 81 w 90"/>
                <a:gd name="T71" fmla="*/ 8 h 62"/>
                <a:gd name="T72" fmla="*/ 84 w 90"/>
                <a:gd name="T73" fmla="*/ 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 h="62">
                  <a:moveTo>
                    <a:pt x="84" y="1"/>
                  </a:moveTo>
                  <a:cubicBezTo>
                    <a:pt x="81" y="1"/>
                    <a:pt x="80" y="0"/>
                    <a:pt x="77" y="2"/>
                  </a:cubicBezTo>
                  <a:cubicBezTo>
                    <a:pt x="76" y="2"/>
                    <a:pt x="72" y="3"/>
                    <a:pt x="73" y="4"/>
                  </a:cubicBezTo>
                  <a:cubicBezTo>
                    <a:pt x="72" y="4"/>
                    <a:pt x="68" y="6"/>
                    <a:pt x="66" y="6"/>
                  </a:cubicBezTo>
                  <a:cubicBezTo>
                    <a:pt x="64" y="6"/>
                    <a:pt x="61" y="7"/>
                    <a:pt x="59" y="8"/>
                  </a:cubicBezTo>
                  <a:cubicBezTo>
                    <a:pt x="56" y="8"/>
                    <a:pt x="54" y="8"/>
                    <a:pt x="51" y="8"/>
                  </a:cubicBezTo>
                  <a:cubicBezTo>
                    <a:pt x="51" y="8"/>
                    <a:pt x="45" y="8"/>
                    <a:pt x="46" y="9"/>
                  </a:cubicBezTo>
                  <a:cubicBezTo>
                    <a:pt x="46" y="9"/>
                    <a:pt x="48" y="9"/>
                    <a:pt x="48" y="9"/>
                  </a:cubicBezTo>
                  <a:cubicBezTo>
                    <a:pt x="47" y="10"/>
                    <a:pt x="45" y="10"/>
                    <a:pt x="44" y="11"/>
                  </a:cubicBezTo>
                  <a:cubicBezTo>
                    <a:pt x="43" y="11"/>
                    <a:pt x="41" y="11"/>
                    <a:pt x="39" y="11"/>
                  </a:cubicBezTo>
                  <a:cubicBezTo>
                    <a:pt x="38" y="11"/>
                    <a:pt x="38" y="11"/>
                    <a:pt x="36" y="12"/>
                  </a:cubicBezTo>
                  <a:cubicBezTo>
                    <a:pt x="35" y="15"/>
                    <a:pt x="34" y="14"/>
                    <a:pt x="32" y="14"/>
                  </a:cubicBezTo>
                  <a:cubicBezTo>
                    <a:pt x="30" y="15"/>
                    <a:pt x="31" y="17"/>
                    <a:pt x="28" y="17"/>
                  </a:cubicBezTo>
                  <a:cubicBezTo>
                    <a:pt x="26" y="17"/>
                    <a:pt x="27" y="19"/>
                    <a:pt x="26" y="19"/>
                  </a:cubicBezTo>
                  <a:cubicBezTo>
                    <a:pt x="25" y="20"/>
                    <a:pt x="22" y="18"/>
                    <a:pt x="23" y="19"/>
                  </a:cubicBezTo>
                  <a:cubicBezTo>
                    <a:pt x="23" y="20"/>
                    <a:pt x="26" y="21"/>
                    <a:pt x="26" y="21"/>
                  </a:cubicBezTo>
                  <a:cubicBezTo>
                    <a:pt x="26" y="21"/>
                    <a:pt x="22" y="22"/>
                    <a:pt x="22" y="22"/>
                  </a:cubicBezTo>
                  <a:cubicBezTo>
                    <a:pt x="22" y="23"/>
                    <a:pt x="27" y="23"/>
                    <a:pt x="27" y="23"/>
                  </a:cubicBezTo>
                  <a:cubicBezTo>
                    <a:pt x="27" y="24"/>
                    <a:pt x="20" y="24"/>
                    <a:pt x="21" y="25"/>
                  </a:cubicBezTo>
                  <a:cubicBezTo>
                    <a:pt x="21" y="24"/>
                    <a:pt x="23" y="25"/>
                    <a:pt x="23" y="25"/>
                  </a:cubicBezTo>
                  <a:cubicBezTo>
                    <a:pt x="21" y="26"/>
                    <a:pt x="20" y="25"/>
                    <a:pt x="20" y="26"/>
                  </a:cubicBezTo>
                  <a:cubicBezTo>
                    <a:pt x="19" y="27"/>
                    <a:pt x="21" y="28"/>
                    <a:pt x="21" y="28"/>
                  </a:cubicBezTo>
                  <a:cubicBezTo>
                    <a:pt x="20" y="28"/>
                    <a:pt x="19" y="28"/>
                    <a:pt x="18" y="28"/>
                  </a:cubicBezTo>
                  <a:cubicBezTo>
                    <a:pt x="18" y="28"/>
                    <a:pt x="20" y="29"/>
                    <a:pt x="21" y="29"/>
                  </a:cubicBezTo>
                  <a:cubicBezTo>
                    <a:pt x="19" y="29"/>
                    <a:pt x="18" y="29"/>
                    <a:pt x="17" y="30"/>
                  </a:cubicBezTo>
                  <a:cubicBezTo>
                    <a:pt x="16" y="31"/>
                    <a:pt x="15" y="31"/>
                    <a:pt x="14" y="31"/>
                  </a:cubicBezTo>
                  <a:cubicBezTo>
                    <a:pt x="12" y="32"/>
                    <a:pt x="12" y="33"/>
                    <a:pt x="14" y="33"/>
                  </a:cubicBezTo>
                  <a:cubicBezTo>
                    <a:pt x="15" y="33"/>
                    <a:pt x="18" y="34"/>
                    <a:pt x="19" y="34"/>
                  </a:cubicBezTo>
                  <a:cubicBezTo>
                    <a:pt x="17" y="35"/>
                    <a:pt x="15" y="33"/>
                    <a:pt x="15" y="36"/>
                  </a:cubicBezTo>
                  <a:cubicBezTo>
                    <a:pt x="15" y="37"/>
                    <a:pt x="10" y="37"/>
                    <a:pt x="9" y="38"/>
                  </a:cubicBezTo>
                  <a:cubicBezTo>
                    <a:pt x="8" y="39"/>
                    <a:pt x="9" y="39"/>
                    <a:pt x="9" y="40"/>
                  </a:cubicBezTo>
                  <a:cubicBezTo>
                    <a:pt x="9" y="40"/>
                    <a:pt x="6" y="41"/>
                    <a:pt x="6" y="41"/>
                  </a:cubicBezTo>
                  <a:cubicBezTo>
                    <a:pt x="2" y="42"/>
                    <a:pt x="7" y="42"/>
                    <a:pt x="7" y="43"/>
                  </a:cubicBezTo>
                  <a:cubicBezTo>
                    <a:pt x="8" y="44"/>
                    <a:pt x="5" y="47"/>
                    <a:pt x="5" y="47"/>
                  </a:cubicBezTo>
                  <a:cubicBezTo>
                    <a:pt x="3" y="49"/>
                    <a:pt x="0" y="47"/>
                    <a:pt x="0" y="51"/>
                  </a:cubicBezTo>
                  <a:cubicBezTo>
                    <a:pt x="0" y="55"/>
                    <a:pt x="2" y="53"/>
                    <a:pt x="4" y="53"/>
                  </a:cubicBezTo>
                  <a:cubicBezTo>
                    <a:pt x="6" y="54"/>
                    <a:pt x="7" y="55"/>
                    <a:pt x="9" y="54"/>
                  </a:cubicBezTo>
                  <a:cubicBezTo>
                    <a:pt x="9" y="54"/>
                    <a:pt x="11" y="56"/>
                    <a:pt x="12" y="55"/>
                  </a:cubicBezTo>
                  <a:cubicBezTo>
                    <a:pt x="12" y="55"/>
                    <a:pt x="10" y="55"/>
                    <a:pt x="10" y="56"/>
                  </a:cubicBezTo>
                  <a:cubicBezTo>
                    <a:pt x="11" y="56"/>
                    <a:pt x="12" y="56"/>
                    <a:pt x="12" y="56"/>
                  </a:cubicBezTo>
                  <a:cubicBezTo>
                    <a:pt x="12" y="56"/>
                    <a:pt x="10" y="60"/>
                    <a:pt x="10" y="60"/>
                  </a:cubicBezTo>
                  <a:cubicBezTo>
                    <a:pt x="12" y="61"/>
                    <a:pt x="14" y="61"/>
                    <a:pt x="16" y="62"/>
                  </a:cubicBezTo>
                  <a:cubicBezTo>
                    <a:pt x="19" y="62"/>
                    <a:pt x="20" y="62"/>
                    <a:pt x="23" y="62"/>
                  </a:cubicBezTo>
                  <a:cubicBezTo>
                    <a:pt x="24" y="61"/>
                    <a:pt x="25" y="61"/>
                    <a:pt x="26" y="61"/>
                  </a:cubicBezTo>
                  <a:cubicBezTo>
                    <a:pt x="27" y="62"/>
                    <a:pt x="28" y="62"/>
                    <a:pt x="30" y="62"/>
                  </a:cubicBezTo>
                  <a:cubicBezTo>
                    <a:pt x="31" y="62"/>
                    <a:pt x="27" y="59"/>
                    <a:pt x="26" y="59"/>
                  </a:cubicBezTo>
                  <a:cubicBezTo>
                    <a:pt x="24" y="57"/>
                    <a:pt x="23" y="55"/>
                    <a:pt x="22" y="53"/>
                  </a:cubicBezTo>
                  <a:cubicBezTo>
                    <a:pt x="20" y="51"/>
                    <a:pt x="21" y="50"/>
                    <a:pt x="20" y="48"/>
                  </a:cubicBezTo>
                  <a:cubicBezTo>
                    <a:pt x="19" y="45"/>
                    <a:pt x="18" y="45"/>
                    <a:pt x="20" y="43"/>
                  </a:cubicBezTo>
                  <a:cubicBezTo>
                    <a:pt x="21" y="43"/>
                    <a:pt x="20" y="43"/>
                    <a:pt x="20" y="42"/>
                  </a:cubicBezTo>
                  <a:cubicBezTo>
                    <a:pt x="21" y="41"/>
                    <a:pt x="24" y="42"/>
                    <a:pt x="24" y="41"/>
                  </a:cubicBezTo>
                  <a:cubicBezTo>
                    <a:pt x="24" y="41"/>
                    <a:pt x="22" y="40"/>
                    <a:pt x="22" y="40"/>
                  </a:cubicBezTo>
                  <a:cubicBezTo>
                    <a:pt x="23" y="39"/>
                    <a:pt x="26" y="40"/>
                    <a:pt x="26" y="39"/>
                  </a:cubicBezTo>
                  <a:cubicBezTo>
                    <a:pt x="26" y="38"/>
                    <a:pt x="21" y="37"/>
                    <a:pt x="21" y="36"/>
                  </a:cubicBezTo>
                  <a:cubicBezTo>
                    <a:pt x="21" y="36"/>
                    <a:pt x="29" y="37"/>
                    <a:pt x="29" y="37"/>
                  </a:cubicBezTo>
                  <a:cubicBezTo>
                    <a:pt x="29" y="36"/>
                    <a:pt x="27" y="35"/>
                    <a:pt x="27" y="34"/>
                  </a:cubicBezTo>
                  <a:cubicBezTo>
                    <a:pt x="27" y="33"/>
                    <a:pt x="30" y="35"/>
                    <a:pt x="31" y="34"/>
                  </a:cubicBezTo>
                  <a:cubicBezTo>
                    <a:pt x="31" y="33"/>
                    <a:pt x="27" y="31"/>
                    <a:pt x="27" y="32"/>
                  </a:cubicBezTo>
                  <a:cubicBezTo>
                    <a:pt x="27" y="31"/>
                    <a:pt x="31" y="33"/>
                    <a:pt x="32" y="32"/>
                  </a:cubicBezTo>
                  <a:cubicBezTo>
                    <a:pt x="32" y="32"/>
                    <a:pt x="33" y="31"/>
                    <a:pt x="32" y="31"/>
                  </a:cubicBezTo>
                  <a:cubicBezTo>
                    <a:pt x="32" y="31"/>
                    <a:pt x="30" y="29"/>
                    <a:pt x="30" y="29"/>
                  </a:cubicBezTo>
                  <a:cubicBezTo>
                    <a:pt x="32" y="29"/>
                    <a:pt x="33" y="30"/>
                    <a:pt x="35" y="29"/>
                  </a:cubicBezTo>
                  <a:cubicBezTo>
                    <a:pt x="35" y="28"/>
                    <a:pt x="37" y="27"/>
                    <a:pt x="37" y="27"/>
                  </a:cubicBezTo>
                  <a:cubicBezTo>
                    <a:pt x="37" y="26"/>
                    <a:pt x="35" y="26"/>
                    <a:pt x="35" y="26"/>
                  </a:cubicBezTo>
                  <a:cubicBezTo>
                    <a:pt x="36" y="26"/>
                    <a:pt x="39" y="26"/>
                    <a:pt x="39" y="24"/>
                  </a:cubicBezTo>
                  <a:cubicBezTo>
                    <a:pt x="39" y="22"/>
                    <a:pt x="41" y="25"/>
                    <a:pt x="42" y="24"/>
                  </a:cubicBezTo>
                  <a:cubicBezTo>
                    <a:pt x="42" y="24"/>
                    <a:pt x="41" y="23"/>
                    <a:pt x="41" y="23"/>
                  </a:cubicBezTo>
                  <a:cubicBezTo>
                    <a:pt x="42" y="22"/>
                    <a:pt x="45" y="23"/>
                    <a:pt x="45" y="22"/>
                  </a:cubicBezTo>
                  <a:cubicBezTo>
                    <a:pt x="46" y="21"/>
                    <a:pt x="45" y="20"/>
                    <a:pt x="44" y="20"/>
                  </a:cubicBezTo>
                  <a:cubicBezTo>
                    <a:pt x="49" y="18"/>
                    <a:pt x="53" y="16"/>
                    <a:pt x="58" y="15"/>
                  </a:cubicBezTo>
                  <a:cubicBezTo>
                    <a:pt x="61" y="14"/>
                    <a:pt x="65" y="13"/>
                    <a:pt x="68" y="12"/>
                  </a:cubicBezTo>
                  <a:cubicBezTo>
                    <a:pt x="73" y="11"/>
                    <a:pt x="77" y="10"/>
                    <a:pt x="81" y="8"/>
                  </a:cubicBezTo>
                  <a:cubicBezTo>
                    <a:pt x="83" y="8"/>
                    <a:pt x="86" y="6"/>
                    <a:pt x="88" y="4"/>
                  </a:cubicBezTo>
                  <a:cubicBezTo>
                    <a:pt x="90" y="2"/>
                    <a:pt x="86" y="1"/>
                    <a:pt x="84" y="1"/>
                  </a:cubicBezTo>
                  <a:cubicBezTo>
                    <a:pt x="82" y="1"/>
                    <a:pt x="86" y="1"/>
                    <a:pt x="84"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1" name="Freeform 407">
              <a:extLst>
                <a:ext uri="{FF2B5EF4-FFF2-40B4-BE49-F238E27FC236}">
                  <a16:creationId xmlns:a16="http://schemas.microsoft.com/office/drawing/2014/main" id="{1714C072-905C-6443-850A-A2C80609F1F7}"/>
                </a:ext>
              </a:extLst>
            </p:cNvPr>
            <p:cNvSpPr>
              <a:spLocks/>
            </p:cNvSpPr>
            <p:nvPr/>
          </p:nvSpPr>
          <p:spPr bwMode="auto">
            <a:xfrm>
              <a:off x="16241600" y="4197415"/>
              <a:ext cx="299364" cy="149721"/>
            </a:xfrm>
            <a:custGeom>
              <a:avLst/>
              <a:gdLst>
                <a:gd name="T0" fmla="*/ 16 w 32"/>
                <a:gd name="T1" fmla="*/ 6 h 16"/>
                <a:gd name="T2" fmla="*/ 19 w 32"/>
                <a:gd name="T3" fmla="*/ 1 h 16"/>
                <a:gd name="T4" fmla="*/ 16 w 32"/>
                <a:gd name="T5" fmla="*/ 0 h 16"/>
                <a:gd name="T6" fmla="*/ 15 w 32"/>
                <a:gd name="T7" fmla="*/ 2 h 16"/>
                <a:gd name="T8" fmla="*/ 10 w 32"/>
                <a:gd name="T9" fmla="*/ 2 h 16"/>
                <a:gd name="T10" fmla="*/ 9 w 32"/>
                <a:gd name="T11" fmla="*/ 4 h 16"/>
                <a:gd name="T12" fmla="*/ 12 w 32"/>
                <a:gd name="T13" fmla="*/ 4 h 16"/>
                <a:gd name="T14" fmla="*/ 10 w 32"/>
                <a:gd name="T15" fmla="*/ 8 h 16"/>
                <a:gd name="T16" fmla="*/ 5 w 32"/>
                <a:gd name="T17" fmla="*/ 10 h 16"/>
                <a:gd name="T18" fmla="*/ 1 w 32"/>
                <a:gd name="T19" fmla="*/ 15 h 16"/>
                <a:gd name="T20" fmla="*/ 8 w 32"/>
                <a:gd name="T21" fmla="*/ 15 h 16"/>
                <a:gd name="T22" fmla="*/ 17 w 32"/>
                <a:gd name="T23" fmla="*/ 14 h 16"/>
                <a:gd name="T24" fmla="*/ 28 w 32"/>
                <a:gd name="T25" fmla="*/ 12 h 16"/>
                <a:gd name="T26" fmla="*/ 29 w 32"/>
                <a:gd name="T27" fmla="*/ 7 h 16"/>
                <a:gd name="T28" fmla="*/ 22 w 32"/>
                <a:gd name="T29" fmla="*/ 3 h 16"/>
                <a:gd name="T30" fmla="*/ 16 w 32"/>
                <a:gd name="T31" fmla="*/ 6 h 16"/>
                <a:gd name="T32" fmla="*/ 16 w 32"/>
                <a:gd name="T33"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16">
                  <a:moveTo>
                    <a:pt x="16" y="6"/>
                  </a:moveTo>
                  <a:cubicBezTo>
                    <a:pt x="16" y="6"/>
                    <a:pt x="19" y="2"/>
                    <a:pt x="19" y="1"/>
                  </a:cubicBezTo>
                  <a:cubicBezTo>
                    <a:pt x="18" y="0"/>
                    <a:pt x="17" y="0"/>
                    <a:pt x="16" y="0"/>
                  </a:cubicBezTo>
                  <a:cubicBezTo>
                    <a:pt x="15" y="0"/>
                    <a:pt x="15" y="2"/>
                    <a:pt x="15" y="2"/>
                  </a:cubicBezTo>
                  <a:cubicBezTo>
                    <a:pt x="13" y="2"/>
                    <a:pt x="12" y="0"/>
                    <a:pt x="10" y="2"/>
                  </a:cubicBezTo>
                  <a:cubicBezTo>
                    <a:pt x="10" y="2"/>
                    <a:pt x="8" y="3"/>
                    <a:pt x="9" y="4"/>
                  </a:cubicBezTo>
                  <a:cubicBezTo>
                    <a:pt x="10" y="4"/>
                    <a:pt x="11" y="5"/>
                    <a:pt x="12" y="4"/>
                  </a:cubicBezTo>
                  <a:cubicBezTo>
                    <a:pt x="10" y="5"/>
                    <a:pt x="5" y="6"/>
                    <a:pt x="10" y="8"/>
                  </a:cubicBezTo>
                  <a:cubicBezTo>
                    <a:pt x="7" y="7"/>
                    <a:pt x="6" y="8"/>
                    <a:pt x="5" y="10"/>
                  </a:cubicBezTo>
                  <a:cubicBezTo>
                    <a:pt x="4" y="11"/>
                    <a:pt x="0" y="15"/>
                    <a:pt x="1" y="15"/>
                  </a:cubicBezTo>
                  <a:cubicBezTo>
                    <a:pt x="3" y="16"/>
                    <a:pt x="6" y="16"/>
                    <a:pt x="8" y="15"/>
                  </a:cubicBezTo>
                  <a:cubicBezTo>
                    <a:pt x="11" y="13"/>
                    <a:pt x="14" y="13"/>
                    <a:pt x="17" y="14"/>
                  </a:cubicBezTo>
                  <a:cubicBezTo>
                    <a:pt x="21" y="14"/>
                    <a:pt x="24" y="13"/>
                    <a:pt x="28" y="12"/>
                  </a:cubicBezTo>
                  <a:cubicBezTo>
                    <a:pt x="30" y="11"/>
                    <a:pt x="32" y="8"/>
                    <a:pt x="29" y="7"/>
                  </a:cubicBezTo>
                  <a:cubicBezTo>
                    <a:pt x="27" y="6"/>
                    <a:pt x="24" y="2"/>
                    <a:pt x="22" y="3"/>
                  </a:cubicBezTo>
                  <a:cubicBezTo>
                    <a:pt x="20" y="3"/>
                    <a:pt x="18" y="6"/>
                    <a:pt x="16" y="6"/>
                  </a:cubicBezTo>
                  <a:cubicBezTo>
                    <a:pt x="15" y="6"/>
                    <a:pt x="17" y="6"/>
                    <a:pt x="16"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2" name="Freeform 408">
              <a:extLst>
                <a:ext uri="{FF2B5EF4-FFF2-40B4-BE49-F238E27FC236}">
                  <a16:creationId xmlns:a16="http://schemas.microsoft.com/office/drawing/2014/main" id="{D149A3AD-9F08-2440-88D4-C10D3E0F3F8C}"/>
                </a:ext>
              </a:extLst>
            </p:cNvPr>
            <p:cNvSpPr>
              <a:spLocks/>
            </p:cNvSpPr>
            <p:nvPr/>
          </p:nvSpPr>
          <p:spPr bwMode="auto">
            <a:xfrm>
              <a:off x="15999561" y="4111405"/>
              <a:ext cx="280256" cy="149721"/>
            </a:xfrm>
            <a:custGeom>
              <a:avLst/>
              <a:gdLst>
                <a:gd name="T0" fmla="*/ 26 w 30"/>
                <a:gd name="T1" fmla="*/ 10 h 16"/>
                <a:gd name="T2" fmla="*/ 28 w 30"/>
                <a:gd name="T3" fmla="*/ 7 h 16"/>
                <a:gd name="T4" fmla="*/ 29 w 30"/>
                <a:gd name="T5" fmla="*/ 5 h 16"/>
                <a:gd name="T6" fmla="*/ 26 w 30"/>
                <a:gd name="T7" fmla="*/ 3 h 16"/>
                <a:gd name="T8" fmla="*/ 22 w 30"/>
                <a:gd name="T9" fmla="*/ 3 h 16"/>
                <a:gd name="T10" fmla="*/ 17 w 30"/>
                <a:gd name="T11" fmla="*/ 4 h 16"/>
                <a:gd name="T12" fmla="*/ 18 w 30"/>
                <a:gd name="T13" fmla="*/ 1 h 16"/>
                <a:gd name="T14" fmla="*/ 12 w 30"/>
                <a:gd name="T15" fmla="*/ 1 h 16"/>
                <a:gd name="T16" fmla="*/ 5 w 30"/>
                <a:gd name="T17" fmla="*/ 4 h 16"/>
                <a:gd name="T18" fmla="*/ 7 w 30"/>
                <a:gd name="T19" fmla="*/ 4 h 16"/>
                <a:gd name="T20" fmla="*/ 0 w 30"/>
                <a:gd name="T21" fmla="*/ 8 h 16"/>
                <a:gd name="T22" fmla="*/ 4 w 30"/>
                <a:gd name="T23" fmla="*/ 9 h 16"/>
                <a:gd name="T24" fmla="*/ 7 w 30"/>
                <a:gd name="T25" fmla="*/ 12 h 16"/>
                <a:gd name="T26" fmla="*/ 12 w 30"/>
                <a:gd name="T27" fmla="*/ 13 h 16"/>
                <a:gd name="T28" fmla="*/ 19 w 30"/>
                <a:gd name="T29" fmla="*/ 16 h 16"/>
                <a:gd name="T30" fmla="*/ 28 w 30"/>
                <a:gd name="T31" fmla="*/ 15 h 16"/>
                <a:gd name="T32" fmla="*/ 26 w 30"/>
                <a:gd name="T33" fmla="*/ 10 h 16"/>
                <a:gd name="T34" fmla="*/ 26 w 30"/>
                <a:gd name="T35"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16">
                  <a:moveTo>
                    <a:pt x="26" y="10"/>
                  </a:moveTo>
                  <a:cubicBezTo>
                    <a:pt x="29" y="11"/>
                    <a:pt x="27" y="9"/>
                    <a:pt x="28" y="7"/>
                  </a:cubicBezTo>
                  <a:cubicBezTo>
                    <a:pt x="28" y="6"/>
                    <a:pt x="29" y="6"/>
                    <a:pt x="29" y="5"/>
                  </a:cubicBezTo>
                  <a:cubicBezTo>
                    <a:pt x="29" y="4"/>
                    <a:pt x="27" y="3"/>
                    <a:pt x="26" y="3"/>
                  </a:cubicBezTo>
                  <a:cubicBezTo>
                    <a:pt x="25" y="2"/>
                    <a:pt x="23" y="2"/>
                    <a:pt x="22" y="3"/>
                  </a:cubicBezTo>
                  <a:cubicBezTo>
                    <a:pt x="22" y="3"/>
                    <a:pt x="17" y="4"/>
                    <a:pt x="17" y="4"/>
                  </a:cubicBezTo>
                  <a:cubicBezTo>
                    <a:pt x="17" y="4"/>
                    <a:pt x="21" y="2"/>
                    <a:pt x="18" y="1"/>
                  </a:cubicBezTo>
                  <a:cubicBezTo>
                    <a:pt x="16" y="0"/>
                    <a:pt x="14" y="1"/>
                    <a:pt x="12" y="1"/>
                  </a:cubicBezTo>
                  <a:cubicBezTo>
                    <a:pt x="11" y="1"/>
                    <a:pt x="6" y="2"/>
                    <a:pt x="5" y="4"/>
                  </a:cubicBezTo>
                  <a:cubicBezTo>
                    <a:pt x="5" y="4"/>
                    <a:pt x="7" y="4"/>
                    <a:pt x="7" y="4"/>
                  </a:cubicBezTo>
                  <a:cubicBezTo>
                    <a:pt x="7" y="4"/>
                    <a:pt x="0" y="7"/>
                    <a:pt x="0" y="8"/>
                  </a:cubicBezTo>
                  <a:cubicBezTo>
                    <a:pt x="0" y="8"/>
                    <a:pt x="4" y="9"/>
                    <a:pt x="4" y="9"/>
                  </a:cubicBezTo>
                  <a:cubicBezTo>
                    <a:pt x="5" y="9"/>
                    <a:pt x="6" y="11"/>
                    <a:pt x="7" y="12"/>
                  </a:cubicBezTo>
                  <a:cubicBezTo>
                    <a:pt x="9" y="13"/>
                    <a:pt x="10" y="13"/>
                    <a:pt x="12" y="13"/>
                  </a:cubicBezTo>
                  <a:cubicBezTo>
                    <a:pt x="14" y="14"/>
                    <a:pt x="17" y="16"/>
                    <a:pt x="19" y="16"/>
                  </a:cubicBezTo>
                  <a:cubicBezTo>
                    <a:pt x="22" y="16"/>
                    <a:pt x="25" y="16"/>
                    <a:pt x="28" y="15"/>
                  </a:cubicBezTo>
                  <a:cubicBezTo>
                    <a:pt x="30" y="15"/>
                    <a:pt x="26" y="10"/>
                    <a:pt x="26" y="10"/>
                  </a:cubicBezTo>
                  <a:cubicBezTo>
                    <a:pt x="27" y="10"/>
                    <a:pt x="25" y="10"/>
                    <a:pt x="26"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3" name="Freeform 409">
              <a:extLst>
                <a:ext uri="{FF2B5EF4-FFF2-40B4-BE49-F238E27FC236}">
                  <a16:creationId xmlns:a16="http://schemas.microsoft.com/office/drawing/2014/main" id="{06F610F6-D7D5-0E4F-9536-9D7A4B1D49FB}"/>
                </a:ext>
              </a:extLst>
            </p:cNvPr>
            <p:cNvSpPr>
              <a:spLocks/>
            </p:cNvSpPr>
            <p:nvPr/>
          </p:nvSpPr>
          <p:spPr bwMode="auto">
            <a:xfrm>
              <a:off x="15916758" y="4120960"/>
              <a:ext cx="140127" cy="47785"/>
            </a:xfrm>
            <a:custGeom>
              <a:avLst/>
              <a:gdLst>
                <a:gd name="T0" fmla="*/ 9 w 15"/>
                <a:gd name="T1" fmla="*/ 1 h 5"/>
                <a:gd name="T2" fmla="*/ 4 w 15"/>
                <a:gd name="T3" fmla="*/ 1 h 5"/>
                <a:gd name="T4" fmla="*/ 0 w 15"/>
                <a:gd name="T5" fmla="*/ 1 h 5"/>
                <a:gd name="T6" fmla="*/ 1 w 15"/>
                <a:gd name="T7" fmla="*/ 3 h 5"/>
                <a:gd name="T8" fmla="*/ 6 w 15"/>
                <a:gd name="T9" fmla="*/ 5 h 5"/>
                <a:gd name="T10" fmla="*/ 9 w 15"/>
                <a:gd name="T11" fmla="*/ 1 h 5"/>
                <a:gd name="T12" fmla="*/ 9 w 15"/>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5" h="5">
                  <a:moveTo>
                    <a:pt x="9" y="1"/>
                  </a:moveTo>
                  <a:cubicBezTo>
                    <a:pt x="8" y="1"/>
                    <a:pt x="6" y="1"/>
                    <a:pt x="4" y="1"/>
                  </a:cubicBezTo>
                  <a:cubicBezTo>
                    <a:pt x="3" y="1"/>
                    <a:pt x="1" y="0"/>
                    <a:pt x="0" y="1"/>
                  </a:cubicBezTo>
                  <a:cubicBezTo>
                    <a:pt x="0" y="1"/>
                    <a:pt x="0" y="3"/>
                    <a:pt x="1" y="3"/>
                  </a:cubicBezTo>
                  <a:cubicBezTo>
                    <a:pt x="3" y="4"/>
                    <a:pt x="4" y="5"/>
                    <a:pt x="6" y="5"/>
                  </a:cubicBezTo>
                  <a:cubicBezTo>
                    <a:pt x="8" y="5"/>
                    <a:pt x="15" y="2"/>
                    <a:pt x="9" y="1"/>
                  </a:cubicBezTo>
                  <a:cubicBezTo>
                    <a:pt x="8" y="1"/>
                    <a:pt x="10" y="2"/>
                    <a:pt x="9"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4" name="Freeform 410">
              <a:extLst>
                <a:ext uri="{FF2B5EF4-FFF2-40B4-BE49-F238E27FC236}">
                  <a16:creationId xmlns:a16="http://schemas.microsoft.com/office/drawing/2014/main" id="{AB921F08-1DFC-AD4A-959A-F60C384D2EC3}"/>
                </a:ext>
              </a:extLst>
            </p:cNvPr>
            <p:cNvSpPr>
              <a:spLocks/>
            </p:cNvSpPr>
            <p:nvPr/>
          </p:nvSpPr>
          <p:spPr bwMode="auto">
            <a:xfrm>
              <a:off x="15942235" y="3990355"/>
              <a:ext cx="235667" cy="149721"/>
            </a:xfrm>
            <a:custGeom>
              <a:avLst/>
              <a:gdLst>
                <a:gd name="T0" fmla="*/ 7 w 25"/>
                <a:gd name="T1" fmla="*/ 15 h 16"/>
                <a:gd name="T2" fmla="*/ 3 w 25"/>
                <a:gd name="T3" fmla="*/ 13 h 16"/>
                <a:gd name="T4" fmla="*/ 4 w 25"/>
                <a:gd name="T5" fmla="*/ 12 h 16"/>
                <a:gd name="T6" fmla="*/ 0 w 25"/>
                <a:gd name="T7" fmla="*/ 12 h 16"/>
                <a:gd name="T8" fmla="*/ 3 w 25"/>
                <a:gd name="T9" fmla="*/ 11 h 16"/>
                <a:gd name="T10" fmla="*/ 2 w 25"/>
                <a:gd name="T11" fmla="*/ 10 h 16"/>
                <a:gd name="T12" fmla="*/ 6 w 25"/>
                <a:gd name="T13" fmla="*/ 6 h 16"/>
                <a:gd name="T14" fmla="*/ 5 w 25"/>
                <a:gd name="T15" fmla="*/ 6 h 16"/>
                <a:gd name="T16" fmla="*/ 11 w 25"/>
                <a:gd name="T17" fmla="*/ 3 h 16"/>
                <a:gd name="T18" fmla="*/ 18 w 25"/>
                <a:gd name="T19" fmla="*/ 0 h 16"/>
                <a:gd name="T20" fmla="*/ 20 w 25"/>
                <a:gd name="T21" fmla="*/ 4 h 16"/>
                <a:gd name="T22" fmla="*/ 25 w 25"/>
                <a:gd name="T23" fmla="*/ 7 h 16"/>
                <a:gd name="T24" fmla="*/ 21 w 25"/>
                <a:gd name="T25" fmla="*/ 9 h 16"/>
                <a:gd name="T26" fmla="*/ 23 w 25"/>
                <a:gd name="T27" fmla="*/ 12 h 16"/>
                <a:gd name="T28" fmla="*/ 19 w 25"/>
                <a:gd name="T29" fmla="*/ 13 h 16"/>
                <a:gd name="T30" fmla="*/ 7 w 25"/>
                <a:gd name="T31" fmla="*/ 15 h 16"/>
                <a:gd name="T32" fmla="*/ 7 w 25"/>
                <a:gd name="T33"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16">
                  <a:moveTo>
                    <a:pt x="7" y="15"/>
                  </a:moveTo>
                  <a:cubicBezTo>
                    <a:pt x="6" y="14"/>
                    <a:pt x="4" y="14"/>
                    <a:pt x="3" y="13"/>
                  </a:cubicBezTo>
                  <a:cubicBezTo>
                    <a:pt x="2" y="12"/>
                    <a:pt x="4" y="12"/>
                    <a:pt x="4" y="12"/>
                  </a:cubicBezTo>
                  <a:cubicBezTo>
                    <a:pt x="4" y="12"/>
                    <a:pt x="0" y="13"/>
                    <a:pt x="0" y="12"/>
                  </a:cubicBezTo>
                  <a:cubicBezTo>
                    <a:pt x="0" y="10"/>
                    <a:pt x="3" y="11"/>
                    <a:pt x="3" y="11"/>
                  </a:cubicBezTo>
                  <a:cubicBezTo>
                    <a:pt x="3" y="10"/>
                    <a:pt x="2" y="10"/>
                    <a:pt x="2" y="10"/>
                  </a:cubicBezTo>
                  <a:cubicBezTo>
                    <a:pt x="2" y="10"/>
                    <a:pt x="7" y="7"/>
                    <a:pt x="6" y="6"/>
                  </a:cubicBezTo>
                  <a:cubicBezTo>
                    <a:pt x="6" y="6"/>
                    <a:pt x="5" y="6"/>
                    <a:pt x="5" y="6"/>
                  </a:cubicBezTo>
                  <a:cubicBezTo>
                    <a:pt x="6" y="4"/>
                    <a:pt x="9" y="4"/>
                    <a:pt x="11" y="3"/>
                  </a:cubicBezTo>
                  <a:cubicBezTo>
                    <a:pt x="13" y="2"/>
                    <a:pt x="16" y="1"/>
                    <a:pt x="18" y="0"/>
                  </a:cubicBezTo>
                  <a:cubicBezTo>
                    <a:pt x="18" y="0"/>
                    <a:pt x="19" y="3"/>
                    <a:pt x="20" y="4"/>
                  </a:cubicBezTo>
                  <a:cubicBezTo>
                    <a:pt x="20" y="4"/>
                    <a:pt x="25" y="6"/>
                    <a:pt x="25" y="7"/>
                  </a:cubicBezTo>
                  <a:cubicBezTo>
                    <a:pt x="25" y="8"/>
                    <a:pt x="20" y="7"/>
                    <a:pt x="21" y="9"/>
                  </a:cubicBezTo>
                  <a:cubicBezTo>
                    <a:pt x="21" y="9"/>
                    <a:pt x="23" y="10"/>
                    <a:pt x="23" y="12"/>
                  </a:cubicBezTo>
                  <a:cubicBezTo>
                    <a:pt x="22" y="12"/>
                    <a:pt x="20" y="12"/>
                    <a:pt x="19" y="13"/>
                  </a:cubicBezTo>
                  <a:cubicBezTo>
                    <a:pt x="16" y="14"/>
                    <a:pt x="10" y="16"/>
                    <a:pt x="7" y="15"/>
                  </a:cubicBezTo>
                  <a:cubicBezTo>
                    <a:pt x="6" y="14"/>
                    <a:pt x="9" y="16"/>
                    <a:pt x="7" y="1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5" name="Freeform 411">
              <a:extLst>
                <a:ext uri="{FF2B5EF4-FFF2-40B4-BE49-F238E27FC236}">
                  <a16:creationId xmlns:a16="http://schemas.microsoft.com/office/drawing/2014/main" id="{A5D32023-38DF-4048-BB46-0B08CB270C94}"/>
                </a:ext>
              </a:extLst>
            </p:cNvPr>
            <p:cNvSpPr>
              <a:spLocks/>
            </p:cNvSpPr>
            <p:nvPr/>
          </p:nvSpPr>
          <p:spPr bwMode="auto">
            <a:xfrm>
              <a:off x="18426316" y="4579679"/>
              <a:ext cx="235667" cy="76452"/>
            </a:xfrm>
            <a:custGeom>
              <a:avLst/>
              <a:gdLst>
                <a:gd name="T0" fmla="*/ 5 w 25"/>
                <a:gd name="T1" fmla="*/ 3 h 8"/>
                <a:gd name="T2" fmla="*/ 3 w 25"/>
                <a:gd name="T3" fmla="*/ 1 h 8"/>
                <a:gd name="T4" fmla="*/ 1 w 25"/>
                <a:gd name="T5" fmla="*/ 2 h 8"/>
                <a:gd name="T6" fmla="*/ 2 w 25"/>
                <a:gd name="T7" fmla="*/ 4 h 8"/>
                <a:gd name="T8" fmla="*/ 5 w 25"/>
                <a:gd name="T9" fmla="*/ 6 h 8"/>
                <a:gd name="T10" fmla="*/ 16 w 25"/>
                <a:gd name="T11" fmla="*/ 8 h 8"/>
                <a:gd name="T12" fmla="*/ 24 w 25"/>
                <a:gd name="T13" fmla="*/ 5 h 8"/>
                <a:gd name="T14" fmla="*/ 23 w 25"/>
                <a:gd name="T15" fmla="*/ 6 h 8"/>
                <a:gd name="T16" fmla="*/ 20 w 25"/>
                <a:gd name="T17" fmla="*/ 4 h 8"/>
                <a:gd name="T18" fmla="*/ 15 w 25"/>
                <a:gd name="T19" fmla="*/ 4 h 8"/>
                <a:gd name="T20" fmla="*/ 10 w 25"/>
                <a:gd name="T21" fmla="*/ 2 h 8"/>
                <a:gd name="T22" fmla="*/ 5 w 25"/>
                <a:gd name="T23"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8">
                  <a:moveTo>
                    <a:pt x="5" y="3"/>
                  </a:moveTo>
                  <a:cubicBezTo>
                    <a:pt x="4" y="3"/>
                    <a:pt x="4" y="1"/>
                    <a:pt x="3" y="1"/>
                  </a:cubicBezTo>
                  <a:cubicBezTo>
                    <a:pt x="3" y="0"/>
                    <a:pt x="1" y="2"/>
                    <a:pt x="1" y="2"/>
                  </a:cubicBezTo>
                  <a:cubicBezTo>
                    <a:pt x="0" y="4"/>
                    <a:pt x="1" y="4"/>
                    <a:pt x="2" y="4"/>
                  </a:cubicBezTo>
                  <a:cubicBezTo>
                    <a:pt x="3" y="4"/>
                    <a:pt x="4" y="6"/>
                    <a:pt x="5" y="6"/>
                  </a:cubicBezTo>
                  <a:cubicBezTo>
                    <a:pt x="9" y="7"/>
                    <a:pt x="12" y="8"/>
                    <a:pt x="16" y="8"/>
                  </a:cubicBezTo>
                  <a:cubicBezTo>
                    <a:pt x="17" y="8"/>
                    <a:pt x="25" y="7"/>
                    <a:pt x="24" y="5"/>
                  </a:cubicBezTo>
                  <a:cubicBezTo>
                    <a:pt x="23" y="5"/>
                    <a:pt x="23" y="6"/>
                    <a:pt x="23" y="6"/>
                  </a:cubicBezTo>
                  <a:cubicBezTo>
                    <a:pt x="22" y="6"/>
                    <a:pt x="21" y="5"/>
                    <a:pt x="20" y="4"/>
                  </a:cubicBezTo>
                  <a:cubicBezTo>
                    <a:pt x="19" y="4"/>
                    <a:pt x="17" y="3"/>
                    <a:pt x="15" y="4"/>
                  </a:cubicBezTo>
                  <a:cubicBezTo>
                    <a:pt x="14" y="4"/>
                    <a:pt x="12" y="2"/>
                    <a:pt x="10" y="2"/>
                  </a:cubicBezTo>
                  <a:cubicBezTo>
                    <a:pt x="8" y="2"/>
                    <a:pt x="7" y="3"/>
                    <a:pt x="5"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6" name="Freeform 412">
              <a:extLst>
                <a:ext uri="{FF2B5EF4-FFF2-40B4-BE49-F238E27FC236}">
                  <a16:creationId xmlns:a16="http://schemas.microsoft.com/office/drawing/2014/main" id="{1BE958E0-2979-2941-9139-2638862026B1}"/>
                </a:ext>
              </a:extLst>
            </p:cNvPr>
            <p:cNvSpPr>
              <a:spLocks/>
            </p:cNvSpPr>
            <p:nvPr/>
          </p:nvSpPr>
          <p:spPr bwMode="auto">
            <a:xfrm>
              <a:off x="18126952" y="4729398"/>
              <a:ext cx="197453" cy="76452"/>
            </a:xfrm>
            <a:custGeom>
              <a:avLst/>
              <a:gdLst>
                <a:gd name="T0" fmla="*/ 2 w 21"/>
                <a:gd name="T1" fmla="*/ 6 h 8"/>
                <a:gd name="T2" fmla="*/ 8 w 21"/>
                <a:gd name="T3" fmla="*/ 6 h 8"/>
                <a:gd name="T4" fmla="*/ 14 w 21"/>
                <a:gd name="T5" fmla="*/ 8 h 8"/>
                <a:gd name="T6" fmla="*/ 19 w 21"/>
                <a:gd name="T7" fmla="*/ 7 h 8"/>
                <a:gd name="T8" fmla="*/ 17 w 21"/>
                <a:gd name="T9" fmla="*/ 4 h 8"/>
                <a:gd name="T10" fmla="*/ 7 w 21"/>
                <a:gd name="T11" fmla="*/ 2 h 8"/>
                <a:gd name="T12" fmla="*/ 4 w 21"/>
                <a:gd name="T13" fmla="*/ 5 h 8"/>
                <a:gd name="T14" fmla="*/ 2 w 21"/>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8">
                  <a:moveTo>
                    <a:pt x="2" y="6"/>
                  </a:moveTo>
                  <a:cubicBezTo>
                    <a:pt x="5" y="6"/>
                    <a:pt x="6" y="6"/>
                    <a:pt x="8" y="6"/>
                  </a:cubicBezTo>
                  <a:cubicBezTo>
                    <a:pt x="10" y="7"/>
                    <a:pt x="12" y="7"/>
                    <a:pt x="14" y="8"/>
                  </a:cubicBezTo>
                  <a:cubicBezTo>
                    <a:pt x="16" y="8"/>
                    <a:pt x="18" y="8"/>
                    <a:pt x="19" y="7"/>
                  </a:cubicBezTo>
                  <a:cubicBezTo>
                    <a:pt x="21" y="6"/>
                    <a:pt x="18" y="5"/>
                    <a:pt x="17" y="4"/>
                  </a:cubicBezTo>
                  <a:cubicBezTo>
                    <a:pt x="14" y="2"/>
                    <a:pt x="11" y="0"/>
                    <a:pt x="7" y="2"/>
                  </a:cubicBezTo>
                  <a:cubicBezTo>
                    <a:pt x="5" y="3"/>
                    <a:pt x="5" y="4"/>
                    <a:pt x="4" y="5"/>
                  </a:cubicBezTo>
                  <a:cubicBezTo>
                    <a:pt x="3" y="5"/>
                    <a:pt x="0" y="6"/>
                    <a:pt x="2"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7" name="Freeform 413">
              <a:extLst>
                <a:ext uri="{FF2B5EF4-FFF2-40B4-BE49-F238E27FC236}">
                  <a16:creationId xmlns:a16="http://schemas.microsoft.com/office/drawing/2014/main" id="{E15601E9-C1A9-2F4B-A2EE-A6FAD8FA8AD4}"/>
                </a:ext>
              </a:extLst>
            </p:cNvPr>
            <p:cNvSpPr>
              <a:spLocks/>
            </p:cNvSpPr>
            <p:nvPr/>
          </p:nvSpPr>
          <p:spPr bwMode="auto">
            <a:xfrm>
              <a:off x="18136507" y="4694361"/>
              <a:ext cx="76432" cy="44598"/>
            </a:xfrm>
            <a:custGeom>
              <a:avLst/>
              <a:gdLst>
                <a:gd name="T0" fmla="*/ 3 w 8"/>
                <a:gd name="T1" fmla="*/ 5 h 5"/>
                <a:gd name="T2" fmla="*/ 4 w 8"/>
                <a:gd name="T3" fmla="*/ 1 h 5"/>
                <a:gd name="T4" fmla="*/ 3 w 8"/>
                <a:gd name="T5" fmla="*/ 5 h 5"/>
                <a:gd name="T6" fmla="*/ 3 w 8"/>
                <a:gd name="T7" fmla="*/ 5 h 5"/>
              </a:gdLst>
              <a:ahLst/>
              <a:cxnLst>
                <a:cxn ang="0">
                  <a:pos x="T0" y="T1"/>
                </a:cxn>
                <a:cxn ang="0">
                  <a:pos x="T2" y="T3"/>
                </a:cxn>
                <a:cxn ang="0">
                  <a:pos x="T4" y="T5"/>
                </a:cxn>
                <a:cxn ang="0">
                  <a:pos x="T6" y="T7"/>
                </a:cxn>
              </a:cxnLst>
              <a:rect l="0" t="0" r="r" b="b"/>
              <a:pathLst>
                <a:path w="8" h="5">
                  <a:moveTo>
                    <a:pt x="3" y="5"/>
                  </a:moveTo>
                  <a:cubicBezTo>
                    <a:pt x="0" y="5"/>
                    <a:pt x="1" y="0"/>
                    <a:pt x="4" y="1"/>
                  </a:cubicBezTo>
                  <a:cubicBezTo>
                    <a:pt x="8" y="2"/>
                    <a:pt x="6" y="4"/>
                    <a:pt x="3" y="5"/>
                  </a:cubicBezTo>
                  <a:cubicBezTo>
                    <a:pt x="1" y="5"/>
                    <a:pt x="5" y="5"/>
                    <a:pt x="3"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8" name="Freeform 414">
              <a:extLst>
                <a:ext uri="{FF2B5EF4-FFF2-40B4-BE49-F238E27FC236}">
                  <a16:creationId xmlns:a16="http://schemas.microsoft.com/office/drawing/2014/main" id="{40C4EC9B-484A-9947-B750-86FF91E1463B}"/>
                </a:ext>
              </a:extLst>
            </p:cNvPr>
            <p:cNvSpPr>
              <a:spLocks/>
            </p:cNvSpPr>
            <p:nvPr/>
          </p:nvSpPr>
          <p:spPr bwMode="auto">
            <a:xfrm>
              <a:off x="17932683" y="4560566"/>
              <a:ext cx="28662" cy="47785"/>
            </a:xfrm>
            <a:custGeom>
              <a:avLst/>
              <a:gdLst>
                <a:gd name="T0" fmla="*/ 1 w 3"/>
                <a:gd name="T1" fmla="*/ 3 h 5"/>
                <a:gd name="T2" fmla="*/ 3 w 3"/>
                <a:gd name="T3" fmla="*/ 1 h 5"/>
                <a:gd name="T4" fmla="*/ 1 w 3"/>
                <a:gd name="T5" fmla="*/ 5 h 5"/>
                <a:gd name="T6" fmla="*/ 1 w 3"/>
                <a:gd name="T7" fmla="*/ 3 h 5"/>
                <a:gd name="T8" fmla="*/ 1 w 3"/>
                <a:gd name="T9" fmla="*/ 3 h 5"/>
              </a:gdLst>
              <a:ahLst/>
              <a:cxnLst>
                <a:cxn ang="0">
                  <a:pos x="T0" y="T1"/>
                </a:cxn>
                <a:cxn ang="0">
                  <a:pos x="T2" y="T3"/>
                </a:cxn>
                <a:cxn ang="0">
                  <a:pos x="T4" y="T5"/>
                </a:cxn>
                <a:cxn ang="0">
                  <a:pos x="T6" y="T7"/>
                </a:cxn>
                <a:cxn ang="0">
                  <a:pos x="T8" y="T9"/>
                </a:cxn>
              </a:cxnLst>
              <a:rect l="0" t="0" r="r" b="b"/>
              <a:pathLst>
                <a:path w="3" h="5">
                  <a:moveTo>
                    <a:pt x="1" y="3"/>
                  </a:moveTo>
                  <a:cubicBezTo>
                    <a:pt x="0" y="2"/>
                    <a:pt x="2" y="0"/>
                    <a:pt x="3" y="1"/>
                  </a:cubicBezTo>
                  <a:cubicBezTo>
                    <a:pt x="3" y="2"/>
                    <a:pt x="2" y="5"/>
                    <a:pt x="1" y="5"/>
                  </a:cubicBezTo>
                  <a:cubicBezTo>
                    <a:pt x="1" y="5"/>
                    <a:pt x="1" y="3"/>
                    <a:pt x="1" y="3"/>
                  </a:cubicBezTo>
                  <a:cubicBezTo>
                    <a:pt x="0" y="2"/>
                    <a:pt x="1" y="3"/>
                    <a:pt x="1"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69" name="Freeform 415">
              <a:extLst>
                <a:ext uri="{FF2B5EF4-FFF2-40B4-BE49-F238E27FC236}">
                  <a16:creationId xmlns:a16="http://schemas.microsoft.com/office/drawing/2014/main" id="{689E4CE0-9B76-C742-828F-DC1340EF8AD9}"/>
                </a:ext>
              </a:extLst>
            </p:cNvPr>
            <p:cNvSpPr>
              <a:spLocks/>
            </p:cNvSpPr>
            <p:nvPr/>
          </p:nvSpPr>
          <p:spPr bwMode="auto">
            <a:xfrm>
              <a:off x="17932683" y="4700729"/>
              <a:ext cx="38217" cy="47785"/>
            </a:xfrm>
            <a:custGeom>
              <a:avLst/>
              <a:gdLst>
                <a:gd name="T0" fmla="*/ 4 w 4"/>
                <a:gd name="T1" fmla="*/ 4 h 5"/>
                <a:gd name="T2" fmla="*/ 0 w 4"/>
                <a:gd name="T3" fmla="*/ 1 h 5"/>
                <a:gd name="T4" fmla="*/ 4 w 4"/>
                <a:gd name="T5" fmla="*/ 4 h 5"/>
              </a:gdLst>
              <a:ahLst/>
              <a:cxnLst>
                <a:cxn ang="0">
                  <a:pos x="T0" y="T1"/>
                </a:cxn>
                <a:cxn ang="0">
                  <a:pos x="T2" y="T3"/>
                </a:cxn>
                <a:cxn ang="0">
                  <a:pos x="T4" y="T5"/>
                </a:cxn>
              </a:cxnLst>
              <a:rect l="0" t="0" r="r" b="b"/>
              <a:pathLst>
                <a:path w="4" h="5">
                  <a:moveTo>
                    <a:pt x="4" y="4"/>
                  </a:moveTo>
                  <a:cubicBezTo>
                    <a:pt x="4" y="3"/>
                    <a:pt x="1" y="0"/>
                    <a:pt x="0" y="1"/>
                  </a:cubicBezTo>
                  <a:cubicBezTo>
                    <a:pt x="0" y="1"/>
                    <a:pt x="3" y="5"/>
                    <a:pt x="4"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0" name="Freeform 416">
              <a:extLst>
                <a:ext uri="{FF2B5EF4-FFF2-40B4-BE49-F238E27FC236}">
                  <a16:creationId xmlns:a16="http://schemas.microsoft.com/office/drawing/2014/main" id="{F5FE120A-AE19-E84C-A248-CC997FBA1974}"/>
                </a:ext>
              </a:extLst>
            </p:cNvPr>
            <p:cNvSpPr>
              <a:spLocks/>
            </p:cNvSpPr>
            <p:nvPr/>
          </p:nvSpPr>
          <p:spPr bwMode="auto">
            <a:xfrm>
              <a:off x="17996378" y="4525526"/>
              <a:ext cx="394905" cy="149721"/>
            </a:xfrm>
            <a:custGeom>
              <a:avLst/>
              <a:gdLst>
                <a:gd name="T0" fmla="*/ 34 w 42"/>
                <a:gd name="T1" fmla="*/ 4 h 16"/>
                <a:gd name="T2" fmla="*/ 29 w 42"/>
                <a:gd name="T3" fmla="*/ 3 h 16"/>
                <a:gd name="T4" fmla="*/ 23 w 42"/>
                <a:gd name="T5" fmla="*/ 0 h 16"/>
                <a:gd name="T6" fmla="*/ 22 w 42"/>
                <a:gd name="T7" fmla="*/ 2 h 16"/>
                <a:gd name="T8" fmla="*/ 20 w 42"/>
                <a:gd name="T9" fmla="*/ 6 h 16"/>
                <a:gd name="T10" fmla="*/ 11 w 42"/>
                <a:gd name="T11" fmla="*/ 1 h 16"/>
                <a:gd name="T12" fmla="*/ 4 w 42"/>
                <a:gd name="T13" fmla="*/ 3 h 16"/>
                <a:gd name="T14" fmla="*/ 2 w 42"/>
                <a:gd name="T15" fmla="*/ 6 h 16"/>
                <a:gd name="T16" fmla="*/ 1 w 42"/>
                <a:gd name="T17" fmla="*/ 10 h 16"/>
                <a:gd name="T18" fmla="*/ 9 w 42"/>
                <a:gd name="T19" fmla="*/ 14 h 16"/>
                <a:gd name="T20" fmla="*/ 13 w 42"/>
                <a:gd name="T21" fmla="*/ 15 h 16"/>
                <a:gd name="T22" fmla="*/ 15 w 42"/>
                <a:gd name="T23" fmla="*/ 13 h 16"/>
                <a:gd name="T24" fmla="*/ 16 w 42"/>
                <a:gd name="T25" fmla="*/ 14 h 16"/>
                <a:gd name="T26" fmla="*/ 18 w 42"/>
                <a:gd name="T27" fmla="*/ 14 h 16"/>
                <a:gd name="T28" fmla="*/ 25 w 42"/>
                <a:gd name="T29" fmla="*/ 12 h 16"/>
                <a:gd name="T30" fmla="*/ 28 w 42"/>
                <a:gd name="T31" fmla="*/ 14 h 16"/>
                <a:gd name="T32" fmla="*/ 34 w 42"/>
                <a:gd name="T33" fmla="*/ 13 h 16"/>
                <a:gd name="T34" fmla="*/ 33 w 42"/>
                <a:gd name="T35" fmla="*/ 12 h 16"/>
                <a:gd name="T36" fmla="*/ 37 w 42"/>
                <a:gd name="T37" fmla="*/ 12 h 16"/>
                <a:gd name="T38" fmla="*/ 39 w 42"/>
                <a:gd name="T39" fmla="*/ 11 h 16"/>
                <a:gd name="T40" fmla="*/ 40 w 42"/>
                <a:gd name="T41" fmla="*/ 9 h 16"/>
                <a:gd name="T42" fmla="*/ 39 w 42"/>
                <a:gd name="T43" fmla="*/ 9 h 16"/>
                <a:gd name="T44" fmla="*/ 42 w 42"/>
                <a:gd name="T45" fmla="*/ 6 h 16"/>
                <a:gd name="T46" fmla="*/ 34 w 42"/>
                <a:gd name="T47" fmla="*/ 4 h 16"/>
                <a:gd name="T48" fmla="*/ 34 w 42"/>
                <a:gd name="T4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 h="16">
                  <a:moveTo>
                    <a:pt x="34" y="4"/>
                  </a:moveTo>
                  <a:cubicBezTo>
                    <a:pt x="32" y="3"/>
                    <a:pt x="31" y="4"/>
                    <a:pt x="29" y="3"/>
                  </a:cubicBezTo>
                  <a:cubicBezTo>
                    <a:pt x="29" y="3"/>
                    <a:pt x="24" y="0"/>
                    <a:pt x="23" y="0"/>
                  </a:cubicBezTo>
                  <a:cubicBezTo>
                    <a:pt x="23" y="0"/>
                    <a:pt x="24" y="1"/>
                    <a:pt x="22" y="2"/>
                  </a:cubicBezTo>
                  <a:cubicBezTo>
                    <a:pt x="20" y="2"/>
                    <a:pt x="22" y="5"/>
                    <a:pt x="20" y="6"/>
                  </a:cubicBezTo>
                  <a:cubicBezTo>
                    <a:pt x="19" y="6"/>
                    <a:pt x="12" y="1"/>
                    <a:pt x="11" y="1"/>
                  </a:cubicBezTo>
                  <a:cubicBezTo>
                    <a:pt x="9" y="0"/>
                    <a:pt x="4" y="1"/>
                    <a:pt x="4" y="3"/>
                  </a:cubicBezTo>
                  <a:cubicBezTo>
                    <a:pt x="4" y="5"/>
                    <a:pt x="0" y="4"/>
                    <a:pt x="2" y="6"/>
                  </a:cubicBezTo>
                  <a:cubicBezTo>
                    <a:pt x="3" y="7"/>
                    <a:pt x="0" y="9"/>
                    <a:pt x="1" y="10"/>
                  </a:cubicBezTo>
                  <a:cubicBezTo>
                    <a:pt x="3" y="12"/>
                    <a:pt x="6" y="13"/>
                    <a:pt x="9" y="14"/>
                  </a:cubicBezTo>
                  <a:cubicBezTo>
                    <a:pt x="10" y="15"/>
                    <a:pt x="12" y="16"/>
                    <a:pt x="13" y="15"/>
                  </a:cubicBezTo>
                  <a:cubicBezTo>
                    <a:pt x="14" y="15"/>
                    <a:pt x="14" y="12"/>
                    <a:pt x="15" y="13"/>
                  </a:cubicBezTo>
                  <a:cubicBezTo>
                    <a:pt x="15" y="13"/>
                    <a:pt x="15" y="14"/>
                    <a:pt x="16" y="14"/>
                  </a:cubicBezTo>
                  <a:cubicBezTo>
                    <a:pt x="17" y="14"/>
                    <a:pt x="18" y="14"/>
                    <a:pt x="18" y="14"/>
                  </a:cubicBezTo>
                  <a:cubicBezTo>
                    <a:pt x="20" y="13"/>
                    <a:pt x="22" y="13"/>
                    <a:pt x="25" y="12"/>
                  </a:cubicBezTo>
                  <a:cubicBezTo>
                    <a:pt x="27" y="12"/>
                    <a:pt x="27" y="14"/>
                    <a:pt x="28" y="14"/>
                  </a:cubicBezTo>
                  <a:cubicBezTo>
                    <a:pt x="29" y="14"/>
                    <a:pt x="34" y="13"/>
                    <a:pt x="34" y="13"/>
                  </a:cubicBezTo>
                  <a:cubicBezTo>
                    <a:pt x="34" y="13"/>
                    <a:pt x="33" y="12"/>
                    <a:pt x="33" y="12"/>
                  </a:cubicBezTo>
                  <a:cubicBezTo>
                    <a:pt x="33" y="11"/>
                    <a:pt x="36" y="12"/>
                    <a:pt x="37" y="12"/>
                  </a:cubicBezTo>
                  <a:cubicBezTo>
                    <a:pt x="37" y="12"/>
                    <a:pt x="39" y="12"/>
                    <a:pt x="39" y="11"/>
                  </a:cubicBezTo>
                  <a:cubicBezTo>
                    <a:pt x="39" y="10"/>
                    <a:pt x="40" y="9"/>
                    <a:pt x="40" y="9"/>
                  </a:cubicBezTo>
                  <a:cubicBezTo>
                    <a:pt x="40" y="9"/>
                    <a:pt x="40" y="9"/>
                    <a:pt x="39" y="9"/>
                  </a:cubicBezTo>
                  <a:cubicBezTo>
                    <a:pt x="39" y="8"/>
                    <a:pt x="42" y="7"/>
                    <a:pt x="42" y="6"/>
                  </a:cubicBezTo>
                  <a:cubicBezTo>
                    <a:pt x="41" y="5"/>
                    <a:pt x="36" y="4"/>
                    <a:pt x="34" y="4"/>
                  </a:cubicBezTo>
                  <a:cubicBezTo>
                    <a:pt x="32" y="3"/>
                    <a:pt x="36" y="4"/>
                    <a:pt x="34"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1" name="Freeform 417">
              <a:extLst>
                <a:ext uri="{FF2B5EF4-FFF2-40B4-BE49-F238E27FC236}">
                  <a16:creationId xmlns:a16="http://schemas.microsoft.com/office/drawing/2014/main" id="{63A5ABD6-B68F-B048-BC26-E19AC332268B}"/>
                </a:ext>
              </a:extLst>
            </p:cNvPr>
            <p:cNvSpPr>
              <a:spLocks/>
            </p:cNvSpPr>
            <p:nvPr/>
          </p:nvSpPr>
          <p:spPr bwMode="auto">
            <a:xfrm>
              <a:off x="18222495" y="4570124"/>
              <a:ext cx="73248" cy="76452"/>
            </a:xfrm>
            <a:custGeom>
              <a:avLst/>
              <a:gdLst>
                <a:gd name="T0" fmla="*/ 7 w 8"/>
                <a:gd name="T1" fmla="*/ 6 h 8"/>
                <a:gd name="T2" fmla="*/ 4 w 8"/>
                <a:gd name="T3" fmla="*/ 0 h 8"/>
                <a:gd name="T4" fmla="*/ 6 w 8"/>
                <a:gd name="T5" fmla="*/ 2 h 8"/>
                <a:gd name="T6" fmla="*/ 7 w 8"/>
                <a:gd name="T7" fmla="*/ 6 h 8"/>
                <a:gd name="T8" fmla="*/ 7 w 8"/>
                <a:gd name="T9" fmla="*/ 6 h 8"/>
              </a:gdLst>
              <a:ahLst/>
              <a:cxnLst>
                <a:cxn ang="0">
                  <a:pos x="T0" y="T1"/>
                </a:cxn>
                <a:cxn ang="0">
                  <a:pos x="T2" y="T3"/>
                </a:cxn>
                <a:cxn ang="0">
                  <a:pos x="T4" y="T5"/>
                </a:cxn>
                <a:cxn ang="0">
                  <a:pos x="T6" y="T7"/>
                </a:cxn>
                <a:cxn ang="0">
                  <a:pos x="T8" y="T9"/>
                </a:cxn>
              </a:cxnLst>
              <a:rect l="0" t="0" r="r" b="b"/>
              <a:pathLst>
                <a:path w="8" h="8">
                  <a:moveTo>
                    <a:pt x="7" y="6"/>
                  </a:moveTo>
                  <a:cubicBezTo>
                    <a:pt x="6" y="7"/>
                    <a:pt x="0" y="1"/>
                    <a:pt x="4" y="0"/>
                  </a:cubicBezTo>
                  <a:cubicBezTo>
                    <a:pt x="5" y="0"/>
                    <a:pt x="8" y="0"/>
                    <a:pt x="6" y="2"/>
                  </a:cubicBezTo>
                  <a:cubicBezTo>
                    <a:pt x="3" y="4"/>
                    <a:pt x="7" y="4"/>
                    <a:pt x="7" y="6"/>
                  </a:cubicBezTo>
                  <a:cubicBezTo>
                    <a:pt x="6" y="8"/>
                    <a:pt x="7" y="5"/>
                    <a:pt x="7"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2" name="Freeform 418">
              <a:extLst>
                <a:ext uri="{FF2B5EF4-FFF2-40B4-BE49-F238E27FC236}">
                  <a16:creationId xmlns:a16="http://schemas.microsoft.com/office/drawing/2014/main" id="{D51A4C7D-55EA-0F41-83A0-9A5FD528EB90}"/>
                </a:ext>
              </a:extLst>
            </p:cNvPr>
            <p:cNvSpPr>
              <a:spLocks/>
            </p:cNvSpPr>
            <p:nvPr/>
          </p:nvSpPr>
          <p:spPr bwMode="auto">
            <a:xfrm>
              <a:off x="19445425" y="5076623"/>
              <a:ext cx="101909" cy="57338"/>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3" name="Freeform 419">
              <a:extLst>
                <a:ext uri="{FF2B5EF4-FFF2-40B4-BE49-F238E27FC236}">
                  <a16:creationId xmlns:a16="http://schemas.microsoft.com/office/drawing/2014/main" id="{F07EDA50-6D5C-8745-B0A5-AB3D4D6575FA}"/>
                </a:ext>
              </a:extLst>
            </p:cNvPr>
            <p:cNvSpPr>
              <a:spLocks/>
            </p:cNvSpPr>
            <p:nvPr/>
          </p:nvSpPr>
          <p:spPr bwMode="auto">
            <a:xfrm>
              <a:off x="19247970" y="5898496"/>
              <a:ext cx="57323" cy="47785"/>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4" name="Freeform 420">
              <a:extLst>
                <a:ext uri="{FF2B5EF4-FFF2-40B4-BE49-F238E27FC236}">
                  <a16:creationId xmlns:a16="http://schemas.microsoft.com/office/drawing/2014/main" id="{DFC64D19-C349-AC42-940B-A952976B991E}"/>
                </a:ext>
              </a:extLst>
            </p:cNvPr>
            <p:cNvSpPr>
              <a:spLocks/>
            </p:cNvSpPr>
            <p:nvPr/>
          </p:nvSpPr>
          <p:spPr bwMode="auto">
            <a:xfrm>
              <a:off x="18005931" y="6172454"/>
              <a:ext cx="47770" cy="25484"/>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5" name="Freeform 421">
              <a:extLst>
                <a:ext uri="{FF2B5EF4-FFF2-40B4-BE49-F238E27FC236}">
                  <a16:creationId xmlns:a16="http://schemas.microsoft.com/office/drawing/2014/main" id="{E6355011-E04D-8F42-BF96-4037E03CA857}"/>
                </a:ext>
              </a:extLst>
            </p:cNvPr>
            <p:cNvSpPr>
              <a:spLocks/>
            </p:cNvSpPr>
            <p:nvPr/>
          </p:nvSpPr>
          <p:spPr bwMode="auto">
            <a:xfrm>
              <a:off x="18846696" y="6452780"/>
              <a:ext cx="47770" cy="44598"/>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6" name="Freeform 422">
              <a:extLst>
                <a:ext uri="{FF2B5EF4-FFF2-40B4-BE49-F238E27FC236}">
                  <a16:creationId xmlns:a16="http://schemas.microsoft.com/office/drawing/2014/main" id="{905C9976-84E7-B345-8232-19C6DDAAC2D4}"/>
                </a:ext>
              </a:extLst>
            </p:cNvPr>
            <p:cNvSpPr>
              <a:spLocks/>
            </p:cNvSpPr>
            <p:nvPr/>
          </p:nvSpPr>
          <p:spPr bwMode="auto">
            <a:xfrm>
              <a:off x="18818035" y="6526047"/>
              <a:ext cx="19109" cy="9556"/>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7" name="Freeform 423">
              <a:extLst>
                <a:ext uri="{FF2B5EF4-FFF2-40B4-BE49-F238E27FC236}">
                  <a16:creationId xmlns:a16="http://schemas.microsoft.com/office/drawing/2014/main" id="{5FC74024-4CFC-A843-A89B-BECABD951D04}"/>
                </a:ext>
              </a:extLst>
            </p:cNvPr>
            <p:cNvSpPr>
              <a:spLocks/>
            </p:cNvSpPr>
            <p:nvPr/>
          </p:nvSpPr>
          <p:spPr bwMode="auto">
            <a:xfrm>
              <a:off x="18687463" y="6675768"/>
              <a:ext cx="28662" cy="9556"/>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8" name="Freeform 424">
              <a:extLst>
                <a:ext uri="{FF2B5EF4-FFF2-40B4-BE49-F238E27FC236}">
                  <a16:creationId xmlns:a16="http://schemas.microsoft.com/office/drawing/2014/main" id="{DC1F4DEF-34C8-CF46-9A3F-45364844F751}"/>
                </a:ext>
              </a:extLst>
            </p:cNvPr>
            <p:cNvSpPr>
              <a:spLocks/>
            </p:cNvSpPr>
            <p:nvPr/>
          </p:nvSpPr>
          <p:spPr bwMode="auto">
            <a:xfrm>
              <a:off x="18575996" y="6723551"/>
              <a:ext cx="66879" cy="38227"/>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79" name="Freeform 425">
              <a:extLst>
                <a:ext uri="{FF2B5EF4-FFF2-40B4-BE49-F238E27FC236}">
                  <a16:creationId xmlns:a16="http://schemas.microsoft.com/office/drawing/2014/main" id="{2A0C5DA9-90D7-FD40-BB15-A3053FC63CAD}"/>
                </a:ext>
              </a:extLst>
            </p:cNvPr>
            <p:cNvSpPr>
              <a:spLocks/>
            </p:cNvSpPr>
            <p:nvPr/>
          </p:nvSpPr>
          <p:spPr bwMode="auto">
            <a:xfrm>
              <a:off x="18502748" y="6761778"/>
              <a:ext cx="54139" cy="35042"/>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0" name="Freeform 426">
              <a:extLst>
                <a:ext uri="{FF2B5EF4-FFF2-40B4-BE49-F238E27FC236}">
                  <a16:creationId xmlns:a16="http://schemas.microsoft.com/office/drawing/2014/main" id="{8510FB67-034A-5640-9990-5806B4950B63}"/>
                </a:ext>
              </a:extLst>
            </p:cNvPr>
            <p:cNvSpPr>
              <a:spLocks/>
            </p:cNvSpPr>
            <p:nvPr/>
          </p:nvSpPr>
          <p:spPr bwMode="auto">
            <a:xfrm>
              <a:off x="18454978" y="6790447"/>
              <a:ext cx="47770" cy="44598"/>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1" name="Freeform 427">
              <a:extLst>
                <a:ext uri="{FF2B5EF4-FFF2-40B4-BE49-F238E27FC236}">
                  <a16:creationId xmlns:a16="http://schemas.microsoft.com/office/drawing/2014/main" id="{C2E37DB0-B53E-0C40-9C51-C13FF31ED978}"/>
                </a:ext>
              </a:extLst>
            </p:cNvPr>
            <p:cNvSpPr>
              <a:spLocks/>
            </p:cNvSpPr>
            <p:nvPr/>
          </p:nvSpPr>
          <p:spPr bwMode="auto">
            <a:xfrm>
              <a:off x="18445422" y="6854158"/>
              <a:ext cx="9553" cy="9556"/>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2" name="Freeform 428">
              <a:extLst>
                <a:ext uri="{FF2B5EF4-FFF2-40B4-BE49-F238E27FC236}">
                  <a16:creationId xmlns:a16="http://schemas.microsoft.com/office/drawing/2014/main" id="{73E6B73A-76EC-1D4A-9C73-3AA1F390695B}"/>
                </a:ext>
              </a:extLst>
            </p:cNvPr>
            <p:cNvSpPr>
              <a:spLocks/>
            </p:cNvSpPr>
            <p:nvPr/>
          </p:nvSpPr>
          <p:spPr bwMode="auto">
            <a:xfrm>
              <a:off x="18397652" y="6815931"/>
              <a:ext cx="47770" cy="38227"/>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3" name="Freeform 429">
              <a:extLst>
                <a:ext uri="{FF2B5EF4-FFF2-40B4-BE49-F238E27FC236}">
                  <a16:creationId xmlns:a16="http://schemas.microsoft.com/office/drawing/2014/main" id="{0B715087-C12B-D941-B885-9C162D4D62A7}"/>
                </a:ext>
              </a:extLst>
            </p:cNvPr>
            <p:cNvSpPr>
              <a:spLocks/>
            </p:cNvSpPr>
            <p:nvPr/>
          </p:nvSpPr>
          <p:spPr bwMode="auto">
            <a:xfrm>
              <a:off x="18053701" y="7163156"/>
              <a:ext cx="19109" cy="28669"/>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grpSp>
          <p:nvGrpSpPr>
            <p:cNvPr id="84" name="Group 83">
              <a:extLst>
                <a:ext uri="{FF2B5EF4-FFF2-40B4-BE49-F238E27FC236}">
                  <a16:creationId xmlns:a16="http://schemas.microsoft.com/office/drawing/2014/main" id="{5329B337-9AC5-1E40-9939-AABA722E0D55}"/>
                </a:ext>
              </a:extLst>
            </p:cNvPr>
            <p:cNvGrpSpPr/>
            <p:nvPr/>
          </p:nvGrpSpPr>
          <p:grpSpPr>
            <a:xfrm>
              <a:off x="17709756" y="6761778"/>
              <a:ext cx="697449" cy="662593"/>
              <a:chOff x="5961121" y="2686387"/>
              <a:chExt cx="288233" cy="273757"/>
            </a:xfrm>
            <a:grpFill/>
          </p:grpSpPr>
          <p:sp>
            <p:nvSpPr>
              <p:cNvPr id="449" name="Freeform 430">
                <a:extLst>
                  <a:ext uri="{FF2B5EF4-FFF2-40B4-BE49-F238E27FC236}">
                    <a16:creationId xmlns:a16="http://schemas.microsoft.com/office/drawing/2014/main" id="{12474ECD-8B33-7145-9562-E984ABBD8714}"/>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50" name="Freeform 431">
                <a:extLst>
                  <a:ext uri="{FF2B5EF4-FFF2-40B4-BE49-F238E27FC236}">
                    <a16:creationId xmlns:a16="http://schemas.microsoft.com/office/drawing/2014/main" id="{94F71B42-A83B-5049-9F9C-54E140393DE3}"/>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grpSp>
        <p:sp>
          <p:nvSpPr>
            <p:cNvPr id="85" name="Freeform 432">
              <a:extLst>
                <a:ext uri="{FF2B5EF4-FFF2-40B4-BE49-F238E27FC236}">
                  <a16:creationId xmlns:a16="http://schemas.microsoft.com/office/drawing/2014/main" id="{F59D4A6D-74C3-BA46-A3CB-750D664215FA}"/>
                </a:ext>
              </a:extLst>
            </p:cNvPr>
            <p:cNvSpPr>
              <a:spLocks/>
            </p:cNvSpPr>
            <p:nvPr/>
          </p:nvSpPr>
          <p:spPr bwMode="auto">
            <a:xfrm>
              <a:off x="17884911" y="7370216"/>
              <a:ext cx="19109" cy="25484"/>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6" name="Freeform 433">
              <a:extLst>
                <a:ext uri="{FF2B5EF4-FFF2-40B4-BE49-F238E27FC236}">
                  <a16:creationId xmlns:a16="http://schemas.microsoft.com/office/drawing/2014/main" id="{26F7718E-AFFA-B349-8E02-BB81B2ADC4B7}"/>
                </a:ext>
              </a:extLst>
            </p:cNvPr>
            <p:cNvSpPr>
              <a:spLocks/>
            </p:cNvSpPr>
            <p:nvPr/>
          </p:nvSpPr>
          <p:spPr bwMode="auto">
            <a:xfrm>
              <a:off x="17773446" y="7370216"/>
              <a:ext cx="121018" cy="9238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7" name="Freeform 434">
              <a:extLst>
                <a:ext uri="{FF2B5EF4-FFF2-40B4-BE49-F238E27FC236}">
                  <a16:creationId xmlns:a16="http://schemas.microsoft.com/office/drawing/2014/main" id="{424FAA4A-8277-2E47-AF92-0578DFFA3815}"/>
                </a:ext>
              </a:extLst>
            </p:cNvPr>
            <p:cNvSpPr>
              <a:spLocks/>
            </p:cNvSpPr>
            <p:nvPr/>
          </p:nvSpPr>
          <p:spPr bwMode="auto">
            <a:xfrm>
              <a:off x="17652427" y="7405258"/>
              <a:ext cx="101909" cy="14972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8" name="Freeform 435">
              <a:extLst>
                <a:ext uri="{FF2B5EF4-FFF2-40B4-BE49-F238E27FC236}">
                  <a16:creationId xmlns:a16="http://schemas.microsoft.com/office/drawing/2014/main" id="{7F5C1077-FDE2-9942-88B1-64B49FAE7A79}"/>
                </a:ext>
              </a:extLst>
            </p:cNvPr>
            <p:cNvSpPr>
              <a:spLocks/>
            </p:cNvSpPr>
            <p:nvPr/>
          </p:nvSpPr>
          <p:spPr bwMode="auto">
            <a:xfrm>
              <a:off x="17550518" y="7771599"/>
              <a:ext cx="35033" cy="28669"/>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89" name="Freeform 436">
              <a:extLst>
                <a:ext uri="{FF2B5EF4-FFF2-40B4-BE49-F238E27FC236}">
                  <a16:creationId xmlns:a16="http://schemas.microsoft.com/office/drawing/2014/main" id="{2266B62F-6774-5A48-9A2F-36B221D1B589}"/>
                </a:ext>
              </a:extLst>
            </p:cNvPr>
            <p:cNvSpPr>
              <a:spLocks/>
            </p:cNvSpPr>
            <p:nvPr/>
          </p:nvSpPr>
          <p:spPr bwMode="auto">
            <a:xfrm>
              <a:off x="17633319" y="7679216"/>
              <a:ext cx="19109" cy="15928"/>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0" name="Freeform 437">
              <a:extLst>
                <a:ext uri="{FF2B5EF4-FFF2-40B4-BE49-F238E27FC236}">
                  <a16:creationId xmlns:a16="http://schemas.microsoft.com/office/drawing/2014/main" id="{72ED0A70-EB74-5C48-9AB1-39C49695B4B5}"/>
                </a:ext>
              </a:extLst>
            </p:cNvPr>
            <p:cNvSpPr>
              <a:spLocks/>
            </p:cNvSpPr>
            <p:nvPr/>
          </p:nvSpPr>
          <p:spPr bwMode="auto">
            <a:xfrm>
              <a:off x="17381727" y="7873535"/>
              <a:ext cx="19109"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1" name="Freeform 438">
              <a:extLst>
                <a:ext uri="{FF2B5EF4-FFF2-40B4-BE49-F238E27FC236}">
                  <a16:creationId xmlns:a16="http://schemas.microsoft.com/office/drawing/2014/main" id="{D72A4202-89C7-1348-9E92-15620EE58956}"/>
                </a:ext>
              </a:extLst>
            </p:cNvPr>
            <p:cNvSpPr>
              <a:spLocks/>
            </p:cNvSpPr>
            <p:nvPr/>
          </p:nvSpPr>
          <p:spPr bwMode="auto">
            <a:xfrm>
              <a:off x="17203386" y="7838493"/>
              <a:ext cx="111465" cy="156092"/>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2" name="Freeform 439">
              <a:extLst>
                <a:ext uri="{FF2B5EF4-FFF2-40B4-BE49-F238E27FC236}">
                  <a16:creationId xmlns:a16="http://schemas.microsoft.com/office/drawing/2014/main" id="{B1902EDA-EC66-0545-8202-1154E2FD36BB}"/>
                </a:ext>
              </a:extLst>
            </p:cNvPr>
            <p:cNvSpPr>
              <a:spLocks/>
            </p:cNvSpPr>
            <p:nvPr/>
          </p:nvSpPr>
          <p:spPr bwMode="auto">
            <a:xfrm>
              <a:off x="16652429" y="8099708"/>
              <a:ext cx="130574" cy="9238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3" name="Freeform 440">
              <a:extLst>
                <a:ext uri="{FF2B5EF4-FFF2-40B4-BE49-F238E27FC236}">
                  <a16:creationId xmlns:a16="http://schemas.microsoft.com/office/drawing/2014/main" id="{F621CA98-F389-0543-9103-086C2EC44A58}"/>
                </a:ext>
              </a:extLst>
            </p:cNvPr>
            <p:cNvSpPr>
              <a:spLocks/>
            </p:cNvSpPr>
            <p:nvPr/>
          </p:nvSpPr>
          <p:spPr bwMode="auto">
            <a:xfrm>
              <a:off x="17184277" y="8163419"/>
              <a:ext cx="187897" cy="2644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4" name="Freeform 441">
              <a:extLst>
                <a:ext uri="{FF2B5EF4-FFF2-40B4-BE49-F238E27FC236}">
                  <a16:creationId xmlns:a16="http://schemas.microsoft.com/office/drawing/2014/main" id="{DDA09290-5647-ED4C-A2C4-F89AEAEFF32B}"/>
                </a:ext>
              </a:extLst>
            </p:cNvPr>
            <p:cNvSpPr>
              <a:spLocks/>
            </p:cNvSpPr>
            <p:nvPr/>
          </p:nvSpPr>
          <p:spPr bwMode="auto">
            <a:xfrm>
              <a:off x="17343512" y="8389592"/>
              <a:ext cx="57323" cy="73269"/>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5" name="Freeform 442">
              <a:extLst>
                <a:ext uri="{FF2B5EF4-FFF2-40B4-BE49-F238E27FC236}">
                  <a16:creationId xmlns:a16="http://schemas.microsoft.com/office/drawing/2014/main" id="{6F7466F6-CFFB-F84B-B389-301A1279E4E8}"/>
                </a:ext>
              </a:extLst>
            </p:cNvPr>
            <p:cNvSpPr>
              <a:spLocks/>
            </p:cNvSpPr>
            <p:nvPr/>
          </p:nvSpPr>
          <p:spPr bwMode="auto">
            <a:xfrm>
              <a:off x="17381727" y="8453303"/>
              <a:ext cx="92356" cy="124237"/>
            </a:xfrm>
            <a:custGeom>
              <a:avLst/>
              <a:gdLst>
                <a:gd name="T0" fmla="*/ 4 w 10"/>
                <a:gd name="T1" fmla="*/ 0 h 13"/>
                <a:gd name="T2" fmla="*/ 2 w 10"/>
                <a:gd name="T3" fmla="*/ 1 h 13"/>
                <a:gd name="T4" fmla="*/ 4 w 10"/>
                <a:gd name="T5" fmla="*/ 4 h 13"/>
                <a:gd name="T6" fmla="*/ 4 w 10"/>
                <a:gd name="T7" fmla="*/ 9 h 13"/>
                <a:gd name="T8" fmla="*/ 5 w 10"/>
                <a:gd name="T9" fmla="*/ 13 h 13"/>
                <a:gd name="T10" fmla="*/ 5 w 10"/>
                <a:gd name="T11" fmla="*/ 11 h 13"/>
                <a:gd name="T12" fmla="*/ 9 w 10"/>
                <a:gd name="T13" fmla="*/ 8 h 13"/>
                <a:gd name="T14" fmla="*/ 8 w 10"/>
                <a:gd name="T15" fmla="*/ 6 h 13"/>
                <a:gd name="T16" fmla="*/ 9 w 10"/>
                <a:gd name="T17" fmla="*/ 5 h 13"/>
                <a:gd name="T18" fmla="*/ 7 w 10"/>
                <a:gd name="T19" fmla="*/ 1 h 13"/>
                <a:gd name="T20" fmla="*/ 4 w 10"/>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3">
                  <a:moveTo>
                    <a:pt x="4" y="0"/>
                  </a:moveTo>
                  <a:cubicBezTo>
                    <a:pt x="3" y="0"/>
                    <a:pt x="4" y="0"/>
                    <a:pt x="2" y="1"/>
                  </a:cubicBezTo>
                  <a:cubicBezTo>
                    <a:pt x="1" y="2"/>
                    <a:pt x="3" y="3"/>
                    <a:pt x="4" y="4"/>
                  </a:cubicBezTo>
                  <a:cubicBezTo>
                    <a:pt x="5" y="6"/>
                    <a:pt x="0" y="7"/>
                    <a:pt x="4" y="9"/>
                  </a:cubicBezTo>
                  <a:cubicBezTo>
                    <a:pt x="5" y="10"/>
                    <a:pt x="3" y="12"/>
                    <a:pt x="5" y="13"/>
                  </a:cubicBezTo>
                  <a:cubicBezTo>
                    <a:pt x="6" y="13"/>
                    <a:pt x="6" y="12"/>
                    <a:pt x="5" y="11"/>
                  </a:cubicBezTo>
                  <a:cubicBezTo>
                    <a:pt x="3" y="5"/>
                    <a:pt x="9" y="10"/>
                    <a:pt x="9" y="8"/>
                  </a:cubicBezTo>
                  <a:cubicBezTo>
                    <a:pt x="9" y="7"/>
                    <a:pt x="7" y="6"/>
                    <a:pt x="8" y="6"/>
                  </a:cubicBezTo>
                  <a:cubicBezTo>
                    <a:pt x="8" y="5"/>
                    <a:pt x="10" y="6"/>
                    <a:pt x="9" y="5"/>
                  </a:cubicBezTo>
                  <a:cubicBezTo>
                    <a:pt x="8" y="4"/>
                    <a:pt x="6" y="3"/>
                    <a:pt x="7" y="1"/>
                  </a:cubicBezTo>
                  <a:cubicBezTo>
                    <a:pt x="7" y="0"/>
                    <a:pt x="5" y="0"/>
                    <a:pt x="4"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6" name="Freeform 443">
              <a:extLst>
                <a:ext uri="{FF2B5EF4-FFF2-40B4-BE49-F238E27FC236}">
                  <a16:creationId xmlns:a16="http://schemas.microsoft.com/office/drawing/2014/main" id="{2C9E369B-FB25-824E-AD70-1D28ECEA28E6}"/>
                </a:ext>
              </a:extLst>
            </p:cNvPr>
            <p:cNvSpPr>
              <a:spLocks/>
            </p:cNvSpPr>
            <p:nvPr/>
          </p:nvSpPr>
          <p:spPr bwMode="auto">
            <a:xfrm>
              <a:off x="17212936" y="8399150"/>
              <a:ext cx="57323" cy="73269"/>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7" name="Freeform 444">
              <a:extLst>
                <a:ext uri="{FF2B5EF4-FFF2-40B4-BE49-F238E27FC236}">
                  <a16:creationId xmlns:a16="http://schemas.microsoft.com/office/drawing/2014/main" id="{E552A212-EA83-0A42-9661-C11545E85EF0}"/>
                </a:ext>
              </a:extLst>
            </p:cNvPr>
            <p:cNvSpPr>
              <a:spLocks/>
            </p:cNvSpPr>
            <p:nvPr/>
          </p:nvSpPr>
          <p:spPr bwMode="auto">
            <a:xfrm>
              <a:off x="17279818" y="8472417"/>
              <a:ext cx="82803" cy="95566"/>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8" name="Freeform 445">
              <a:extLst>
                <a:ext uri="{FF2B5EF4-FFF2-40B4-BE49-F238E27FC236}">
                  <a16:creationId xmlns:a16="http://schemas.microsoft.com/office/drawing/2014/main" id="{2DD293BF-EE62-034E-8BE7-55E488660EAD}"/>
                </a:ext>
              </a:extLst>
            </p:cNvPr>
            <p:cNvSpPr>
              <a:spLocks/>
            </p:cNvSpPr>
            <p:nvPr/>
          </p:nvSpPr>
          <p:spPr bwMode="auto">
            <a:xfrm>
              <a:off x="17298926" y="8529755"/>
              <a:ext cx="63695" cy="101936"/>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9" name="Freeform 446">
              <a:extLst>
                <a:ext uri="{FF2B5EF4-FFF2-40B4-BE49-F238E27FC236}">
                  <a16:creationId xmlns:a16="http://schemas.microsoft.com/office/drawing/2014/main" id="{A1D04C24-B27A-E440-8AD2-B9B6415EC892}"/>
                </a:ext>
              </a:extLst>
            </p:cNvPr>
            <p:cNvSpPr>
              <a:spLocks/>
            </p:cNvSpPr>
            <p:nvPr/>
          </p:nvSpPr>
          <p:spPr bwMode="auto">
            <a:xfrm>
              <a:off x="17353063" y="8520200"/>
              <a:ext cx="38217" cy="73269"/>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0" name="Freeform 447">
              <a:extLst>
                <a:ext uri="{FF2B5EF4-FFF2-40B4-BE49-F238E27FC236}">
                  <a16:creationId xmlns:a16="http://schemas.microsoft.com/office/drawing/2014/main" id="{BAC367D0-74AF-5347-939F-E97FE9D822E0}"/>
                </a:ext>
              </a:extLst>
            </p:cNvPr>
            <p:cNvSpPr>
              <a:spLocks/>
            </p:cNvSpPr>
            <p:nvPr/>
          </p:nvSpPr>
          <p:spPr bwMode="auto">
            <a:xfrm>
              <a:off x="17372174" y="8567983"/>
              <a:ext cx="57323" cy="35042"/>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1" name="Freeform 448">
              <a:extLst>
                <a:ext uri="{FF2B5EF4-FFF2-40B4-BE49-F238E27FC236}">
                  <a16:creationId xmlns:a16="http://schemas.microsoft.com/office/drawing/2014/main" id="{008B19D3-D641-8743-A8F7-8C549F9CAD86}"/>
                </a:ext>
              </a:extLst>
            </p:cNvPr>
            <p:cNvSpPr>
              <a:spLocks/>
            </p:cNvSpPr>
            <p:nvPr/>
          </p:nvSpPr>
          <p:spPr bwMode="auto">
            <a:xfrm>
              <a:off x="17372174" y="8593469"/>
              <a:ext cx="130574" cy="197506"/>
            </a:xfrm>
            <a:custGeom>
              <a:avLst/>
              <a:gdLst>
                <a:gd name="T0" fmla="*/ 10 w 14"/>
                <a:gd name="T1" fmla="*/ 0 h 21"/>
                <a:gd name="T2" fmla="*/ 9 w 14"/>
                <a:gd name="T3" fmla="*/ 2 h 21"/>
                <a:gd name="T4" fmla="*/ 7 w 14"/>
                <a:gd name="T5" fmla="*/ 4 h 21"/>
                <a:gd name="T6" fmla="*/ 3 w 14"/>
                <a:gd name="T7" fmla="*/ 6 h 21"/>
                <a:gd name="T8" fmla="*/ 2 w 14"/>
                <a:gd name="T9" fmla="*/ 11 h 21"/>
                <a:gd name="T10" fmla="*/ 2 w 14"/>
                <a:gd name="T11" fmla="*/ 14 h 21"/>
                <a:gd name="T12" fmla="*/ 3 w 14"/>
                <a:gd name="T13" fmla="*/ 18 h 21"/>
                <a:gd name="T14" fmla="*/ 8 w 14"/>
                <a:gd name="T15" fmla="*/ 19 h 21"/>
                <a:gd name="T16" fmla="*/ 8 w 14"/>
                <a:gd name="T17" fmla="*/ 16 h 21"/>
                <a:gd name="T18" fmla="*/ 10 w 14"/>
                <a:gd name="T19" fmla="*/ 12 h 21"/>
                <a:gd name="T20" fmla="*/ 12 w 14"/>
                <a:gd name="T21" fmla="*/ 17 h 21"/>
                <a:gd name="T22" fmla="*/ 13 w 14"/>
                <a:gd name="T23" fmla="*/ 14 h 21"/>
                <a:gd name="T24" fmla="*/ 13 w 14"/>
                <a:gd name="T25" fmla="*/ 10 h 21"/>
                <a:gd name="T26" fmla="*/ 10 w 14"/>
                <a:gd name="T27" fmla="*/ 0 h 21"/>
                <a:gd name="T28" fmla="*/ 10 w 14"/>
                <a:gd name="T2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21">
                  <a:moveTo>
                    <a:pt x="10" y="0"/>
                  </a:moveTo>
                  <a:cubicBezTo>
                    <a:pt x="9" y="0"/>
                    <a:pt x="9" y="1"/>
                    <a:pt x="9" y="2"/>
                  </a:cubicBezTo>
                  <a:cubicBezTo>
                    <a:pt x="9" y="3"/>
                    <a:pt x="9" y="3"/>
                    <a:pt x="7" y="4"/>
                  </a:cubicBezTo>
                  <a:cubicBezTo>
                    <a:pt x="6" y="4"/>
                    <a:pt x="4" y="6"/>
                    <a:pt x="3" y="6"/>
                  </a:cubicBezTo>
                  <a:cubicBezTo>
                    <a:pt x="1" y="9"/>
                    <a:pt x="0" y="9"/>
                    <a:pt x="2" y="11"/>
                  </a:cubicBezTo>
                  <a:cubicBezTo>
                    <a:pt x="3" y="12"/>
                    <a:pt x="2" y="13"/>
                    <a:pt x="2" y="14"/>
                  </a:cubicBezTo>
                  <a:cubicBezTo>
                    <a:pt x="1" y="16"/>
                    <a:pt x="2" y="17"/>
                    <a:pt x="3" y="18"/>
                  </a:cubicBezTo>
                  <a:cubicBezTo>
                    <a:pt x="5" y="19"/>
                    <a:pt x="7" y="19"/>
                    <a:pt x="8" y="19"/>
                  </a:cubicBezTo>
                  <a:cubicBezTo>
                    <a:pt x="11" y="21"/>
                    <a:pt x="9" y="18"/>
                    <a:pt x="8" y="16"/>
                  </a:cubicBezTo>
                  <a:cubicBezTo>
                    <a:pt x="8" y="16"/>
                    <a:pt x="8" y="12"/>
                    <a:pt x="10" y="12"/>
                  </a:cubicBezTo>
                  <a:cubicBezTo>
                    <a:pt x="11" y="12"/>
                    <a:pt x="11" y="17"/>
                    <a:pt x="12" y="17"/>
                  </a:cubicBezTo>
                  <a:cubicBezTo>
                    <a:pt x="12" y="17"/>
                    <a:pt x="13" y="14"/>
                    <a:pt x="13" y="14"/>
                  </a:cubicBezTo>
                  <a:cubicBezTo>
                    <a:pt x="14" y="12"/>
                    <a:pt x="14" y="11"/>
                    <a:pt x="13" y="10"/>
                  </a:cubicBezTo>
                  <a:cubicBezTo>
                    <a:pt x="13" y="7"/>
                    <a:pt x="13" y="1"/>
                    <a:pt x="10" y="0"/>
                  </a:cubicBezTo>
                  <a:cubicBezTo>
                    <a:pt x="9" y="0"/>
                    <a:pt x="10" y="1"/>
                    <a:pt x="10"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2" name="Freeform 449">
              <a:extLst>
                <a:ext uri="{FF2B5EF4-FFF2-40B4-BE49-F238E27FC236}">
                  <a16:creationId xmlns:a16="http://schemas.microsoft.com/office/drawing/2014/main" id="{0D0A43B2-1067-3745-AAF4-24E42881FC53}"/>
                </a:ext>
              </a:extLst>
            </p:cNvPr>
            <p:cNvSpPr>
              <a:spLocks/>
            </p:cNvSpPr>
            <p:nvPr/>
          </p:nvSpPr>
          <p:spPr bwMode="auto">
            <a:xfrm>
              <a:off x="17289371" y="8631694"/>
              <a:ext cx="111465" cy="95566"/>
            </a:xfrm>
            <a:custGeom>
              <a:avLst/>
              <a:gdLst>
                <a:gd name="T0" fmla="*/ 8 w 12"/>
                <a:gd name="T1" fmla="*/ 1 h 10"/>
                <a:gd name="T2" fmla="*/ 2 w 12"/>
                <a:gd name="T3" fmla="*/ 4 h 10"/>
                <a:gd name="T4" fmla="*/ 0 w 12"/>
                <a:gd name="T5" fmla="*/ 10 h 10"/>
                <a:gd name="T6" fmla="*/ 2 w 12"/>
                <a:gd name="T7" fmla="*/ 6 h 10"/>
                <a:gd name="T8" fmla="*/ 4 w 12"/>
                <a:gd name="T9" fmla="*/ 6 h 10"/>
                <a:gd name="T10" fmla="*/ 6 w 12"/>
                <a:gd name="T11" fmla="*/ 7 h 10"/>
                <a:gd name="T12" fmla="*/ 8 w 12"/>
                <a:gd name="T13" fmla="*/ 7 h 10"/>
                <a:gd name="T14" fmla="*/ 8 w 12"/>
                <a:gd name="T15" fmla="*/ 5 h 10"/>
                <a:gd name="T16" fmla="*/ 8 w 12"/>
                <a:gd name="T17" fmla="*/ 1 h 10"/>
                <a:gd name="T18" fmla="*/ 8 w 12"/>
                <a:gd name="T1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0">
                  <a:moveTo>
                    <a:pt x="8" y="1"/>
                  </a:moveTo>
                  <a:cubicBezTo>
                    <a:pt x="6" y="0"/>
                    <a:pt x="5" y="4"/>
                    <a:pt x="2" y="4"/>
                  </a:cubicBezTo>
                  <a:cubicBezTo>
                    <a:pt x="0" y="5"/>
                    <a:pt x="0" y="9"/>
                    <a:pt x="0" y="10"/>
                  </a:cubicBezTo>
                  <a:cubicBezTo>
                    <a:pt x="1" y="9"/>
                    <a:pt x="1" y="7"/>
                    <a:pt x="2" y="6"/>
                  </a:cubicBezTo>
                  <a:cubicBezTo>
                    <a:pt x="2" y="6"/>
                    <a:pt x="4" y="5"/>
                    <a:pt x="4" y="6"/>
                  </a:cubicBezTo>
                  <a:cubicBezTo>
                    <a:pt x="4" y="7"/>
                    <a:pt x="6" y="7"/>
                    <a:pt x="6" y="7"/>
                  </a:cubicBezTo>
                  <a:cubicBezTo>
                    <a:pt x="7" y="7"/>
                    <a:pt x="7" y="8"/>
                    <a:pt x="8" y="7"/>
                  </a:cubicBezTo>
                  <a:cubicBezTo>
                    <a:pt x="8" y="7"/>
                    <a:pt x="8" y="5"/>
                    <a:pt x="8" y="5"/>
                  </a:cubicBezTo>
                  <a:cubicBezTo>
                    <a:pt x="9" y="3"/>
                    <a:pt x="11" y="2"/>
                    <a:pt x="8" y="1"/>
                  </a:cubicBezTo>
                  <a:cubicBezTo>
                    <a:pt x="7" y="1"/>
                    <a:pt x="12" y="3"/>
                    <a:pt x="8"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3" name="Freeform 450">
              <a:extLst>
                <a:ext uri="{FF2B5EF4-FFF2-40B4-BE49-F238E27FC236}">
                  <a16:creationId xmlns:a16="http://schemas.microsoft.com/office/drawing/2014/main" id="{1BDD6D7A-3A5B-0841-BEA0-5B608281C1BC}"/>
                </a:ext>
              </a:extLst>
            </p:cNvPr>
            <p:cNvSpPr>
              <a:spLocks/>
            </p:cNvSpPr>
            <p:nvPr/>
          </p:nvSpPr>
          <p:spPr bwMode="auto">
            <a:xfrm>
              <a:off x="17063256" y="8539313"/>
              <a:ext cx="111465" cy="111494"/>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4" name="Freeform 451">
              <a:extLst>
                <a:ext uri="{FF2B5EF4-FFF2-40B4-BE49-F238E27FC236}">
                  <a16:creationId xmlns:a16="http://schemas.microsoft.com/office/drawing/2014/main" id="{A4A3980B-A301-3A4F-AB2E-146781993CA7}"/>
                </a:ext>
              </a:extLst>
            </p:cNvPr>
            <p:cNvSpPr>
              <a:spLocks/>
            </p:cNvSpPr>
            <p:nvPr/>
          </p:nvSpPr>
          <p:spPr bwMode="auto">
            <a:xfrm>
              <a:off x="17391283" y="8399150"/>
              <a:ext cx="19109" cy="9556"/>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5" name="Freeform 452">
              <a:extLst>
                <a:ext uri="{FF2B5EF4-FFF2-40B4-BE49-F238E27FC236}">
                  <a16:creationId xmlns:a16="http://schemas.microsoft.com/office/drawing/2014/main" id="{6418FB7D-25E0-D24D-931E-E1C82A933597}"/>
                </a:ext>
              </a:extLst>
            </p:cNvPr>
            <p:cNvSpPr>
              <a:spLocks/>
            </p:cNvSpPr>
            <p:nvPr/>
          </p:nvSpPr>
          <p:spPr bwMode="auto">
            <a:xfrm>
              <a:off x="16037776" y="8781415"/>
              <a:ext cx="522294" cy="544729"/>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6" name="Freeform 453">
              <a:extLst>
                <a:ext uri="{FF2B5EF4-FFF2-40B4-BE49-F238E27FC236}">
                  <a16:creationId xmlns:a16="http://schemas.microsoft.com/office/drawing/2014/main" id="{324506B9-5EE0-5642-8A9C-0674C770827F}"/>
                </a:ext>
              </a:extLst>
            </p:cNvPr>
            <p:cNvSpPr>
              <a:spLocks/>
            </p:cNvSpPr>
            <p:nvPr/>
          </p:nvSpPr>
          <p:spPr bwMode="auto">
            <a:xfrm>
              <a:off x="16130132" y="8978921"/>
              <a:ext cx="47770"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7" name="Freeform 454">
              <a:extLst>
                <a:ext uri="{FF2B5EF4-FFF2-40B4-BE49-F238E27FC236}">
                  <a16:creationId xmlns:a16="http://schemas.microsoft.com/office/drawing/2014/main" id="{3B5B6E6A-C647-784F-BDA9-C150BE55120F}"/>
                </a:ext>
              </a:extLst>
            </p:cNvPr>
            <p:cNvSpPr>
              <a:spLocks/>
            </p:cNvSpPr>
            <p:nvPr/>
          </p:nvSpPr>
          <p:spPr bwMode="auto">
            <a:xfrm>
              <a:off x="16197014" y="9090415"/>
              <a:ext cx="44586"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8" name="Freeform 455">
              <a:extLst>
                <a:ext uri="{FF2B5EF4-FFF2-40B4-BE49-F238E27FC236}">
                  <a16:creationId xmlns:a16="http://schemas.microsoft.com/office/drawing/2014/main" id="{9071EBDF-2A2A-D44D-86F4-0571BBC0E9C3}"/>
                </a:ext>
              </a:extLst>
            </p:cNvPr>
            <p:cNvSpPr>
              <a:spLocks/>
            </p:cNvSpPr>
            <p:nvPr/>
          </p:nvSpPr>
          <p:spPr bwMode="auto">
            <a:xfrm>
              <a:off x="16512300" y="9119082"/>
              <a:ext cx="66879" cy="66896"/>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9" name="Freeform 456">
              <a:extLst>
                <a:ext uri="{FF2B5EF4-FFF2-40B4-BE49-F238E27FC236}">
                  <a16:creationId xmlns:a16="http://schemas.microsoft.com/office/drawing/2014/main" id="{4796FBD0-E95B-164E-9C2C-F1F86574657E}"/>
                </a:ext>
              </a:extLst>
            </p:cNvPr>
            <p:cNvSpPr>
              <a:spLocks/>
            </p:cNvSpPr>
            <p:nvPr/>
          </p:nvSpPr>
          <p:spPr bwMode="auto">
            <a:xfrm>
              <a:off x="16617396" y="9166867"/>
              <a:ext cx="35033" cy="35042"/>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0" name="Freeform 457">
              <a:extLst>
                <a:ext uri="{FF2B5EF4-FFF2-40B4-BE49-F238E27FC236}">
                  <a16:creationId xmlns:a16="http://schemas.microsoft.com/office/drawing/2014/main" id="{9B5C3A32-B14E-8E4B-88A0-5752277EEDC0}"/>
                </a:ext>
              </a:extLst>
            </p:cNvPr>
            <p:cNvSpPr>
              <a:spLocks/>
            </p:cNvSpPr>
            <p:nvPr/>
          </p:nvSpPr>
          <p:spPr bwMode="auto">
            <a:xfrm>
              <a:off x="16521853" y="9326144"/>
              <a:ext cx="429938" cy="140163"/>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1" name="Freeform 458">
              <a:extLst>
                <a:ext uri="{FF2B5EF4-FFF2-40B4-BE49-F238E27FC236}">
                  <a16:creationId xmlns:a16="http://schemas.microsoft.com/office/drawing/2014/main" id="{79D7F6FD-2D7C-CB4D-ABDD-98BDA0862A1E}"/>
                </a:ext>
              </a:extLst>
            </p:cNvPr>
            <p:cNvSpPr>
              <a:spLocks/>
            </p:cNvSpPr>
            <p:nvPr/>
          </p:nvSpPr>
          <p:spPr bwMode="auto">
            <a:xfrm>
              <a:off x="16840326" y="9361183"/>
              <a:ext cx="73248" cy="28669"/>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2" name="Freeform 459">
              <a:extLst>
                <a:ext uri="{FF2B5EF4-FFF2-40B4-BE49-F238E27FC236}">
                  <a16:creationId xmlns:a16="http://schemas.microsoft.com/office/drawing/2014/main" id="{4E2E5CF3-FD8C-5247-981B-E83DB17CB31D}"/>
                </a:ext>
              </a:extLst>
            </p:cNvPr>
            <p:cNvSpPr>
              <a:spLocks/>
            </p:cNvSpPr>
            <p:nvPr/>
          </p:nvSpPr>
          <p:spPr bwMode="auto">
            <a:xfrm>
              <a:off x="16942236" y="9428080"/>
              <a:ext cx="57323" cy="38227"/>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3" name="Freeform 460">
              <a:extLst>
                <a:ext uri="{FF2B5EF4-FFF2-40B4-BE49-F238E27FC236}">
                  <a16:creationId xmlns:a16="http://schemas.microsoft.com/office/drawing/2014/main" id="{6FD1AF85-D188-6B49-9174-3A232768A5F7}"/>
                </a:ext>
              </a:extLst>
            </p:cNvPr>
            <p:cNvSpPr>
              <a:spLocks/>
            </p:cNvSpPr>
            <p:nvPr/>
          </p:nvSpPr>
          <p:spPr bwMode="auto">
            <a:xfrm>
              <a:off x="16999562" y="9437635"/>
              <a:ext cx="44586" cy="28669"/>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4" name="Freeform 461">
              <a:extLst>
                <a:ext uri="{FF2B5EF4-FFF2-40B4-BE49-F238E27FC236}">
                  <a16:creationId xmlns:a16="http://schemas.microsoft.com/office/drawing/2014/main" id="{7D028544-667D-054F-AED9-CFCA9D485EDE}"/>
                </a:ext>
              </a:extLst>
            </p:cNvPr>
            <p:cNvSpPr>
              <a:spLocks/>
            </p:cNvSpPr>
            <p:nvPr/>
          </p:nvSpPr>
          <p:spPr bwMode="auto">
            <a:xfrm>
              <a:off x="17034592" y="9437635"/>
              <a:ext cx="66879" cy="38227"/>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5" name="Freeform 462">
              <a:extLst>
                <a:ext uri="{FF2B5EF4-FFF2-40B4-BE49-F238E27FC236}">
                  <a16:creationId xmlns:a16="http://schemas.microsoft.com/office/drawing/2014/main" id="{574C545B-D3CC-7346-8693-E9424553E741}"/>
                </a:ext>
              </a:extLst>
            </p:cNvPr>
            <p:cNvSpPr>
              <a:spLocks/>
            </p:cNvSpPr>
            <p:nvPr/>
          </p:nvSpPr>
          <p:spPr bwMode="auto">
            <a:xfrm>
              <a:off x="17082363" y="9428080"/>
              <a:ext cx="76432" cy="47785"/>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6" name="Freeform 463">
              <a:extLst>
                <a:ext uri="{FF2B5EF4-FFF2-40B4-BE49-F238E27FC236}">
                  <a16:creationId xmlns:a16="http://schemas.microsoft.com/office/drawing/2014/main" id="{88A1C0B3-6CFA-584D-BF8D-A9EFB52BE04A}"/>
                </a:ext>
              </a:extLst>
            </p:cNvPr>
            <p:cNvSpPr>
              <a:spLocks/>
            </p:cNvSpPr>
            <p:nvPr/>
          </p:nvSpPr>
          <p:spPr bwMode="auto">
            <a:xfrm>
              <a:off x="17184277" y="9437635"/>
              <a:ext cx="114649" cy="38227"/>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7" name="Freeform 464">
              <a:extLst>
                <a:ext uri="{FF2B5EF4-FFF2-40B4-BE49-F238E27FC236}">
                  <a16:creationId xmlns:a16="http://schemas.microsoft.com/office/drawing/2014/main" id="{12A528ED-B18A-5242-B0C7-4765606F72B5}"/>
                </a:ext>
              </a:extLst>
            </p:cNvPr>
            <p:cNvSpPr>
              <a:spLocks/>
            </p:cNvSpPr>
            <p:nvPr/>
          </p:nvSpPr>
          <p:spPr bwMode="auto">
            <a:xfrm>
              <a:off x="17149244" y="9491791"/>
              <a:ext cx="101909" cy="57338"/>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8" name="Freeform 465">
              <a:extLst>
                <a:ext uri="{FF2B5EF4-FFF2-40B4-BE49-F238E27FC236}">
                  <a16:creationId xmlns:a16="http://schemas.microsoft.com/office/drawing/2014/main" id="{41C8934E-4C7F-8747-9305-61ED91F00FF7}"/>
                </a:ext>
              </a:extLst>
            </p:cNvPr>
            <p:cNvSpPr>
              <a:spLocks/>
            </p:cNvSpPr>
            <p:nvPr/>
          </p:nvSpPr>
          <p:spPr bwMode="auto">
            <a:xfrm>
              <a:off x="17474083" y="9192351"/>
              <a:ext cx="57323" cy="38227"/>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9" name="Freeform 466">
              <a:extLst>
                <a:ext uri="{FF2B5EF4-FFF2-40B4-BE49-F238E27FC236}">
                  <a16:creationId xmlns:a16="http://schemas.microsoft.com/office/drawing/2014/main" id="{1F3261B6-55F4-0546-A74C-9BE5F43F4FE5}"/>
                </a:ext>
              </a:extLst>
            </p:cNvPr>
            <p:cNvSpPr>
              <a:spLocks/>
            </p:cNvSpPr>
            <p:nvPr/>
          </p:nvSpPr>
          <p:spPr bwMode="auto">
            <a:xfrm>
              <a:off x="17569627" y="9185981"/>
              <a:ext cx="140127" cy="44598"/>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0" name="Freeform 467">
              <a:extLst>
                <a:ext uri="{FF2B5EF4-FFF2-40B4-BE49-F238E27FC236}">
                  <a16:creationId xmlns:a16="http://schemas.microsoft.com/office/drawing/2014/main" id="{7B9C0F38-F1BA-864E-BB82-4DEC49302D33}"/>
                </a:ext>
              </a:extLst>
            </p:cNvPr>
            <p:cNvSpPr>
              <a:spLocks/>
            </p:cNvSpPr>
            <p:nvPr/>
          </p:nvSpPr>
          <p:spPr bwMode="auto">
            <a:xfrm>
              <a:off x="17139689" y="8969361"/>
              <a:ext cx="299364" cy="337667"/>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1" name="Freeform 468">
              <a:extLst>
                <a:ext uri="{FF2B5EF4-FFF2-40B4-BE49-F238E27FC236}">
                  <a16:creationId xmlns:a16="http://schemas.microsoft.com/office/drawing/2014/main" id="{B727A57A-6114-7A4D-A611-0190DF5146C8}"/>
                </a:ext>
              </a:extLst>
            </p:cNvPr>
            <p:cNvSpPr>
              <a:spLocks/>
            </p:cNvSpPr>
            <p:nvPr/>
          </p:nvSpPr>
          <p:spPr bwMode="auto">
            <a:xfrm>
              <a:off x="17540962" y="8950247"/>
              <a:ext cx="73248" cy="140163"/>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2" name="Freeform 469">
              <a:extLst>
                <a:ext uri="{FF2B5EF4-FFF2-40B4-BE49-F238E27FC236}">
                  <a16:creationId xmlns:a16="http://schemas.microsoft.com/office/drawing/2014/main" id="{9513C879-D754-0349-BAE9-D1D6DD0061DE}"/>
                </a:ext>
              </a:extLst>
            </p:cNvPr>
            <p:cNvSpPr>
              <a:spLocks/>
            </p:cNvSpPr>
            <p:nvPr/>
          </p:nvSpPr>
          <p:spPr bwMode="auto">
            <a:xfrm>
              <a:off x="17579182" y="8931136"/>
              <a:ext cx="25477" cy="19114"/>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3" name="Freeform 470">
              <a:extLst>
                <a:ext uri="{FF2B5EF4-FFF2-40B4-BE49-F238E27FC236}">
                  <a16:creationId xmlns:a16="http://schemas.microsoft.com/office/drawing/2014/main" id="{653ECA89-B845-1C41-BD72-394E8B3BCF97}"/>
                </a:ext>
              </a:extLst>
            </p:cNvPr>
            <p:cNvSpPr>
              <a:spLocks/>
            </p:cNvSpPr>
            <p:nvPr/>
          </p:nvSpPr>
          <p:spPr bwMode="auto">
            <a:xfrm>
              <a:off x="17681092" y="9052186"/>
              <a:ext cx="44586" cy="19114"/>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4" name="Freeform 471">
              <a:extLst>
                <a:ext uri="{FF2B5EF4-FFF2-40B4-BE49-F238E27FC236}">
                  <a16:creationId xmlns:a16="http://schemas.microsoft.com/office/drawing/2014/main" id="{50B8316F-C98E-6E4A-96AA-71DFD2240A1C}"/>
                </a:ext>
              </a:extLst>
            </p:cNvPr>
            <p:cNvSpPr>
              <a:spLocks/>
            </p:cNvSpPr>
            <p:nvPr/>
          </p:nvSpPr>
          <p:spPr bwMode="auto">
            <a:xfrm>
              <a:off x="17690647" y="9061741"/>
              <a:ext cx="175160" cy="105124"/>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5" name="Freeform 472">
              <a:extLst>
                <a:ext uri="{FF2B5EF4-FFF2-40B4-BE49-F238E27FC236}">
                  <a16:creationId xmlns:a16="http://schemas.microsoft.com/office/drawing/2014/main" id="{38F0BD88-BD83-654C-B7BA-AFF16FD14C7C}"/>
                </a:ext>
              </a:extLst>
            </p:cNvPr>
            <p:cNvSpPr>
              <a:spLocks/>
            </p:cNvSpPr>
            <p:nvPr/>
          </p:nvSpPr>
          <p:spPr bwMode="auto">
            <a:xfrm>
              <a:off x="18521857" y="9240134"/>
              <a:ext cx="194268" cy="111494"/>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6" name="Freeform 473">
              <a:extLst>
                <a:ext uri="{FF2B5EF4-FFF2-40B4-BE49-F238E27FC236}">
                  <a16:creationId xmlns:a16="http://schemas.microsoft.com/office/drawing/2014/main" id="{39A174F2-4631-204F-8FEF-465828FDAFC8}"/>
                </a:ext>
              </a:extLst>
            </p:cNvPr>
            <p:cNvSpPr>
              <a:spLocks/>
            </p:cNvSpPr>
            <p:nvPr/>
          </p:nvSpPr>
          <p:spPr bwMode="auto">
            <a:xfrm>
              <a:off x="18802113" y="9297472"/>
              <a:ext cx="82803" cy="101936"/>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7" name="Freeform 474">
              <a:extLst>
                <a:ext uri="{FF2B5EF4-FFF2-40B4-BE49-F238E27FC236}">
                  <a16:creationId xmlns:a16="http://schemas.microsoft.com/office/drawing/2014/main" id="{690B6AF0-7346-1049-93D8-01BB50701913}"/>
                </a:ext>
              </a:extLst>
            </p:cNvPr>
            <p:cNvSpPr>
              <a:spLocks/>
            </p:cNvSpPr>
            <p:nvPr/>
          </p:nvSpPr>
          <p:spPr bwMode="auto">
            <a:xfrm>
              <a:off x="19044149" y="9485423"/>
              <a:ext cx="54139" cy="54153"/>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8" name="Freeform 475">
              <a:extLst>
                <a:ext uri="{FF2B5EF4-FFF2-40B4-BE49-F238E27FC236}">
                  <a16:creationId xmlns:a16="http://schemas.microsoft.com/office/drawing/2014/main" id="{8B87BCDF-7F69-1440-89A4-71F86DEB5F8D}"/>
                </a:ext>
              </a:extLst>
            </p:cNvPr>
            <p:cNvSpPr>
              <a:spLocks/>
            </p:cNvSpPr>
            <p:nvPr/>
          </p:nvSpPr>
          <p:spPr bwMode="auto">
            <a:xfrm>
              <a:off x="18986825" y="9399411"/>
              <a:ext cx="85988" cy="57338"/>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9" name="Freeform 476">
              <a:extLst>
                <a:ext uri="{FF2B5EF4-FFF2-40B4-BE49-F238E27FC236}">
                  <a16:creationId xmlns:a16="http://schemas.microsoft.com/office/drawing/2014/main" id="{D2A4FE0C-FD63-F244-BB1B-C5AA8D26005A}"/>
                </a:ext>
              </a:extLst>
            </p:cNvPr>
            <p:cNvSpPr>
              <a:spLocks/>
            </p:cNvSpPr>
            <p:nvPr/>
          </p:nvSpPr>
          <p:spPr bwMode="auto">
            <a:xfrm>
              <a:off x="18904022" y="9361183"/>
              <a:ext cx="38217" cy="47785"/>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0" name="Freeform 477">
              <a:extLst>
                <a:ext uri="{FF2B5EF4-FFF2-40B4-BE49-F238E27FC236}">
                  <a16:creationId xmlns:a16="http://schemas.microsoft.com/office/drawing/2014/main" id="{3CF5E46D-B17A-E643-8C8B-E463622E02E4}"/>
                </a:ext>
              </a:extLst>
            </p:cNvPr>
            <p:cNvSpPr>
              <a:spLocks/>
            </p:cNvSpPr>
            <p:nvPr/>
          </p:nvSpPr>
          <p:spPr bwMode="auto">
            <a:xfrm>
              <a:off x="19247970" y="10017406"/>
              <a:ext cx="149680" cy="111494"/>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1" name="Freeform 478">
              <a:extLst>
                <a:ext uri="{FF2B5EF4-FFF2-40B4-BE49-F238E27FC236}">
                  <a16:creationId xmlns:a16="http://schemas.microsoft.com/office/drawing/2014/main" id="{BCF5035A-169F-CE49-A601-012CA38B7886}"/>
                </a:ext>
              </a:extLst>
            </p:cNvPr>
            <p:cNvSpPr>
              <a:spLocks/>
            </p:cNvSpPr>
            <p:nvPr/>
          </p:nvSpPr>
          <p:spPr bwMode="auto">
            <a:xfrm>
              <a:off x="19649244" y="10727782"/>
              <a:ext cx="105096" cy="130608"/>
            </a:xfrm>
            <a:custGeom>
              <a:avLst/>
              <a:gdLst>
                <a:gd name="T0" fmla="*/ 11 w 11"/>
                <a:gd name="T1" fmla="*/ 14 h 14"/>
                <a:gd name="T2" fmla="*/ 9 w 11"/>
                <a:gd name="T3" fmla="*/ 10 h 14"/>
                <a:gd name="T4" fmla="*/ 9 w 11"/>
                <a:gd name="T5" fmla="*/ 7 h 14"/>
                <a:gd name="T6" fmla="*/ 0 w 11"/>
                <a:gd name="T7" fmla="*/ 0 h 14"/>
                <a:gd name="T8" fmla="*/ 3 w 11"/>
                <a:gd name="T9" fmla="*/ 4 h 14"/>
                <a:gd name="T10" fmla="*/ 5 w 11"/>
                <a:gd name="T11" fmla="*/ 8 h 14"/>
                <a:gd name="T12" fmla="*/ 8 w 11"/>
                <a:gd name="T13" fmla="*/ 11 h 14"/>
                <a:gd name="T14" fmla="*/ 11 w 11"/>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4">
                  <a:moveTo>
                    <a:pt x="11" y="14"/>
                  </a:moveTo>
                  <a:cubicBezTo>
                    <a:pt x="10" y="12"/>
                    <a:pt x="11" y="11"/>
                    <a:pt x="9" y="10"/>
                  </a:cubicBezTo>
                  <a:cubicBezTo>
                    <a:pt x="8" y="8"/>
                    <a:pt x="9" y="8"/>
                    <a:pt x="9" y="7"/>
                  </a:cubicBezTo>
                  <a:cubicBezTo>
                    <a:pt x="8" y="5"/>
                    <a:pt x="0" y="1"/>
                    <a:pt x="0" y="0"/>
                  </a:cubicBezTo>
                  <a:cubicBezTo>
                    <a:pt x="0" y="1"/>
                    <a:pt x="3" y="3"/>
                    <a:pt x="3" y="4"/>
                  </a:cubicBezTo>
                  <a:cubicBezTo>
                    <a:pt x="4" y="6"/>
                    <a:pt x="4" y="7"/>
                    <a:pt x="5" y="8"/>
                  </a:cubicBezTo>
                  <a:cubicBezTo>
                    <a:pt x="6" y="9"/>
                    <a:pt x="9" y="10"/>
                    <a:pt x="8" y="11"/>
                  </a:cubicBezTo>
                  <a:cubicBezTo>
                    <a:pt x="8" y="13"/>
                    <a:pt x="9" y="13"/>
                    <a:pt x="11" y="1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2" name="Freeform 479">
              <a:extLst>
                <a:ext uri="{FF2B5EF4-FFF2-40B4-BE49-F238E27FC236}">
                  <a16:creationId xmlns:a16="http://schemas.microsoft.com/office/drawing/2014/main" id="{A0F92C46-4858-E740-A173-BCB5E1055530}"/>
                </a:ext>
              </a:extLst>
            </p:cNvPr>
            <p:cNvSpPr>
              <a:spLocks/>
            </p:cNvSpPr>
            <p:nvPr/>
          </p:nvSpPr>
          <p:spPr bwMode="auto">
            <a:xfrm>
              <a:off x="19677908" y="10848834"/>
              <a:ext cx="242036" cy="283514"/>
            </a:xfrm>
            <a:custGeom>
              <a:avLst/>
              <a:gdLst>
                <a:gd name="T0" fmla="*/ 8 w 26"/>
                <a:gd name="T1" fmla="*/ 2 h 30"/>
                <a:gd name="T2" fmla="*/ 7 w 26"/>
                <a:gd name="T3" fmla="*/ 11 h 30"/>
                <a:gd name="T4" fmla="*/ 5 w 26"/>
                <a:gd name="T5" fmla="*/ 18 h 30"/>
                <a:gd name="T6" fmla="*/ 9 w 26"/>
                <a:gd name="T7" fmla="*/ 25 h 30"/>
                <a:gd name="T8" fmla="*/ 14 w 26"/>
                <a:gd name="T9" fmla="*/ 26 h 30"/>
                <a:gd name="T10" fmla="*/ 17 w 26"/>
                <a:gd name="T11" fmla="*/ 22 h 30"/>
                <a:gd name="T12" fmla="*/ 18 w 26"/>
                <a:gd name="T13" fmla="*/ 16 h 30"/>
                <a:gd name="T14" fmla="*/ 22 w 26"/>
                <a:gd name="T15" fmla="*/ 14 h 30"/>
                <a:gd name="T16" fmla="*/ 26 w 26"/>
                <a:gd name="T17" fmla="*/ 10 h 30"/>
                <a:gd name="T18" fmla="*/ 25 w 26"/>
                <a:gd name="T19" fmla="*/ 6 h 30"/>
                <a:gd name="T20" fmla="*/ 20 w 26"/>
                <a:gd name="T21" fmla="*/ 8 h 30"/>
                <a:gd name="T22" fmla="*/ 14 w 26"/>
                <a:gd name="T23" fmla="*/ 5 h 30"/>
                <a:gd name="T24" fmla="*/ 11 w 26"/>
                <a:gd name="T25" fmla="*/ 0 h 30"/>
                <a:gd name="T26" fmla="*/ 11 w 26"/>
                <a:gd name="T27" fmla="*/ 3 h 30"/>
                <a:gd name="T28" fmla="*/ 8 w 26"/>
                <a:gd name="T29" fmla="*/ 2 h 30"/>
                <a:gd name="T30" fmla="*/ 8 w 26"/>
                <a:gd name="T31"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30">
                  <a:moveTo>
                    <a:pt x="8" y="2"/>
                  </a:moveTo>
                  <a:cubicBezTo>
                    <a:pt x="7" y="2"/>
                    <a:pt x="7" y="9"/>
                    <a:pt x="7" y="11"/>
                  </a:cubicBezTo>
                  <a:cubicBezTo>
                    <a:pt x="6" y="13"/>
                    <a:pt x="0" y="16"/>
                    <a:pt x="5" y="18"/>
                  </a:cubicBezTo>
                  <a:cubicBezTo>
                    <a:pt x="8" y="19"/>
                    <a:pt x="11" y="21"/>
                    <a:pt x="9" y="25"/>
                  </a:cubicBezTo>
                  <a:cubicBezTo>
                    <a:pt x="6" y="30"/>
                    <a:pt x="11" y="29"/>
                    <a:pt x="14" y="26"/>
                  </a:cubicBezTo>
                  <a:cubicBezTo>
                    <a:pt x="15" y="25"/>
                    <a:pt x="16" y="23"/>
                    <a:pt x="17" y="22"/>
                  </a:cubicBezTo>
                  <a:cubicBezTo>
                    <a:pt x="19" y="19"/>
                    <a:pt x="18" y="19"/>
                    <a:pt x="18" y="16"/>
                  </a:cubicBezTo>
                  <a:cubicBezTo>
                    <a:pt x="19" y="14"/>
                    <a:pt x="21" y="14"/>
                    <a:pt x="22" y="14"/>
                  </a:cubicBezTo>
                  <a:cubicBezTo>
                    <a:pt x="23" y="15"/>
                    <a:pt x="25" y="11"/>
                    <a:pt x="26" y="10"/>
                  </a:cubicBezTo>
                  <a:cubicBezTo>
                    <a:pt x="26" y="9"/>
                    <a:pt x="26" y="6"/>
                    <a:pt x="25" y="6"/>
                  </a:cubicBezTo>
                  <a:cubicBezTo>
                    <a:pt x="23" y="6"/>
                    <a:pt x="21" y="8"/>
                    <a:pt x="20" y="8"/>
                  </a:cubicBezTo>
                  <a:cubicBezTo>
                    <a:pt x="18" y="8"/>
                    <a:pt x="15" y="7"/>
                    <a:pt x="14" y="5"/>
                  </a:cubicBezTo>
                  <a:cubicBezTo>
                    <a:pt x="13" y="4"/>
                    <a:pt x="13" y="0"/>
                    <a:pt x="11" y="0"/>
                  </a:cubicBezTo>
                  <a:cubicBezTo>
                    <a:pt x="11" y="0"/>
                    <a:pt x="11" y="3"/>
                    <a:pt x="11" y="3"/>
                  </a:cubicBezTo>
                  <a:cubicBezTo>
                    <a:pt x="10" y="3"/>
                    <a:pt x="9" y="1"/>
                    <a:pt x="8" y="2"/>
                  </a:cubicBezTo>
                  <a:cubicBezTo>
                    <a:pt x="7" y="2"/>
                    <a:pt x="9" y="1"/>
                    <a:pt x="8"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3" name="Freeform 480">
              <a:extLst>
                <a:ext uri="{FF2B5EF4-FFF2-40B4-BE49-F238E27FC236}">
                  <a16:creationId xmlns:a16="http://schemas.microsoft.com/office/drawing/2014/main" id="{6D9780C1-9C1F-DC40-BDCA-03B16D42DD03}"/>
                </a:ext>
              </a:extLst>
            </p:cNvPr>
            <p:cNvSpPr>
              <a:spLocks/>
            </p:cNvSpPr>
            <p:nvPr/>
          </p:nvSpPr>
          <p:spPr bwMode="auto">
            <a:xfrm>
              <a:off x="19359438" y="11055894"/>
              <a:ext cx="366243" cy="356781"/>
            </a:xfrm>
            <a:custGeom>
              <a:avLst/>
              <a:gdLst>
                <a:gd name="T0" fmla="*/ 33 w 39"/>
                <a:gd name="T1" fmla="*/ 4 h 38"/>
                <a:gd name="T2" fmla="*/ 30 w 39"/>
                <a:gd name="T3" fmla="*/ 1 h 38"/>
                <a:gd name="T4" fmla="*/ 26 w 39"/>
                <a:gd name="T5" fmla="*/ 8 h 38"/>
                <a:gd name="T6" fmla="*/ 22 w 39"/>
                <a:gd name="T7" fmla="*/ 13 h 38"/>
                <a:gd name="T8" fmla="*/ 15 w 39"/>
                <a:gd name="T9" fmla="*/ 18 h 38"/>
                <a:gd name="T10" fmla="*/ 9 w 39"/>
                <a:gd name="T11" fmla="*/ 22 h 38"/>
                <a:gd name="T12" fmla="*/ 4 w 39"/>
                <a:gd name="T13" fmla="*/ 27 h 38"/>
                <a:gd name="T14" fmla="*/ 2 w 39"/>
                <a:gd name="T15" fmla="*/ 33 h 38"/>
                <a:gd name="T16" fmla="*/ 1 w 39"/>
                <a:gd name="T17" fmla="*/ 34 h 38"/>
                <a:gd name="T18" fmla="*/ 3 w 39"/>
                <a:gd name="T19" fmla="*/ 35 h 38"/>
                <a:gd name="T20" fmla="*/ 10 w 39"/>
                <a:gd name="T21" fmla="*/ 37 h 38"/>
                <a:gd name="T22" fmla="*/ 19 w 39"/>
                <a:gd name="T23" fmla="*/ 34 h 38"/>
                <a:gd name="T24" fmla="*/ 22 w 39"/>
                <a:gd name="T25" fmla="*/ 27 h 38"/>
                <a:gd name="T26" fmla="*/ 27 w 39"/>
                <a:gd name="T27" fmla="*/ 22 h 38"/>
                <a:gd name="T28" fmla="*/ 29 w 39"/>
                <a:gd name="T29" fmla="*/ 21 h 38"/>
                <a:gd name="T30" fmla="*/ 33 w 39"/>
                <a:gd name="T31" fmla="*/ 21 h 38"/>
                <a:gd name="T32" fmla="*/ 32 w 39"/>
                <a:gd name="T33" fmla="*/ 19 h 38"/>
                <a:gd name="T34" fmla="*/ 32 w 39"/>
                <a:gd name="T35" fmla="*/ 17 h 38"/>
                <a:gd name="T36" fmla="*/ 38 w 39"/>
                <a:gd name="T37" fmla="*/ 9 h 38"/>
                <a:gd name="T38" fmla="*/ 38 w 39"/>
                <a:gd name="T39" fmla="*/ 6 h 38"/>
                <a:gd name="T40" fmla="*/ 38 w 39"/>
                <a:gd name="T41" fmla="*/ 4 h 38"/>
                <a:gd name="T42" fmla="*/ 37 w 39"/>
                <a:gd name="T43" fmla="*/ 4 h 38"/>
                <a:gd name="T44" fmla="*/ 37 w 39"/>
                <a:gd name="T45" fmla="*/ 2 h 38"/>
                <a:gd name="T46" fmla="*/ 33 w 39"/>
                <a:gd name="T47"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38">
                  <a:moveTo>
                    <a:pt x="33" y="4"/>
                  </a:moveTo>
                  <a:cubicBezTo>
                    <a:pt x="33" y="4"/>
                    <a:pt x="32" y="0"/>
                    <a:pt x="30" y="1"/>
                  </a:cubicBezTo>
                  <a:cubicBezTo>
                    <a:pt x="27" y="3"/>
                    <a:pt x="28" y="5"/>
                    <a:pt x="26" y="8"/>
                  </a:cubicBezTo>
                  <a:cubicBezTo>
                    <a:pt x="25" y="9"/>
                    <a:pt x="24" y="12"/>
                    <a:pt x="22" y="13"/>
                  </a:cubicBezTo>
                  <a:cubicBezTo>
                    <a:pt x="20" y="16"/>
                    <a:pt x="18" y="17"/>
                    <a:pt x="15" y="18"/>
                  </a:cubicBezTo>
                  <a:cubicBezTo>
                    <a:pt x="13" y="19"/>
                    <a:pt x="12" y="21"/>
                    <a:pt x="9" y="22"/>
                  </a:cubicBezTo>
                  <a:cubicBezTo>
                    <a:pt x="7" y="23"/>
                    <a:pt x="7" y="27"/>
                    <a:pt x="4" y="27"/>
                  </a:cubicBezTo>
                  <a:cubicBezTo>
                    <a:pt x="0" y="28"/>
                    <a:pt x="4" y="31"/>
                    <a:pt x="2" y="33"/>
                  </a:cubicBezTo>
                  <a:cubicBezTo>
                    <a:pt x="1" y="33"/>
                    <a:pt x="0" y="33"/>
                    <a:pt x="1" y="34"/>
                  </a:cubicBezTo>
                  <a:cubicBezTo>
                    <a:pt x="1" y="35"/>
                    <a:pt x="1" y="35"/>
                    <a:pt x="3" y="35"/>
                  </a:cubicBezTo>
                  <a:cubicBezTo>
                    <a:pt x="5" y="35"/>
                    <a:pt x="8" y="37"/>
                    <a:pt x="10" y="37"/>
                  </a:cubicBezTo>
                  <a:cubicBezTo>
                    <a:pt x="14" y="38"/>
                    <a:pt x="16" y="36"/>
                    <a:pt x="19" y="34"/>
                  </a:cubicBezTo>
                  <a:cubicBezTo>
                    <a:pt x="21" y="32"/>
                    <a:pt x="22" y="30"/>
                    <a:pt x="22" y="27"/>
                  </a:cubicBezTo>
                  <a:cubicBezTo>
                    <a:pt x="23" y="24"/>
                    <a:pt x="24" y="24"/>
                    <a:pt x="27" y="22"/>
                  </a:cubicBezTo>
                  <a:cubicBezTo>
                    <a:pt x="28" y="22"/>
                    <a:pt x="28" y="21"/>
                    <a:pt x="29" y="21"/>
                  </a:cubicBezTo>
                  <a:cubicBezTo>
                    <a:pt x="30" y="21"/>
                    <a:pt x="31" y="21"/>
                    <a:pt x="33" y="21"/>
                  </a:cubicBezTo>
                  <a:cubicBezTo>
                    <a:pt x="34" y="20"/>
                    <a:pt x="33" y="19"/>
                    <a:pt x="32" y="19"/>
                  </a:cubicBezTo>
                  <a:cubicBezTo>
                    <a:pt x="31" y="18"/>
                    <a:pt x="31" y="18"/>
                    <a:pt x="32" y="17"/>
                  </a:cubicBezTo>
                  <a:cubicBezTo>
                    <a:pt x="34" y="14"/>
                    <a:pt x="36" y="12"/>
                    <a:pt x="38" y="9"/>
                  </a:cubicBezTo>
                  <a:cubicBezTo>
                    <a:pt x="38" y="8"/>
                    <a:pt x="38" y="7"/>
                    <a:pt x="38" y="6"/>
                  </a:cubicBezTo>
                  <a:cubicBezTo>
                    <a:pt x="38" y="5"/>
                    <a:pt x="38" y="5"/>
                    <a:pt x="38" y="4"/>
                  </a:cubicBezTo>
                  <a:cubicBezTo>
                    <a:pt x="39" y="3"/>
                    <a:pt x="37" y="4"/>
                    <a:pt x="37" y="4"/>
                  </a:cubicBezTo>
                  <a:cubicBezTo>
                    <a:pt x="37" y="3"/>
                    <a:pt x="37" y="3"/>
                    <a:pt x="37" y="2"/>
                  </a:cubicBezTo>
                  <a:cubicBezTo>
                    <a:pt x="36" y="3"/>
                    <a:pt x="35" y="5"/>
                    <a:pt x="33"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4" name="Freeform 481">
              <a:extLst>
                <a:ext uri="{FF2B5EF4-FFF2-40B4-BE49-F238E27FC236}">
                  <a16:creationId xmlns:a16="http://schemas.microsoft.com/office/drawing/2014/main" id="{6BDC9012-B151-D247-8723-05BD535226B0}"/>
                </a:ext>
              </a:extLst>
            </p:cNvPr>
            <p:cNvSpPr>
              <a:spLocks/>
            </p:cNvSpPr>
            <p:nvPr/>
          </p:nvSpPr>
          <p:spPr bwMode="auto">
            <a:xfrm>
              <a:off x="19416761" y="11412677"/>
              <a:ext cx="19109" cy="19114"/>
            </a:xfrm>
            <a:custGeom>
              <a:avLst/>
              <a:gdLst>
                <a:gd name="T0" fmla="*/ 2 w 2"/>
                <a:gd name="T1" fmla="*/ 2 h 2"/>
                <a:gd name="T2" fmla="*/ 1 w 2"/>
                <a:gd name="T3" fmla="*/ 0 h 2"/>
                <a:gd name="T4" fmla="*/ 0 w 2"/>
                <a:gd name="T5" fmla="*/ 2 h 2"/>
                <a:gd name="T6" fmla="*/ 2 w 2"/>
                <a:gd name="T7" fmla="*/ 2 h 2"/>
              </a:gdLst>
              <a:ahLst/>
              <a:cxnLst>
                <a:cxn ang="0">
                  <a:pos x="T0" y="T1"/>
                </a:cxn>
                <a:cxn ang="0">
                  <a:pos x="T2" y="T3"/>
                </a:cxn>
                <a:cxn ang="0">
                  <a:pos x="T4" y="T5"/>
                </a:cxn>
                <a:cxn ang="0">
                  <a:pos x="T6" y="T7"/>
                </a:cxn>
              </a:cxnLst>
              <a:rect l="0" t="0" r="r" b="b"/>
              <a:pathLst>
                <a:path w="2" h="2">
                  <a:moveTo>
                    <a:pt x="2" y="2"/>
                  </a:moveTo>
                  <a:cubicBezTo>
                    <a:pt x="2" y="1"/>
                    <a:pt x="1" y="1"/>
                    <a:pt x="1" y="0"/>
                  </a:cubicBezTo>
                  <a:cubicBezTo>
                    <a:pt x="0" y="1"/>
                    <a:pt x="0" y="1"/>
                    <a:pt x="0" y="2"/>
                  </a:cubicBezTo>
                  <a:cubicBezTo>
                    <a:pt x="1" y="2"/>
                    <a:pt x="2" y="2"/>
                    <a:pt x="2"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5" name="Freeform 482">
              <a:extLst>
                <a:ext uri="{FF2B5EF4-FFF2-40B4-BE49-F238E27FC236}">
                  <a16:creationId xmlns:a16="http://schemas.microsoft.com/office/drawing/2014/main" id="{FC3FAD85-2945-DE4E-98DE-9C6D2001BBD2}"/>
                </a:ext>
              </a:extLst>
            </p:cNvPr>
            <p:cNvSpPr>
              <a:spLocks/>
            </p:cNvSpPr>
            <p:nvPr/>
          </p:nvSpPr>
          <p:spPr bwMode="auto">
            <a:xfrm>
              <a:off x="18343513" y="11065452"/>
              <a:ext cx="178346" cy="168835"/>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6" name="Freeform 483">
              <a:extLst>
                <a:ext uri="{FF2B5EF4-FFF2-40B4-BE49-F238E27FC236}">
                  <a16:creationId xmlns:a16="http://schemas.microsoft.com/office/drawing/2014/main" id="{23286DC3-A883-894A-A149-1F0B2340000B}"/>
                </a:ext>
              </a:extLst>
            </p:cNvPr>
            <p:cNvSpPr>
              <a:spLocks/>
            </p:cNvSpPr>
            <p:nvPr/>
          </p:nvSpPr>
          <p:spPr bwMode="auto">
            <a:xfrm>
              <a:off x="18483640" y="11017669"/>
              <a:ext cx="28662" cy="47785"/>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7" name="Freeform 484">
              <a:extLst>
                <a:ext uri="{FF2B5EF4-FFF2-40B4-BE49-F238E27FC236}">
                  <a16:creationId xmlns:a16="http://schemas.microsoft.com/office/drawing/2014/main" id="{59A7C2EE-34EA-5848-BEBD-0565C736A281}"/>
                </a:ext>
              </a:extLst>
            </p:cNvPr>
            <p:cNvSpPr>
              <a:spLocks/>
            </p:cNvSpPr>
            <p:nvPr/>
          </p:nvSpPr>
          <p:spPr bwMode="auto">
            <a:xfrm>
              <a:off x="18295742" y="11017669"/>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8" name="Freeform 485">
              <a:extLst>
                <a:ext uri="{FF2B5EF4-FFF2-40B4-BE49-F238E27FC236}">
                  <a16:creationId xmlns:a16="http://schemas.microsoft.com/office/drawing/2014/main" id="{582EFBE3-3EF2-ED43-883D-EF45D2E009D7}"/>
                </a:ext>
              </a:extLst>
            </p:cNvPr>
            <p:cNvSpPr>
              <a:spLocks/>
            </p:cNvSpPr>
            <p:nvPr/>
          </p:nvSpPr>
          <p:spPr bwMode="auto">
            <a:xfrm>
              <a:off x="15384910" y="8593469"/>
              <a:ext cx="101909" cy="168835"/>
            </a:xfrm>
            <a:custGeom>
              <a:avLst/>
              <a:gdLst>
                <a:gd name="T0" fmla="*/ 2 w 11"/>
                <a:gd name="T1" fmla="*/ 0 h 18"/>
                <a:gd name="T2" fmla="*/ 1 w 11"/>
                <a:gd name="T3" fmla="*/ 0 h 18"/>
                <a:gd name="T4" fmla="*/ 1 w 11"/>
                <a:gd name="T5" fmla="*/ 3 h 18"/>
                <a:gd name="T6" fmla="*/ 0 w 11"/>
                <a:gd name="T7" fmla="*/ 8 h 18"/>
                <a:gd name="T8" fmla="*/ 4 w 11"/>
                <a:gd name="T9" fmla="*/ 18 h 18"/>
                <a:gd name="T10" fmla="*/ 9 w 11"/>
                <a:gd name="T11" fmla="*/ 15 h 18"/>
                <a:gd name="T12" fmla="*/ 9 w 11"/>
                <a:gd name="T13" fmla="*/ 8 h 18"/>
                <a:gd name="T14" fmla="*/ 2 w 11"/>
                <a:gd name="T15" fmla="*/ 0 h 18"/>
                <a:gd name="T16" fmla="*/ 2 w 1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8">
                  <a:moveTo>
                    <a:pt x="2" y="0"/>
                  </a:moveTo>
                  <a:cubicBezTo>
                    <a:pt x="2" y="0"/>
                    <a:pt x="2" y="0"/>
                    <a:pt x="1" y="0"/>
                  </a:cubicBezTo>
                  <a:cubicBezTo>
                    <a:pt x="1" y="0"/>
                    <a:pt x="1" y="3"/>
                    <a:pt x="1" y="3"/>
                  </a:cubicBezTo>
                  <a:cubicBezTo>
                    <a:pt x="1" y="5"/>
                    <a:pt x="0" y="6"/>
                    <a:pt x="0" y="8"/>
                  </a:cubicBezTo>
                  <a:cubicBezTo>
                    <a:pt x="0" y="11"/>
                    <a:pt x="0" y="18"/>
                    <a:pt x="4" y="18"/>
                  </a:cubicBezTo>
                  <a:cubicBezTo>
                    <a:pt x="6" y="18"/>
                    <a:pt x="9" y="17"/>
                    <a:pt x="9" y="15"/>
                  </a:cubicBezTo>
                  <a:cubicBezTo>
                    <a:pt x="11" y="13"/>
                    <a:pt x="9" y="10"/>
                    <a:pt x="9" y="8"/>
                  </a:cubicBezTo>
                  <a:cubicBezTo>
                    <a:pt x="7" y="6"/>
                    <a:pt x="5" y="0"/>
                    <a:pt x="2" y="0"/>
                  </a:cubicBezTo>
                  <a:cubicBezTo>
                    <a:pt x="1" y="0"/>
                    <a:pt x="3"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9" name="Freeform 486">
              <a:extLst>
                <a:ext uri="{FF2B5EF4-FFF2-40B4-BE49-F238E27FC236}">
                  <a16:creationId xmlns:a16="http://schemas.microsoft.com/office/drawing/2014/main" id="{3FE9BE51-D056-A947-9885-9C7E3D7440E8}"/>
                </a:ext>
              </a:extLst>
            </p:cNvPr>
            <p:cNvSpPr>
              <a:spLocks/>
            </p:cNvSpPr>
            <p:nvPr/>
          </p:nvSpPr>
          <p:spPr bwMode="auto">
            <a:xfrm>
              <a:off x="13665165" y="9606473"/>
              <a:ext cx="337579" cy="653035"/>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0" name="Freeform 487">
              <a:extLst>
                <a:ext uri="{FF2B5EF4-FFF2-40B4-BE49-F238E27FC236}">
                  <a16:creationId xmlns:a16="http://schemas.microsoft.com/office/drawing/2014/main" id="{F0777BDF-5525-0F41-96DD-E0AEF008A08F}"/>
                </a:ext>
              </a:extLst>
            </p:cNvPr>
            <p:cNvSpPr>
              <a:spLocks/>
            </p:cNvSpPr>
            <p:nvPr/>
          </p:nvSpPr>
          <p:spPr bwMode="auto">
            <a:xfrm>
              <a:off x="14413572" y="5028840"/>
              <a:ext cx="101909" cy="76452"/>
            </a:xfrm>
            <a:custGeom>
              <a:avLst/>
              <a:gdLst>
                <a:gd name="T0" fmla="*/ 9 w 11"/>
                <a:gd name="T1" fmla="*/ 7 h 8"/>
                <a:gd name="T2" fmla="*/ 8 w 11"/>
                <a:gd name="T3" fmla="*/ 4 h 8"/>
                <a:gd name="T4" fmla="*/ 3 w 11"/>
                <a:gd name="T5" fmla="*/ 0 h 8"/>
                <a:gd name="T6" fmla="*/ 1 w 11"/>
                <a:gd name="T7" fmla="*/ 2 h 8"/>
                <a:gd name="T8" fmla="*/ 3 w 11"/>
                <a:gd name="T9" fmla="*/ 5 h 8"/>
                <a:gd name="T10" fmla="*/ 9 w 11"/>
                <a:gd name="T11" fmla="*/ 7 h 8"/>
                <a:gd name="T12" fmla="*/ 9 w 11"/>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1" h="8">
                  <a:moveTo>
                    <a:pt x="9" y="7"/>
                  </a:moveTo>
                  <a:cubicBezTo>
                    <a:pt x="11" y="8"/>
                    <a:pt x="9" y="5"/>
                    <a:pt x="8" y="4"/>
                  </a:cubicBezTo>
                  <a:cubicBezTo>
                    <a:pt x="7" y="3"/>
                    <a:pt x="4" y="1"/>
                    <a:pt x="3" y="0"/>
                  </a:cubicBezTo>
                  <a:cubicBezTo>
                    <a:pt x="2" y="0"/>
                    <a:pt x="1" y="1"/>
                    <a:pt x="1" y="2"/>
                  </a:cubicBezTo>
                  <a:cubicBezTo>
                    <a:pt x="0" y="3"/>
                    <a:pt x="2" y="4"/>
                    <a:pt x="3" y="5"/>
                  </a:cubicBezTo>
                  <a:cubicBezTo>
                    <a:pt x="5" y="6"/>
                    <a:pt x="7" y="7"/>
                    <a:pt x="9" y="7"/>
                  </a:cubicBezTo>
                  <a:cubicBezTo>
                    <a:pt x="10" y="7"/>
                    <a:pt x="7" y="7"/>
                    <a:pt x="9"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1" name="Freeform 488">
              <a:extLst>
                <a:ext uri="{FF2B5EF4-FFF2-40B4-BE49-F238E27FC236}">
                  <a16:creationId xmlns:a16="http://schemas.microsoft.com/office/drawing/2014/main" id="{59C2CBCB-5028-854E-A457-66020F351AA7}"/>
                </a:ext>
              </a:extLst>
            </p:cNvPr>
            <p:cNvSpPr>
              <a:spLocks/>
            </p:cNvSpPr>
            <p:nvPr/>
          </p:nvSpPr>
          <p:spPr bwMode="auto">
            <a:xfrm>
              <a:off x="13926310" y="5086181"/>
              <a:ext cx="101909" cy="92380"/>
            </a:xfrm>
            <a:custGeom>
              <a:avLst/>
              <a:gdLst>
                <a:gd name="T0" fmla="*/ 10 w 11"/>
                <a:gd name="T1" fmla="*/ 6 h 10"/>
                <a:gd name="T2" fmla="*/ 6 w 11"/>
                <a:gd name="T3" fmla="*/ 10 h 10"/>
                <a:gd name="T4" fmla="*/ 0 w 11"/>
                <a:gd name="T5" fmla="*/ 6 h 10"/>
                <a:gd name="T6" fmla="*/ 10 w 11"/>
                <a:gd name="T7" fmla="*/ 6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10" y="8"/>
                    <a:pt x="7" y="9"/>
                    <a:pt x="6" y="10"/>
                  </a:cubicBezTo>
                  <a:cubicBezTo>
                    <a:pt x="4" y="10"/>
                    <a:pt x="0" y="9"/>
                    <a:pt x="0" y="6"/>
                  </a:cubicBezTo>
                  <a:cubicBezTo>
                    <a:pt x="1" y="0"/>
                    <a:pt x="11" y="6"/>
                    <a:pt x="10" y="6"/>
                  </a:cubicBezTo>
                  <a:cubicBezTo>
                    <a:pt x="10" y="7"/>
                    <a:pt x="11" y="5"/>
                    <a:pt x="10"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2" name="Freeform 489">
              <a:extLst>
                <a:ext uri="{FF2B5EF4-FFF2-40B4-BE49-F238E27FC236}">
                  <a16:creationId xmlns:a16="http://schemas.microsoft.com/office/drawing/2014/main" id="{3EF658D2-ABEB-1F4A-BB5D-F23F7737326D}"/>
                </a:ext>
              </a:extLst>
            </p:cNvPr>
            <p:cNvSpPr>
              <a:spLocks/>
            </p:cNvSpPr>
            <p:nvPr/>
          </p:nvSpPr>
          <p:spPr bwMode="auto">
            <a:xfrm>
              <a:off x="14945419" y="4767625"/>
              <a:ext cx="82803" cy="47785"/>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3" name="Freeform 490">
              <a:extLst>
                <a:ext uri="{FF2B5EF4-FFF2-40B4-BE49-F238E27FC236}">
                  <a16:creationId xmlns:a16="http://schemas.microsoft.com/office/drawing/2014/main" id="{011AD533-DA3A-DB40-930C-87DB2D7A9225}"/>
                </a:ext>
              </a:extLst>
            </p:cNvPr>
            <p:cNvSpPr>
              <a:spLocks/>
            </p:cNvSpPr>
            <p:nvPr/>
          </p:nvSpPr>
          <p:spPr bwMode="auto">
            <a:xfrm>
              <a:off x="16811662" y="4675245"/>
              <a:ext cx="92356" cy="44598"/>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4" name="Freeform 491">
              <a:extLst>
                <a:ext uri="{FF2B5EF4-FFF2-40B4-BE49-F238E27FC236}">
                  <a16:creationId xmlns:a16="http://schemas.microsoft.com/office/drawing/2014/main" id="{AD424FF9-2F75-CA49-9650-39959F494939}"/>
                </a:ext>
              </a:extLst>
            </p:cNvPr>
            <p:cNvSpPr>
              <a:spLocks/>
            </p:cNvSpPr>
            <p:nvPr/>
          </p:nvSpPr>
          <p:spPr bwMode="auto">
            <a:xfrm>
              <a:off x="15868988" y="3999911"/>
              <a:ext cx="57323" cy="19114"/>
            </a:xfrm>
            <a:custGeom>
              <a:avLst/>
              <a:gdLst>
                <a:gd name="T0" fmla="*/ 6 w 6"/>
                <a:gd name="T1" fmla="*/ 1 h 2"/>
                <a:gd name="T2" fmla="*/ 0 w 6"/>
                <a:gd name="T3" fmla="*/ 1 h 2"/>
                <a:gd name="T4" fmla="*/ 6 w 6"/>
                <a:gd name="T5" fmla="*/ 1 h 2"/>
              </a:gdLst>
              <a:ahLst/>
              <a:cxnLst>
                <a:cxn ang="0">
                  <a:pos x="T0" y="T1"/>
                </a:cxn>
                <a:cxn ang="0">
                  <a:pos x="T2" y="T3"/>
                </a:cxn>
                <a:cxn ang="0">
                  <a:pos x="T4" y="T5"/>
                </a:cxn>
              </a:cxnLst>
              <a:rect l="0" t="0" r="r" b="b"/>
              <a:pathLst>
                <a:path w="6" h="2">
                  <a:moveTo>
                    <a:pt x="6" y="1"/>
                  </a:moveTo>
                  <a:cubicBezTo>
                    <a:pt x="6" y="2"/>
                    <a:pt x="0" y="2"/>
                    <a:pt x="0" y="1"/>
                  </a:cubicBezTo>
                  <a:cubicBezTo>
                    <a:pt x="0" y="0"/>
                    <a:pt x="6" y="0"/>
                    <a:pt x="6"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5" name="Freeform 492">
              <a:extLst>
                <a:ext uri="{FF2B5EF4-FFF2-40B4-BE49-F238E27FC236}">
                  <a16:creationId xmlns:a16="http://schemas.microsoft.com/office/drawing/2014/main" id="{DF366726-4AB5-6D49-B82A-FEAA003645A4}"/>
                </a:ext>
              </a:extLst>
            </p:cNvPr>
            <p:cNvSpPr>
              <a:spLocks/>
            </p:cNvSpPr>
            <p:nvPr/>
          </p:nvSpPr>
          <p:spPr bwMode="auto">
            <a:xfrm>
              <a:off x="15346696" y="4805855"/>
              <a:ext cx="54139" cy="38227"/>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6" name="Freeform 493">
              <a:extLst>
                <a:ext uri="{FF2B5EF4-FFF2-40B4-BE49-F238E27FC236}">
                  <a16:creationId xmlns:a16="http://schemas.microsoft.com/office/drawing/2014/main" id="{50076292-1A4E-D640-9468-ACEEBA5C3B79}"/>
                </a:ext>
              </a:extLst>
            </p:cNvPr>
            <p:cNvSpPr>
              <a:spLocks/>
            </p:cNvSpPr>
            <p:nvPr/>
          </p:nvSpPr>
          <p:spPr bwMode="auto">
            <a:xfrm>
              <a:off x="12098282" y="6892386"/>
              <a:ext cx="54139" cy="101936"/>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7" name="Freeform 494">
              <a:extLst>
                <a:ext uri="{FF2B5EF4-FFF2-40B4-BE49-F238E27FC236}">
                  <a16:creationId xmlns:a16="http://schemas.microsoft.com/office/drawing/2014/main" id="{5CC35D44-686B-A241-829B-67679FFF6CF2}"/>
                </a:ext>
              </a:extLst>
            </p:cNvPr>
            <p:cNvSpPr>
              <a:spLocks/>
            </p:cNvSpPr>
            <p:nvPr/>
          </p:nvSpPr>
          <p:spPr bwMode="auto">
            <a:xfrm>
              <a:off x="12079173" y="6984768"/>
              <a:ext cx="82803" cy="140163"/>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8" name="Freeform 495">
              <a:extLst>
                <a:ext uri="{FF2B5EF4-FFF2-40B4-BE49-F238E27FC236}">
                  <a16:creationId xmlns:a16="http://schemas.microsoft.com/office/drawing/2014/main" id="{7009873A-B8D4-EC49-86AB-DCB75A5AAC6D}"/>
                </a:ext>
              </a:extLst>
            </p:cNvPr>
            <p:cNvSpPr>
              <a:spLocks/>
            </p:cNvSpPr>
            <p:nvPr/>
          </p:nvSpPr>
          <p:spPr bwMode="auto">
            <a:xfrm>
              <a:off x="12273444" y="7153601"/>
              <a:ext cx="149680" cy="92380"/>
            </a:xfrm>
            <a:custGeom>
              <a:avLst/>
              <a:gdLst>
                <a:gd name="T0" fmla="*/ 5 w 16"/>
                <a:gd name="T1" fmla="*/ 1 h 10"/>
                <a:gd name="T2" fmla="*/ 0 w 16"/>
                <a:gd name="T3" fmla="*/ 2 h 10"/>
                <a:gd name="T4" fmla="*/ 3 w 16"/>
                <a:gd name="T5" fmla="*/ 5 h 10"/>
                <a:gd name="T6" fmla="*/ 8 w 16"/>
                <a:gd name="T7" fmla="*/ 7 h 10"/>
                <a:gd name="T8" fmla="*/ 14 w 16"/>
                <a:gd name="T9" fmla="*/ 8 h 10"/>
                <a:gd name="T10" fmla="*/ 13 w 16"/>
                <a:gd name="T11" fmla="*/ 4 h 10"/>
                <a:gd name="T12" fmla="*/ 15 w 16"/>
                <a:gd name="T13" fmla="*/ 1 h 10"/>
                <a:gd name="T14" fmla="*/ 11 w 16"/>
                <a:gd name="T15" fmla="*/ 1 h 10"/>
                <a:gd name="T16" fmla="*/ 5 w 1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5" y="1"/>
                  </a:moveTo>
                  <a:cubicBezTo>
                    <a:pt x="4" y="1"/>
                    <a:pt x="1" y="1"/>
                    <a:pt x="0" y="2"/>
                  </a:cubicBezTo>
                  <a:cubicBezTo>
                    <a:pt x="0" y="3"/>
                    <a:pt x="2" y="4"/>
                    <a:pt x="3" y="5"/>
                  </a:cubicBezTo>
                  <a:cubicBezTo>
                    <a:pt x="5" y="5"/>
                    <a:pt x="7" y="6"/>
                    <a:pt x="8" y="7"/>
                  </a:cubicBezTo>
                  <a:cubicBezTo>
                    <a:pt x="10" y="8"/>
                    <a:pt x="12" y="10"/>
                    <a:pt x="14" y="8"/>
                  </a:cubicBezTo>
                  <a:cubicBezTo>
                    <a:pt x="16" y="7"/>
                    <a:pt x="12" y="6"/>
                    <a:pt x="13" y="4"/>
                  </a:cubicBezTo>
                  <a:cubicBezTo>
                    <a:pt x="13" y="4"/>
                    <a:pt x="16" y="2"/>
                    <a:pt x="15" y="1"/>
                  </a:cubicBezTo>
                  <a:cubicBezTo>
                    <a:pt x="15" y="0"/>
                    <a:pt x="11" y="1"/>
                    <a:pt x="11" y="1"/>
                  </a:cubicBezTo>
                  <a:cubicBezTo>
                    <a:pt x="9" y="2"/>
                    <a:pt x="7" y="1"/>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9" name="Freeform 496">
              <a:extLst>
                <a:ext uri="{FF2B5EF4-FFF2-40B4-BE49-F238E27FC236}">
                  <a16:creationId xmlns:a16="http://schemas.microsoft.com/office/drawing/2014/main" id="{EC04F6B5-CD83-F043-A004-45F5985F88B2}"/>
                </a:ext>
              </a:extLst>
            </p:cNvPr>
            <p:cNvSpPr>
              <a:spLocks/>
            </p:cNvSpPr>
            <p:nvPr/>
          </p:nvSpPr>
          <p:spPr bwMode="auto">
            <a:xfrm>
              <a:off x="13161977" y="7284208"/>
              <a:ext cx="121018" cy="66896"/>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0" name="Freeform 497">
              <a:extLst>
                <a:ext uri="{FF2B5EF4-FFF2-40B4-BE49-F238E27FC236}">
                  <a16:creationId xmlns:a16="http://schemas.microsoft.com/office/drawing/2014/main" id="{16B965D0-3AC5-1049-87A0-B83911B2022F}"/>
                </a:ext>
              </a:extLst>
            </p:cNvPr>
            <p:cNvSpPr>
              <a:spLocks/>
            </p:cNvSpPr>
            <p:nvPr/>
          </p:nvSpPr>
          <p:spPr bwMode="auto">
            <a:xfrm>
              <a:off x="12760705" y="7293764"/>
              <a:ext cx="140127" cy="38227"/>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1" name="Freeform 498">
              <a:extLst>
                <a:ext uri="{FF2B5EF4-FFF2-40B4-BE49-F238E27FC236}">
                  <a16:creationId xmlns:a16="http://schemas.microsoft.com/office/drawing/2014/main" id="{2848AB25-B2AE-BA41-96CD-C05392553871}"/>
                </a:ext>
              </a:extLst>
            </p:cNvPr>
            <p:cNvSpPr>
              <a:spLocks/>
            </p:cNvSpPr>
            <p:nvPr/>
          </p:nvSpPr>
          <p:spPr bwMode="auto">
            <a:xfrm>
              <a:off x="12693826" y="5917609"/>
              <a:ext cx="66879" cy="66896"/>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2" name="Freeform 499">
              <a:extLst>
                <a:ext uri="{FF2B5EF4-FFF2-40B4-BE49-F238E27FC236}">
                  <a16:creationId xmlns:a16="http://schemas.microsoft.com/office/drawing/2014/main" id="{CC9309B2-D399-394E-8111-9891C26C87EC}"/>
                </a:ext>
              </a:extLst>
            </p:cNvPr>
            <p:cNvSpPr>
              <a:spLocks/>
            </p:cNvSpPr>
            <p:nvPr/>
          </p:nvSpPr>
          <p:spPr bwMode="auto">
            <a:xfrm>
              <a:off x="12703380" y="5892125"/>
              <a:ext cx="47770" cy="25484"/>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3" name="Freeform 500">
              <a:extLst>
                <a:ext uri="{FF2B5EF4-FFF2-40B4-BE49-F238E27FC236}">
                  <a16:creationId xmlns:a16="http://schemas.microsoft.com/office/drawing/2014/main" id="{9B68DA56-8B2D-ED44-A22F-DF89C293FE04}"/>
                </a:ext>
              </a:extLst>
            </p:cNvPr>
            <p:cNvSpPr>
              <a:spLocks/>
            </p:cNvSpPr>
            <p:nvPr/>
          </p:nvSpPr>
          <p:spPr bwMode="auto">
            <a:xfrm>
              <a:off x="12509111" y="5955834"/>
              <a:ext cx="54139" cy="9238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4" name="Freeform 501">
              <a:extLst>
                <a:ext uri="{FF2B5EF4-FFF2-40B4-BE49-F238E27FC236}">
                  <a16:creationId xmlns:a16="http://schemas.microsoft.com/office/drawing/2014/main" id="{D52DD79E-2E6B-6444-A272-44F264D285B8}"/>
                </a:ext>
              </a:extLst>
            </p:cNvPr>
            <p:cNvSpPr>
              <a:spLocks/>
            </p:cNvSpPr>
            <p:nvPr/>
          </p:nvSpPr>
          <p:spPr bwMode="auto">
            <a:xfrm>
              <a:off x="12591917" y="5796557"/>
              <a:ext cx="38217" cy="38227"/>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5" name="Freeform 502">
              <a:extLst>
                <a:ext uri="{FF2B5EF4-FFF2-40B4-BE49-F238E27FC236}">
                  <a16:creationId xmlns:a16="http://schemas.microsoft.com/office/drawing/2014/main" id="{85574926-2CCF-7042-B916-4CC4DFF74DF6}"/>
                </a:ext>
              </a:extLst>
            </p:cNvPr>
            <p:cNvSpPr>
              <a:spLocks/>
            </p:cNvSpPr>
            <p:nvPr/>
          </p:nvSpPr>
          <p:spPr bwMode="auto">
            <a:xfrm>
              <a:off x="12219302" y="6086441"/>
              <a:ext cx="54139" cy="86010"/>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6" name="Freeform 503">
              <a:extLst>
                <a:ext uri="{FF2B5EF4-FFF2-40B4-BE49-F238E27FC236}">
                  <a16:creationId xmlns:a16="http://schemas.microsoft.com/office/drawing/2014/main" id="{15819D8C-9B1C-534F-B1F7-74EE4F452421}"/>
                </a:ext>
              </a:extLst>
            </p:cNvPr>
            <p:cNvSpPr>
              <a:spLocks/>
            </p:cNvSpPr>
            <p:nvPr/>
          </p:nvSpPr>
          <p:spPr bwMode="auto">
            <a:xfrm>
              <a:off x="12152426" y="6105555"/>
              <a:ext cx="76432" cy="76452"/>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7" name="Freeform 504">
              <a:extLst>
                <a:ext uri="{FF2B5EF4-FFF2-40B4-BE49-F238E27FC236}">
                  <a16:creationId xmlns:a16="http://schemas.microsoft.com/office/drawing/2014/main" id="{EAE256E8-94D7-1547-B921-604430FDE05E}"/>
                </a:ext>
              </a:extLst>
            </p:cNvPr>
            <p:cNvSpPr>
              <a:spLocks/>
            </p:cNvSpPr>
            <p:nvPr/>
          </p:nvSpPr>
          <p:spPr bwMode="auto">
            <a:xfrm>
              <a:off x="11818028" y="7070776"/>
              <a:ext cx="44586" cy="35042"/>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8" name="Freeform 505">
              <a:extLst>
                <a:ext uri="{FF2B5EF4-FFF2-40B4-BE49-F238E27FC236}">
                  <a16:creationId xmlns:a16="http://schemas.microsoft.com/office/drawing/2014/main" id="{525AF90D-5DBA-7842-9051-75CC2BEBB4C4}"/>
                </a:ext>
              </a:extLst>
            </p:cNvPr>
            <p:cNvSpPr>
              <a:spLocks/>
            </p:cNvSpPr>
            <p:nvPr/>
          </p:nvSpPr>
          <p:spPr bwMode="auto">
            <a:xfrm>
              <a:off x="11359426" y="5927165"/>
              <a:ext cx="57323" cy="57338"/>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9" name="Freeform 506">
              <a:extLst>
                <a:ext uri="{FF2B5EF4-FFF2-40B4-BE49-F238E27FC236}">
                  <a16:creationId xmlns:a16="http://schemas.microsoft.com/office/drawing/2014/main" id="{C2593E20-FB4D-4C40-AC74-DA567E9C1BA1}"/>
                </a:ext>
              </a:extLst>
            </p:cNvPr>
            <p:cNvSpPr>
              <a:spLocks/>
            </p:cNvSpPr>
            <p:nvPr/>
          </p:nvSpPr>
          <p:spPr bwMode="auto">
            <a:xfrm>
              <a:off x="11388093" y="5994061"/>
              <a:ext cx="28662" cy="28669"/>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0" name="Freeform 507">
              <a:extLst>
                <a:ext uri="{FF2B5EF4-FFF2-40B4-BE49-F238E27FC236}">
                  <a16:creationId xmlns:a16="http://schemas.microsoft.com/office/drawing/2014/main" id="{0BD737F4-DF48-DE4C-9F47-1ACF4007913A}"/>
                </a:ext>
              </a:extLst>
            </p:cNvPr>
            <p:cNvSpPr>
              <a:spLocks/>
            </p:cNvSpPr>
            <p:nvPr/>
          </p:nvSpPr>
          <p:spPr bwMode="auto">
            <a:xfrm>
              <a:off x="11416754" y="6022733"/>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1" name="Freeform 508">
              <a:extLst>
                <a:ext uri="{FF2B5EF4-FFF2-40B4-BE49-F238E27FC236}">
                  <a16:creationId xmlns:a16="http://schemas.microsoft.com/office/drawing/2014/main" id="{F7E37F7B-A77A-A343-B6F3-A15FA1EE5A2D}"/>
                </a:ext>
              </a:extLst>
            </p:cNvPr>
            <p:cNvSpPr>
              <a:spLocks/>
            </p:cNvSpPr>
            <p:nvPr/>
          </p:nvSpPr>
          <p:spPr bwMode="auto">
            <a:xfrm>
              <a:off x="11416754" y="6048217"/>
              <a:ext cx="9553" cy="19114"/>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2" name="Freeform 509">
              <a:extLst>
                <a:ext uri="{FF2B5EF4-FFF2-40B4-BE49-F238E27FC236}">
                  <a16:creationId xmlns:a16="http://schemas.microsoft.com/office/drawing/2014/main" id="{FBA19423-66A3-A64A-A727-A06A4A6D02E8}"/>
                </a:ext>
              </a:extLst>
            </p:cNvPr>
            <p:cNvSpPr>
              <a:spLocks/>
            </p:cNvSpPr>
            <p:nvPr/>
          </p:nvSpPr>
          <p:spPr bwMode="auto">
            <a:xfrm>
              <a:off x="11416754" y="6067328"/>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3" name="Freeform 510">
              <a:extLst>
                <a:ext uri="{FF2B5EF4-FFF2-40B4-BE49-F238E27FC236}">
                  <a16:creationId xmlns:a16="http://schemas.microsoft.com/office/drawing/2014/main" id="{2762F21B-846F-2E42-8507-A2B18FB47447}"/>
                </a:ext>
              </a:extLst>
            </p:cNvPr>
            <p:cNvSpPr>
              <a:spLocks/>
            </p:cNvSpPr>
            <p:nvPr/>
          </p:nvSpPr>
          <p:spPr bwMode="auto">
            <a:xfrm>
              <a:off x="11490002" y="6207491"/>
              <a:ext cx="9553" cy="19114"/>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4" name="Freeform 511">
              <a:extLst>
                <a:ext uri="{FF2B5EF4-FFF2-40B4-BE49-F238E27FC236}">
                  <a16:creationId xmlns:a16="http://schemas.microsoft.com/office/drawing/2014/main" id="{28D3FF91-D2D4-D142-A08F-6AF2F4D02E0C}"/>
                </a:ext>
              </a:extLst>
            </p:cNvPr>
            <p:cNvSpPr>
              <a:spLocks/>
            </p:cNvSpPr>
            <p:nvPr/>
          </p:nvSpPr>
          <p:spPr bwMode="auto">
            <a:xfrm>
              <a:off x="11630131" y="5787002"/>
              <a:ext cx="19109" cy="38227"/>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5" name="Freeform 512">
              <a:extLst>
                <a:ext uri="{FF2B5EF4-FFF2-40B4-BE49-F238E27FC236}">
                  <a16:creationId xmlns:a16="http://schemas.microsoft.com/office/drawing/2014/main" id="{08519991-543F-8D4F-841C-F6DA233E9592}"/>
                </a:ext>
              </a:extLst>
            </p:cNvPr>
            <p:cNvSpPr>
              <a:spLocks/>
            </p:cNvSpPr>
            <p:nvPr/>
          </p:nvSpPr>
          <p:spPr bwMode="auto">
            <a:xfrm>
              <a:off x="8260699" y="11747159"/>
              <a:ext cx="111465" cy="57338"/>
            </a:xfrm>
            <a:custGeom>
              <a:avLst/>
              <a:gdLst>
                <a:gd name="T0" fmla="*/ 10 w 12"/>
                <a:gd name="T1" fmla="*/ 3 h 6"/>
                <a:gd name="T2" fmla="*/ 8 w 12"/>
                <a:gd name="T3" fmla="*/ 2 h 6"/>
                <a:gd name="T4" fmla="*/ 5 w 12"/>
                <a:gd name="T5" fmla="*/ 2 h 6"/>
                <a:gd name="T6" fmla="*/ 3 w 12"/>
                <a:gd name="T7" fmla="*/ 1 h 6"/>
                <a:gd name="T8" fmla="*/ 0 w 12"/>
                <a:gd name="T9" fmla="*/ 3 h 6"/>
                <a:gd name="T10" fmla="*/ 2 w 12"/>
                <a:gd name="T11" fmla="*/ 5 h 6"/>
                <a:gd name="T12" fmla="*/ 6 w 12"/>
                <a:gd name="T13" fmla="*/ 5 h 6"/>
                <a:gd name="T14" fmla="*/ 11 w 12"/>
                <a:gd name="T15" fmla="*/ 3 h 6"/>
                <a:gd name="T16" fmla="*/ 10 w 12"/>
                <a:gd name="T17" fmla="*/ 3 h 6"/>
                <a:gd name="T18" fmla="*/ 10 w 12"/>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6">
                  <a:moveTo>
                    <a:pt x="10" y="3"/>
                  </a:moveTo>
                  <a:cubicBezTo>
                    <a:pt x="9" y="3"/>
                    <a:pt x="9" y="2"/>
                    <a:pt x="8" y="2"/>
                  </a:cubicBezTo>
                  <a:cubicBezTo>
                    <a:pt x="7" y="2"/>
                    <a:pt x="6" y="2"/>
                    <a:pt x="5" y="2"/>
                  </a:cubicBezTo>
                  <a:cubicBezTo>
                    <a:pt x="4" y="2"/>
                    <a:pt x="4" y="0"/>
                    <a:pt x="3" y="1"/>
                  </a:cubicBezTo>
                  <a:cubicBezTo>
                    <a:pt x="3" y="1"/>
                    <a:pt x="0" y="3"/>
                    <a:pt x="0" y="3"/>
                  </a:cubicBezTo>
                  <a:cubicBezTo>
                    <a:pt x="0" y="3"/>
                    <a:pt x="2" y="5"/>
                    <a:pt x="2" y="5"/>
                  </a:cubicBezTo>
                  <a:cubicBezTo>
                    <a:pt x="3" y="6"/>
                    <a:pt x="5" y="5"/>
                    <a:pt x="6" y="5"/>
                  </a:cubicBezTo>
                  <a:cubicBezTo>
                    <a:pt x="7" y="5"/>
                    <a:pt x="11" y="4"/>
                    <a:pt x="11" y="3"/>
                  </a:cubicBezTo>
                  <a:cubicBezTo>
                    <a:pt x="10" y="3"/>
                    <a:pt x="10" y="3"/>
                    <a:pt x="10" y="3"/>
                  </a:cubicBezTo>
                  <a:cubicBezTo>
                    <a:pt x="9" y="3"/>
                    <a:pt x="12" y="2"/>
                    <a:pt x="10"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6" name="Freeform 513">
              <a:extLst>
                <a:ext uri="{FF2B5EF4-FFF2-40B4-BE49-F238E27FC236}">
                  <a16:creationId xmlns:a16="http://schemas.microsoft.com/office/drawing/2014/main" id="{B47612AA-A277-D244-AA9C-9148FB03F2F8}"/>
                </a:ext>
              </a:extLst>
            </p:cNvPr>
            <p:cNvSpPr>
              <a:spLocks/>
            </p:cNvSpPr>
            <p:nvPr/>
          </p:nvSpPr>
          <p:spPr bwMode="auto">
            <a:xfrm>
              <a:off x="8251144" y="11804497"/>
              <a:ext cx="82803" cy="57338"/>
            </a:xfrm>
            <a:custGeom>
              <a:avLst/>
              <a:gdLst>
                <a:gd name="T0" fmla="*/ 7 w 9"/>
                <a:gd name="T1" fmla="*/ 3 h 6"/>
                <a:gd name="T2" fmla="*/ 0 w 9"/>
                <a:gd name="T3" fmla="*/ 1 h 6"/>
                <a:gd name="T4" fmla="*/ 2 w 9"/>
                <a:gd name="T5" fmla="*/ 2 h 6"/>
                <a:gd name="T6" fmla="*/ 1 w 9"/>
                <a:gd name="T7" fmla="*/ 5 h 6"/>
                <a:gd name="T8" fmla="*/ 3 w 9"/>
                <a:gd name="T9" fmla="*/ 5 h 6"/>
                <a:gd name="T10" fmla="*/ 4 w 9"/>
                <a:gd name="T11" fmla="*/ 5 h 6"/>
                <a:gd name="T12" fmla="*/ 7 w 9"/>
                <a:gd name="T13" fmla="*/ 3 h 6"/>
                <a:gd name="T14" fmla="*/ 7 w 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7" y="3"/>
                  </a:moveTo>
                  <a:cubicBezTo>
                    <a:pt x="7" y="2"/>
                    <a:pt x="0" y="0"/>
                    <a:pt x="0" y="1"/>
                  </a:cubicBezTo>
                  <a:cubicBezTo>
                    <a:pt x="0" y="1"/>
                    <a:pt x="2" y="2"/>
                    <a:pt x="2" y="2"/>
                  </a:cubicBezTo>
                  <a:cubicBezTo>
                    <a:pt x="3" y="3"/>
                    <a:pt x="1" y="4"/>
                    <a:pt x="1" y="5"/>
                  </a:cubicBezTo>
                  <a:cubicBezTo>
                    <a:pt x="1" y="6"/>
                    <a:pt x="3" y="5"/>
                    <a:pt x="3" y="5"/>
                  </a:cubicBezTo>
                  <a:cubicBezTo>
                    <a:pt x="4" y="4"/>
                    <a:pt x="3" y="5"/>
                    <a:pt x="4" y="5"/>
                  </a:cubicBezTo>
                  <a:cubicBezTo>
                    <a:pt x="5" y="6"/>
                    <a:pt x="9" y="4"/>
                    <a:pt x="7" y="3"/>
                  </a:cubicBezTo>
                  <a:cubicBezTo>
                    <a:pt x="6" y="2"/>
                    <a:pt x="8" y="3"/>
                    <a:pt x="7"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7" name="Freeform 514">
              <a:extLst>
                <a:ext uri="{FF2B5EF4-FFF2-40B4-BE49-F238E27FC236}">
                  <a16:creationId xmlns:a16="http://schemas.microsoft.com/office/drawing/2014/main" id="{89DE333E-BDAA-BB4E-BE42-16C6032225E6}"/>
                </a:ext>
              </a:extLst>
            </p:cNvPr>
            <p:cNvSpPr>
              <a:spLocks/>
            </p:cNvSpPr>
            <p:nvPr/>
          </p:nvSpPr>
          <p:spPr bwMode="auto">
            <a:xfrm>
              <a:off x="8241593" y="11731231"/>
              <a:ext cx="73248" cy="44598"/>
            </a:xfrm>
            <a:custGeom>
              <a:avLst/>
              <a:gdLst>
                <a:gd name="T0" fmla="*/ 6 w 8"/>
                <a:gd name="T1" fmla="*/ 0 h 5"/>
                <a:gd name="T2" fmla="*/ 3 w 8"/>
                <a:gd name="T3" fmla="*/ 1 h 5"/>
                <a:gd name="T4" fmla="*/ 0 w 8"/>
                <a:gd name="T5" fmla="*/ 1 h 5"/>
                <a:gd name="T6" fmla="*/ 0 w 8"/>
                <a:gd name="T7" fmla="*/ 3 h 5"/>
                <a:gd name="T8" fmla="*/ 5 w 8"/>
                <a:gd name="T9" fmla="*/ 2 h 5"/>
                <a:gd name="T10" fmla="*/ 6 w 8"/>
                <a:gd name="T11" fmla="*/ 0 h 5"/>
                <a:gd name="T12" fmla="*/ 6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6" y="0"/>
                  </a:moveTo>
                  <a:cubicBezTo>
                    <a:pt x="5" y="0"/>
                    <a:pt x="4" y="1"/>
                    <a:pt x="3" y="1"/>
                  </a:cubicBezTo>
                  <a:cubicBezTo>
                    <a:pt x="2" y="0"/>
                    <a:pt x="0" y="1"/>
                    <a:pt x="0" y="1"/>
                  </a:cubicBezTo>
                  <a:cubicBezTo>
                    <a:pt x="1" y="0"/>
                    <a:pt x="0" y="4"/>
                    <a:pt x="0" y="3"/>
                  </a:cubicBezTo>
                  <a:cubicBezTo>
                    <a:pt x="1" y="5"/>
                    <a:pt x="4" y="3"/>
                    <a:pt x="5" y="2"/>
                  </a:cubicBezTo>
                  <a:cubicBezTo>
                    <a:pt x="6" y="2"/>
                    <a:pt x="8" y="0"/>
                    <a:pt x="6" y="0"/>
                  </a:cubicBezTo>
                  <a:cubicBezTo>
                    <a:pt x="5" y="0"/>
                    <a:pt x="8" y="0"/>
                    <a:pt x="6"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8" name="Freeform 515">
              <a:extLst>
                <a:ext uri="{FF2B5EF4-FFF2-40B4-BE49-F238E27FC236}">
                  <a16:creationId xmlns:a16="http://schemas.microsoft.com/office/drawing/2014/main" id="{3097D688-504E-4E45-B117-C912FFC879A8}"/>
                </a:ext>
              </a:extLst>
            </p:cNvPr>
            <p:cNvSpPr>
              <a:spLocks/>
            </p:cNvSpPr>
            <p:nvPr/>
          </p:nvSpPr>
          <p:spPr bwMode="auto">
            <a:xfrm>
              <a:off x="8203376" y="11766272"/>
              <a:ext cx="76432" cy="47785"/>
            </a:xfrm>
            <a:custGeom>
              <a:avLst/>
              <a:gdLst>
                <a:gd name="T0" fmla="*/ 7 w 8"/>
                <a:gd name="T1" fmla="*/ 4 h 5"/>
                <a:gd name="T2" fmla="*/ 1 w 8"/>
                <a:gd name="T3" fmla="*/ 1 h 5"/>
                <a:gd name="T4" fmla="*/ 7 w 8"/>
                <a:gd name="T5" fmla="*/ 4 h 5"/>
              </a:gdLst>
              <a:ahLst/>
              <a:cxnLst>
                <a:cxn ang="0">
                  <a:pos x="T0" y="T1"/>
                </a:cxn>
                <a:cxn ang="0">
                  <a:pos x="T2" y="T3"/>
                </a:cxn>
                <a:cxn ang="0">
                  <a:pos x="T4" y="T5"/>
                </a:cxn>
              </a:cxnLst>
              <a:rect l="0" t="0" r="r" b="b"/>
              <a:pathLst>
                <a:path w="8" h="5">
                  <a:moveTo>
                    <a:pt x="7" y="4"/>
                  </a:moveTo>
                  <a:cubicBezTo>
                    <a:pt x="6" y="3"/>
                    <a:pt x="0" y="0"/>
                    <a:pt x="1" y="1"/>
                  </a:cubicBezTo>
                  <a:cubicBezTo>
                    <a:pt x="2" y="2"/>
                    <a:pt x="8" y="5"/>
                    <a:pt x="7"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9" name="Freeform 516">
              <a:extLst>
                <a:ext uri="{FF2B5EF4-FFF2-40B4-BE49-F238E27FC236}">
                  <a16:creationId xmlns:a16="http://schemas.microsoft.com/office/drawing/2014/main" id="{FF2E6D7D-953D-5C45-B239-A53DFB76CE95}"/>
                </a:ext>
              </a:extLst>
            </p:cNvPr>
            <p:cNvSpPr>
              <a:spLocks/>
            </p:cNvSpPr>
            <p:nvPr/>
          </p:nvSpPr>
          <p:spPr bwMode="auto">
            <a:xfrm>
              <a:off x="8184267" y="11702559"/>
              <a:ext cx="28662" cy="28669"/>
            </a:xfrm>
            <a:custGeom>
              <a:avLst/>
              <a:gdLst>
                <a:gd name="T0" fmla="*/ 2 w 3"/>
                <a:gd name="T1" fmla="*/ 2 h 3"/>
                <a:gd name="T2" fmla="*/ 0 w 3"/>
                <a:gd name="T3" fmla="*/ 1 h 3"/>
                <a:gd name="T4" fmla="*/ 2 w 3"/>
                <a:gd name="T5" fmla="*/ 2 h 3"/>
                <a:gd name="T6" fmla="*/ 2 w 3"/>
                <a:gd name="T7" fmla="*/ 2 h 3"/>
              </a:gdLst>
              <a:ahLst/>
              <a:cxnLst>
                <a:cxn ang="0">
                  <a:pos x="T0" y="T1"/>
                </a:cxn>
                <a:cxn ang="0">
                  <a:pos x="T2" y="T3"/>
                </a:cxn>
                <a:cxn ang="0">
                  <a:pos x="T4" y="T5"/>
                </a:cxn>
                <a:cxn ang="0">
                  <a:pos x="T6" y="T7"/>
                </a:cxn>
              </a:cxnLst>
              <a:rect l="0" t="0" r="r" b="b"/>
              <a:pathLst>
                <a:path w="3" h="3">
                  <a:moveTo>
                    <a:pt x="2" y="2"/>
                  </a:moveTo>
                  <a:cubicBezTo>
                    <a:pt x="2" y="3"/>
                    <a:pt x="1" y="2"/>
                    <a:pt x="0" y="1"/>
                  </a:cubicBezTo>
                  <a:cubicBezTo>
                    <a:pt x="0" y="0"/>
                    <a:pt x="3" y="0"/>
                    <a:pt x="2" y="2"/>
                  </a:cubicBezTo>
                  <a:cubicBezTo>
                    <a:pt x="2" y="3"/>
                    <a:pt x="2" y="1"/>
                    <a:pt x="2"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0" name="Freeform 517">
              <a:extLst>
                <a:ext uri="{FF2B5EF4-FFF2-40B4-BE49-F238E27FC236}">
                  <a16:creationId xmlns:a16="http://schemas.microsoft.com/office/drawing/2014/main" id="{CF5E40F3-31F4-7447-B805-F7DE433B3C25}"/>
                </a:ext>
              </a:extLst>
            </p:cNvPr>
            <p:cNvSpPr>
              <a:spLocks/>
            </p:cNvSpPr>
            <p:nvPr/>
          </p:nvSpPr>
          <p:spPr bwMode="auto">
            <a:xfrm>
              <a:off x="8184267" y="11626107"/>
              <a:ext cx="66879" cy="66896"/>
            </a:xfrm>
            <a:custGeom>
              <a:avLst/>
              <a:gdLst>
                <a:gd name="T0" fmla="*/ 5 w 7"/>
                <a:gd name="T1" fmla="*/ 2 h 7"/>
                <a:gd name="T2" fmla="*/ 4 w 7"/>
                <a:gd name="T3" fmla="*/ 0 h 7"/>
                <a:gd name="T4" fmla="*/ 2 w 7"/>
                <a:gd name="T5" fmla="*/ 1 h 7"/>
                <a:gd name="T6" fmla="*/ 0 w 7"/>
                <a:gd name="T7" fmla="*/ 1 h 7"/>
                <a:gd name="T8" fmla="*/ 2 w 7"/>
                <a:gd name="T9" fmla="*/ 4 h 7"/>
                <a:gd name="T10" fmla="*/ 0 w 7"/>
                <a:gd name="T11" fmla="*/ 6 h 7"/>
                <a:gd name="T12" fmla="*/ 3 w 7"/>
                <a:gd name="T13" fmla="*/ 5 h 7"/>
                <a:gd name="T14" fmla="*/ 4 w 7"/>
                <a:gd name="T15" fmla="*/ 2 h 7"/>
                <a:gd name="T16" fmla="*/ 4 w 7"/>
                <a:gd name="T17" fmla="*/ 4 h 7"/>
                <a:gd name="T18" fmla="*/ 6 w 7"/>
                <a:gd name="T19" fmla="*/ 2 h 7"/>
                <a:gd name="T20" fmla="*/ 5 w 7"/>
                <a:gd name="T21" fmla="*/ 2 h 7"/>
                <a:gd name="T22" fmla="*/ 5 w 7"/>
                <a:gd name="T2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7">
                  <a:moveTo>
                    <a:pt x="5" y="2"/>
                  </a:moveTo>
                  <a:cubicBezTo>
                    <a:pt x="5" y="1"/>
                    <a:pt x="4" y="1"/>
                    <a:pt x="4" y="0"/>
                  </a:cubicBezTo>
                  <a:cubicBezTo>
                    <a:pt x="3" y="0"/>
                    <a:pt x="1" y="0"/>
                    <a:pt x="2" y="1"/>
                  </a:cubicBezTo>
                  <a:cubicBezTo>
                    <a:pt x="4" y="3"/>
                    <a:pt x="1" y="2"/>
                    <a:pt x="0" y="1"/>
                  </a:cubicBezTo>
                  <a:cubicBezTo>
                    <a:pt x="1" y="3"/>
                    <a:pt x="2" y="3"/>
                    <a:pt x="2" y="4"/>
                  </a:cubicBezTo>
                  <a:cubicBezTo>
                    <a:pt x="3" y="6"/>
                    <a:pt x="1" y="5"/>
                    <a:pt x="0" y="6"/>
                  </a:cubicBezTo>
                  <a:cubicBezTo>
                    <a:pt x="0" y="7"/>
                    <a:pt x="4" y="6"/>
                    <a:pt x="3" y="5"/>
                  </a:cubicBezTo>
                  <a:cubicBezTo>
                    <a:pt x="3" y="5"/>
                    <a:pt x="4" y="3"/>
                    <a:pt x="4" y="2"/>
                  </a:cubicBezTo>
                  <a:cubicBezTo>
                    <a:pt x="4" y="2"/>
                    <a:pt x="4" y="3"/>
                    <a:pt x="4" y="4"/>
                  </a:cubicBezTo>
                  <a:cubicBezTo>
                    <a:pt x="4" y="3"/>
                    <a:pt x="6" y="2"/>
                    <a:pt x="6" y="2"/>
                  </a:cubicBezTo>
                  <a:cubicBezTo>
                    <a:pt x="6" y="2"/>
                    <a:pt x="6" y="2"/>
                    <a:pt x="5" y="2"/>
                  </a:cubicBezTo>
                  <a:cubicBezTo>
                    <a:pt x="5" y="1"/>
                    <a:pt x="7" y="2"/>
                    <a:pt x="5"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1" name="Freeform 518">
              <a:extLst>
                <a:ext uri="{FF2B5EF4-FFF2-40B4-BE49-F238E27FC236}">
                  <a16:creationId xmlns:a16="http://schemas.microsoft.com/office/drawing/2014/main" id="{335FA5FD-EC1B-F849-9F6C-170C933BD744}"/>
                </a:ext>
              </a:extLst>
            </p:cNvPr>
            <p:cNvSpPr>
              <a:spLocks/>
            </p:cNvSpPr>
            <p:nvPr/>
          </p:nvSpPr>
          <p:spPr bwMode="auto">
            <a:xfrm>
              <a:off x="8174712" y="11505057"/>
              <a:ext cx="47770" cy="101936"/>
            </a:xfrm>
            <a:custGeom>
              <a:avLst/>
              <a:gdLst>
                <a:gd name="T0" fmla="*/ 5 w 5"/>
                <a:gd name="T1" fmla="*/ 7 h 11"/>
                <a:gd name="T2" fmla="*/ 2 w 5"/>
                <a:gd name="T3" fmla="*/ 2 h 11"/>
                <a:gd name="T4" fmla="*/ 1 w 5"/>
                <a:gd name="T5" fmla="*/ 6 h 11"/>
                <a:gd name="T6" fmla="*/ 0 w 5"/>
                <a:gd name="T7" fmla="*/ 9 h 11"/>
                <a:gd name="T8" fmla="*/ 2 w 5"/>
                <a:gd name="T9" fmla="*/ 7 h 11"/>
                <a:gd name="T10" fmla="*/ 5 w 5"/>
                <a:gd name="T11" fmla="*/ 7 h 11"/>
                <a:gd name="T12" fmla="*/ 5 w 5"/>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5" y="7"/>
                  </a:moveTo>
                  <a:cubicBezTo>
                    <a:pt x="5" y="6"/>
                    <a:pt x="4" y="0"/>
                    <a:pt x="2" y="2"/>
                  </a:cubicBezTo>
                  <a:cubicBezTo>
                    <a:pt x="2" y="3"/>
                    <a:pt x="3" y="6"/>
                    <a:pt x="1" y="6"/>
                  </a:cubicBezTo>
                  <a:cubicBezTo>
                    <a:pt x="0" y="6"/>
                    <a:pt x="0" y="7"/>
                    <a:pt x="0" y="9"/>
                  </a:cubicBezTo>
                  <a:cubicBezTo>
                    <a:pt x="1" y="9"/>
                    <a:pt x="2" y="7"/>
                    <a:pt x="2" y="7"/>
                  </a:cubicBezTo>
                  <a:cubicBezTo>
                    <a:pt x="1" y="7"/>
                    <a:pt x="5" y="11"/>
                    <a:pt x="5" y="7"/>
                  </a:cubicBezTo>
                  <a:cubicBezTo>
                    <a:pt x="5" y="6"/>
                    <a:pt x="5" y="8"/>
                    <a:pt x="5"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2" name="Freeform 519">
              <a:extLst>
                <a:ext uri="{FF2B5EF4-FFF2-40B4-BE49-F238E27FC236}">
                  <a16:creationId xmlns:a16="http://schemas.microsoft.com/office/drawing/2014/main" id="{49C3F3CE-2E35-0E47-8A96-513B6BF5FBFB}"/>
                </a:ext>
              </a:extLst>
            </p:cNvPr>
            <p:cNvSpPr>
              <a:spLocks/>
            </p:cNvSpPr>
            <p:nvPr/>
          </p:nvSpPr>
          <p:spPr bwMode="auto">
            <a:xfrm>
              <a:off x="8165159" y="11587880"/>
              <a:ext cx="28662" cy="57338"/>
            </a:xfrm>
            <a:custGeom>
              <a:avLst/>
              <a:gdLst>
                <a:gd name="T0" fmla="*/ 3 w 3"/>
                <a:gd name="T1" fmla="*/ 2 h 6"/>
                <a:gd name="T2" fmla="*/ 1 w 3"/>
                <a:gd name="T3" fmla="*/ 6 h 6"/>
                <a:gd name="T4" fmla="*/ 3 w 3"/>
                <a:gd name="T5" fmla="*/ 2 h 6"/>
                <a:gd name="T6" fmla="*/ 3 w 3"/>
                <a:gd name="T7" fmla="*/ 2 h 6"/>
              </a:gdLst>
              <a:ahLst/>
              <a:cxnLst>
                <a:cxn ang="0">
                  <a:pos x="T0" y="T1"/>
                </a:cxn>
                <a:cxn ang="0">
                  <a:pos x="T2" y="T3"/>
                </a:cxn>
                <a:cxn ang="0">
                  <a:pos x="T4" y="T5"/>
                </a:cxn>
                <a:cxn ang="0">
                  <a:pos x="T6" y="T7"/>
                </a:cxn>
              </a:cxnLst>
              <a:rect l="0" t="0" r="r" b="b"/>
              <a:pathLst>
                <a:path w="3" h="6">
                  <a:moveTo>
                    <a:pt x="3" y="2"/>
                  </a:moveTo>
                  <a:cubicBezTo>
                    <a:pt x="2" y="0"/>
                    <a:pt x="0" y="5"/>
                    <a:pt x="1" y="6"/>
                  </a:cubicBezTo>
                  <a:cubicBezTo>
                    <a:pt x="0" y="5"/>
                    <a:pt x="3" y="3"/>
                    <a:pt x="3" y="2"/>
                  </a:cubicBezTo>
                  <a:cubicBezTo>
                    <a:pt x="2" y="1"/>
                    <a:pt x="3" y="2"/>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3" name="Freeform 520">
              <a:extLst>
                <a:ext uri="{FF2B5EF4-FFF2-40B4-BE49-F238E27FC236}">
                  <a16:creationId xmlns:a16="http://schemas.microsoft.com/office/drawing/2014/main" id="{986F26C6-AC6E-5147-9CB2-A0331163BB9A}"/>
                </a:ext>
              </a:extLst>
            </p:cNvPr>
            <p:cNvSpPr>
              <a:spLocks/>
            </p:cNvSpPr>
            <p:nvPr/>
          </p:nvSpPr>
          <p:spPr bwMode="auto">
            <a:xfrm>
              <a:off x="8165159" y="11466830"/>
              <a:ext cx="47770" cy="66896"/>
            </a:xfrm>
            <a:custGeom>
              <a:avLst/>
              <a:gdLst>
                <a:gd name="T0" fmla="*/ 4 w 5"/>
                <a:gd name="T1" fmla="*/ 2 h 7"/>
                <a:gd name="T2" fmla="*/ 3 w 5"/>
                <a:gd name="T3" fmla="*/ 0 h 7"/>
                <a:gd name="T4" fmla="*/ 2 w 5"/>
                <a:gd name="T5" fmla="*/ 3 h 7"/>
                <a:gd name="T6" fmla="*/ 1 w 5"/>
                <a:gd name="T7" fmla="*/ 2 h 7"/>
                <a:gd name="T8" fmla="*/ 0 w 5"/>
                <a:gd name="T9" fmla="*/ 5 h 7"/>
                <a:gd name="T10" fmla="*/ 2 w 5"/>
                <a:gd name="T11" fmla="*/ 7 h 7"/>
                <a:gd name="T12" fmla="*/ 5 w 5"/>
                <a:gd name="T13" fmla="*/ 5 h 7"/>
                <a:gd name="T14" fmla="*/ 4 w 5"/>
                <a:gd name="T15" fmla="*/ 2 h 7"/>
                <a:gd name="T16" fmla="*/ 4 w 5"/>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4" y="2"/>
                  </a:moveTo>
                  <a:cubicBezTo>
                    <a:pt x="3" y="3"/>
                    <a:pt x="3" y="0"/>
                    <a:pt x="3" y="0"/>
                  </a:cubicBezTo>
                  <a:cubicBezTo>
                    <a:pt x="3" y="0"/>
                    <a:pt x="3" y="3"/>
                    <a:pt x="2" y="3"/>
                  </a:cubicBezTo>
                  <a:cubicBezTo>
                    <a:pt x="2" y="3"/>
                    <a:pt x="2" y="2"/>
                    <a:pt x="1" y="2"/>
                  </a:cubicBezTo>
                  <a:cubicBezTo>
                    <a:pt x="2" y="2"/>
                    <a:pt x="0" y="5"/>
                    <a:pt x="0" y="5"/>
                  </a:cubicBezTo>
                  <a:cubicBezTo>
                    <a:pt x="0" y="4"/>
                    <a:pt x="4" y="5"/>
                    <a:pt x="2" y="7"/>
                  </a:cubicBezTo>
                  <a:cubicBezTo>
                    <a:pt x="3" y="6"/>
                    <a:pt x="5" y="6"/>
                    <a:pt x="5" y="5"/>
                  </a:cubicBezTo>
                  <a:cubicBezTo>
                    <a:pt x="5" y="4"/>
                    <a:pt x="4" y="1"/>
                    <a:pt x="4" y="2"/>
                  </a:cubicBezTo>
                  <a:cubicBezTo>
                    <a:pt x="3" y="3"/>
                    <a:pt x="4" y="1"/>
                    <a:pt x="4"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4" name="Freeform 521">
              <a:extLst>
                <a:ext uri="{FF2B5EF4-FFF2-40B4-BE49-F238E27FC236}">
                  <a16:creationId xmlns:a16="http://schemas.microsoft.com/office/drawing/2014/main" id="{4D3AE1B4-6791-164F-ADB5-52362D037E41}"/>
                </a:ext>
              </a:extLst>
            </p:cNvPr>
            <p:cNvSpPr>
              <a:spLocks/>
            </p:cNvSpPr>
            <p:nvPr/>
          </p:nvSpPr>
          <p:spPr bwMode="auto">
            <a:xfrm>
              <a:off x="8212931" y="11282067"/>
              <a:ext cx="47770" cy="44598"/>
            </a:xfrm>
            <a:custGeom>
              <a:avLst/>
              <a:gdLst>
                <a:gd name="T0" fmla="*/ 3 w 5"/>
                <a:gd name="T1" fmla="*/ 4 h 5"/>
                <a:gd name="T2" fmla="*/ 3 w 5"/>
                <a:gd name="T3" fmla="*/ 0 h 5"/>
                <a:gd name="T4" fmla="*/ 0 w 5"/>
                <a:gd name="T5" fmla="*/ 0 h 5"/>
                <a:gd name="T6" fmla="*/ 2 w 5"/>
                <a:gd name="T7" fmla="*/ 1 h 5"/>
                <a:gd name="T8" fmla="*/ 3 w 5"/>
                <a:gd name="T9" fmla="*/ 4 h 5"/>
                <a:gd name="T10" fmla="*/ 3 w 5"/>
                <a:gd name="T11" fmla="*/ 4 h 5"/>
              </a:gdLst>
              <a:ahLst/>
              <a:cxnLst>
                <a:cxn ang="0">
                  <a:pos x="T0" y="T1"/>
                </a:cxn>
                <a:cxn ang="0">
                  <a:pos x="T2" y="T3"/>
                </a:cxn>
                <a:cxn ang="0">
                  <a:pos x="T4" y="T5"/>
                </a:cxn>
                <a:cxn ang="0">
                  <a:pos x="T6" y="T7"/>
                </a:cxn>
                <a:cxn ang="0">
                  <a:pos x="T8" y="T9"/>
                </a:cxn>
                <a:cxn ang="0">
                  <a:pos x="T10" y="T11"/>
                </a:cxn>
              </a:cxnLst>
              <a:rect l="0" t="0" r="r" b="b"/>
              <a:pathLst>
                <a:path w="5" h="5">
                  <a:moveTo>
                    <a:pt x="3" y="4"/>
                  </a:moveTo>
                  <a:cubicBezTo>
                    <a:pt x="5" y="2"/>
                    <a:pt x="2" y="2"/>
                    <a:pt x="3" y="0"/>
                  </a:cubicBezTo>
                  <a:cubicBezTo>
                    <a:pt x="3" y="0"/>
                    <a:pt x="1" y="0"/>
                    <a:pt x="0" y="0"/>
                  </a:cubicBezTo>
                  <a:cubicBezTo>
                    <a:pt x="0" y="0"/>
                    <a:pt x="2" y="1"/>
                    <a:pt x="2" y="1"/>
                  </a:cubicBezTo>
                  <a:cubicBezTo>
                    <a:pt x="2" y="2"/>
                    <a:pt x="3" y="4"/>
                    <a:pt x="3" y="4"/>
                  </a:cubicBezTo>
                  <a:cubicBezTo>
                    <a:pt x="4" y="3"/>
                    <a:pt x="2" y="5"/>
                    <a:pt x="3"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5" name="Freeform 522">
              <a:extLst>
                <a:ext uri="{FF2B5EF4-FFF2-40B4-BE49-F238E27FC236}">
                  <a16:creationId xmlns:a16="http://schemas.microsoft.com/office/drawing/2014/main" id="{71A2330C-B8FA-3847-85B2-DEDC48F4852E}"/>
                </a:ext>
              </a:extLst>
            </p:cNvPr>
            <p:cNvSpPr>
              <a:spLocks/>
            </p:cNvSpPr>
            <p:nvPr/>
          </p:nvSpPr>
          <p:spPr bwMode="auto">
            <a:xfrm>
              <a:off x="8222485" y="11113235"/>
              <a:ext cx="57323" cy="101936"/>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6" name="Freeform 523">
              <a:extLst>
                <a:ext uri="{FF2B5EF4-FFF2-40B4-BE49-F238E27FC236}">
                  <a16:creationId xmlns:a16="http://schemas.microsoft.com/office/drawing/2014/main" id="{B28466C4-27AD-B047-AFA9-A305FCBA2F17}"/>
                </a:ext>
              </a:extLst>
            </p:cNvPr>
            <p:cNvSpPr>
              <a:spLocks/>
            </p:cNvSpPr>
            <p:nvPr/>
          </p:nvSpPr>
          <p:spPr bwMode="auto">
            <a:xfrm>
              <a:off x="8410382" y="8462859"/>
              <a:ext cx="44586" cy="38227"/>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7" name="Freeform 524">
              <a:extLst>
                <a:ext uri="{FF2B5EF4-FFF2-40B4-BE49-F238E27FC236}">
                  <a16:creationId xmlns:a16="http://schemas.microsoft.com/office/drawing/2014/main" id="{7105B58C-AED7-C249-945C-D65B30777949}"/>
                </a:ext>
              </a:extLst>
            </p:cNvPr>
            <p:cNvSpPr>
              <a:spLocks/>
            </p:cNvSpPr>
            <p:nvPr/>
          </p:nvSpPr>
          <p:spPr bwMode="auto">
            <a:xfrm>
              <a:off x="8811656" y="8520200"/>
              <a:ext cx="54139" cy="73269"/>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8" name="Freeform 525">
              <a:extLst>
                <a:ext uri="{FF2B5EF4-FFF2-40B4-BE49-F238E27FC236}">
                  <a16:creationId xmlns:a16="http://schemas.microsoft.com/office/drawing/2014/main" id="{5A256518-B52C-4044-B7DE-5EC94E15C213}"/>
                </a:ext>
              </a:extLst>
            </p:cNvPr>
            <p:cNvSpPr>
              <a:spLocks/>
            </p:cNvSpPr>
            <p:nvPr/>
          </p:nvSpPr>
          <p:spPr bwMode="auto">
            <a:xfrm>
              <a:off x="9324397" y="9026702"/>
              <a:ext cx="130574" cy="121050"/>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9" name="Freeform 526">
              <a:extLst>
                <a:ext uri="{FF2B5EF4-FFF2-40B4-BE49-F238E27FC236}">
                  <a16:creationId xmlns:a16="http://schemas.microsoft.com/office/drawing/2014/main" id="{CED866A4-A7E9-DE4A-BA45-F07B643FC6CC}"/>
                </a:ext>
              </a:extLst>
            </p:cNvPr>
            <p:cNvSpPr>
              <a:spLocks/>
            </p:cNvSpPr>
            <p:nvPr/>
          </p:nvSpPr>
          <p:spPr bwMode="auto">
            <a:xfrm>
              <a:off x="8560064" y="8163419"/>
              <a:ext cx="92356" cy="38227"/>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0" name="Freeform 527">
              <a:extLst>
                <a:ext uri="{FF2B5EF4-FFF2-40B4-BE49-F238E27FC236}">
                  <a16:creationId xmlns:a16="http://schemas.microsoft.com/office/drawing/2014/main" id="{35620AD7-4F40-304C-87ED-E164055777B9}"/>
                </a:ext>
              </a:extLst>
            </p:cNvPr>
            <p:cNvSpPr>
              <a:spLocks/>
            </p:cNvSpPr>
            <p:nvPr/>
          </p:nvSpPr>
          <p:spPr bwMode="auto">
            <a:xfrm>
              <a:off x="8034585" y="8153861"/>
              <a:ext cx="105096" cy="47785"/>
            </a:xfrm>
            <a:custGeom>
              <a:avLst/>
              <a:gdLst>
                <a:gd name="T0" fmla="*/ 10 w 11"/>
                <a:gd name="T1" fmla="*/ 4 h 5"/>
                <a:gd name="T2" fmla="*/ 0 w 11"/>
                <a:gd name="T3" fmla="*/ 2 h 5"/>
                <a:gd name="T4" fmla="*/ 5 w 11"/>
                <a:gd name="T5" fmla="*/ 5 h 5"/>
                <a:gd name="T6" fmla="*/ 10 w 11"/>
                <a:gd name="T7" fmla="*/ 4 h 5"/>
                <a:gd name="T8" fmla="*/ 10 w 11"/>
                <a:gd name="T9" fmla="*/ 4 h 5"/>
              </a:gdLst>
              <a:ahLst/>
              <a:cxnLst>
                <a:cxn ang="0">
                  <a:pos x="T0" y="T1"/>
                </a:cxn>
                <a:cxn ang="0">
                  <a:pos x="T2" y="T3"/>
                </a:cxn>
                <a:cxn ang="0">
                  <a:pos x="T4" y="T5"/>
                </a:cxn>
                <a:cxn ang="0">
                  <a:pos x="T6" y="T7"/>
                </a:cxn>
                <a:cxn ang="0">
                  <a:pos x="T8" y="T9"/>
                </a:cxn>
              </a:cxnLst>
              <a:rect l="0" t="0" r="r" b="b"/>
              <a:pathLst>
                <a:path w="11" h="5">
                  <a:moveTo>
                    <a:pt x="10" y="4"/>
                  </a:moveTo>
                  <a:cubicBezTo>
                    <a:pt x="10" y="1"/>
                    <a:pt x="2" y="0"/>
                    <a:pt x="0" y="2"/>
                  </a:cubicBezTo>
                  <a:cubicBezTo>
                    <a:pt x="0" y="2"/>
                    <a:pt x="4" y="5"/>
                    <a:pt x="5" y="5"/>
                  </a:cubicBezTo>
                  <a:cubicBezTo>
                    <a:pt x="6" y="5"/>
                    <a:pt x="11" y="4"/>
                    <a:pt x="10" y="4"/>
                  </a:cubicBezTo>
                  <a:cubicBezTo>
                    <a:pt x="10" y="3"/>
                    <a:pt x="11" y="5"/>
                    <a:pt x="10"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1" name="Freeform 528">
              <a:extLst>
                <a:ext uri="{FF2B5EF4-FFF2-40B4-BE49-F238E27FC236}">
                  <a16:creationId xmlns:a16="http://schemas.microsoft.com/office/drawing/2014/main" id="{3EAFCA72-D796-C349-836B-DDA5F7048BA4}"/>
                </a:ext>
              </a:extLst>
            </p:cNvPr>
            <p:cNvSpPr>
              <a:spLocks/>
            </p:cNvSpPr>
            <p:nvPr/>
          </p:nvSpPr>
          <p:spPr bwMode="auto">
            <a:xfrm>
              <a:off x="7747963" y="7940431"/>
              <a:ext cx="484077" cy="168835"/>
            </a:xfrm>
            <a:custGeom>
              <a:avLst/>
              <a:gdLst>
                <a:gd name="T0" fmla="*/ 52 w 52"/>
                <a:gd name="T1" fmla="*/ 16 h 18"/>
                <a:gd name="T2" fmla="*/ 41 w 52"/>
                <a:gd name="T3" fmla="*/ 17 h 18"/>
                <a:gd name="T4" fmla="*/ 35 w 52"/>
                <a:gd name="T5" fmla="*/ 17 h 18"/>
                <a:gd name="T6" fmla="*/ 37 w 52"/>
                <a:gd name="T7" fmla="*/ 14 h 18"/>
                <a:gd name="T8" fmla="*/ 32 w 52"/>
                <a:gd name="T9" fmla="*/ 11 h 18"/>
                <a:gd name="T10" fmla="*/ 28 w 52"/>
                <a:gd name="T11" fmla="*/ 8 h 18"/>
                <a:gd name="T12" fmla="*/ 20 w 52"/>
                <a:gd name="T13" fmla="*/ 5 h 18"/>
                <a:gd name="T14" fmla="*/ 14 w 52"/>
                <a:gd name="T15" fmla="*/ 5 h 18"/>
                <a:gd name="T16" fmla="*/ 16 w 52"/>
                <a:gd name="T17" fmla="*/ 3 h 18"/>
                <a:gd name="T18" fmla="*/ 8 w 52"/>
                <a:gd name="T19" fmla="*/ 3 h 18"/>
                <a:gd name="T20" fmla="*/ 0 w 52"/>
                <a:gd name="T21" fmla="*/ 6 h 18"/>
                <a:gd name="T22" fmla="*/ 6 w 52"/>
                <a:gd name="T23" fmla="*/ 2 h 18"/>
                <a:gd name="T24" fmla="*/ 16 w 52"/>
                <a:gd name="T25" fmla="*/ 0 h 18"/>
                <a:gd name="T26" fmla="*/ 24 w 52"/>
                <a:gd name="T27" fmla="*/ 1 h 18"/>
                <a:gd name="T28" fmla="*/ 31 w 52"/>
                <a:gd name="T29" fmla="*/ 4 h 18"/>
                <a:gd name="T30" fmla="*/ 32 w 52"/>
                <a:gd name="T31" fmla="*/ 4 h 18"/>
                <a:gd name="T32" fmla="*/ 34 w 52"/>
                <a:gd name="T33" fmla="*/ 5 h 18"/>
                <a:gd name="T34" fmla="*/ 38 w 52"/>
                <a:gd name="T35" fmla="*/ 8 h 18"/>
                <a:gd name="T36" fmla="*/ 45 w 52"/>
                <a:gd name="T37" fmla="*/ 11 h 18"/>
                <a:gd name="T38" fmla="*/ 52 w 52"/>
                <a:gd name="T39"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18">
                  <a:moveTo>
                    <a:pt x="52" y="16"/>
                  </a:moveTo>
                  <a:cubicBezTo>
                    <a:pt x="52" y="17"/>
                    <a:pt x="42" y="17"/>
                    <a:pt x="41" y="17"/>
                  </a:cubicBezTo>
                  <a:cubicBezTo>
                    <a:pt x="39" y="17"/>
                    <a:pt x="37" y="18"/>
                    <a:pt x="35" y="17"/>
                  </a:cubicBezTo>
                  <a:cubicBezTo>
                    <a:pt x="34" y="16"/>
                    <a:pt x="41" y="15"/>
                    <a:pt x="37" y="14"/>
                  </a:cubicBezTo>
                  <a:cubicBezTo>
                    <a:pt x="35" y="13"/>
                    <a:pt x="33" y="13"/>
                    <a:pt x="32" y="11"/>
                  </a:cubicBezTo>
                  <a:cubicBezTo>
                    <a:pt x="30" y="9"/>
                    <a:pt x="31" y="8"/>
                    <a:pt x="28" y="8"/>
                  </a:cubicBezTo>
                  <a:cubicBezTo>
                    <a:pt x="24" y="9"/>
                    <a:pt x="23" y="6"/>
                    <a:pt x="20" y="5"/>
                  </a:cubicBezTo>
                  <a:cubicBezTo>
                    <a:pt x="19" y="5"/>
                    <a:pt x="15" y="6"/>
                    <a:pt x="14" y="5"/>
                  </a:cubicBezTo>
                  <a:cubicBezTo>
                    <a:pt x="14" y="4"/>
                    <a:pt x="16" y="4"/>
                    <a:pt x="16" y="3"/>
                  </a:cubicBezTo>
                  <a:cubicBezTo>
                    <a:pt x="16" y="2"/>
                    <a:pt x="9" y="3"/>
                    <a:pt x="8" y="3"/>
                  </a:cubicBezTo>
                  <a:cubicBezTo>
                    <a:pt x="8" y="4"/>
                    <a:pt x="0" y="7"/>
                    <a:pt x="0" y="6"/>
                  </a:cubicBezTo>
                  <a:cubicBezTo>
                    <a:pt x="0" y="4"/>
                    <a:pt x="4" y="2"/>
                    <a:pt x="6" y="2"/>
                  </a:cubicBezTo>
                  <a:cubicBezTo>
                    <a:pt x="9" y="0"/>
                    <a:pt x="12" y="0"/>
                    <a:pt x="16" y="0"/>
                  </a:cubicBezTo>
                  <a:cubicBezTo>
                    <a:pt x="18" y="0"/>
                    <a:pt x="22" y="0"/>
                    <a:pt x="24" y="1"/>
                  </a:cubicBezTo>
                  <a:cubicBezTo>
                    <a:pt x="26" y="2"/>
                    <a:pt x="28" y="4"/>
                    <a:pt x="31" y="4"/>
                  </a:cubicBezTo>
                  <a:cubicBezTo>
                    <a:pt x="31" y="4"/>
                    <a:pt x="31" y="3"/>
                    <a:pt x="32" y="4"/>
                  </a:cubicBezTo>
                  <a:cubicBezTo>
                    <a:pt x="33" y="5"/>
                    <a:pt x="33" y="5"/>
                    <a:pt x="34" y="5"/>
                  </a:cubicBezTo>
                  <a:cubicBezTo>
                    <a:pt x="35" y="6"/>
                    <a:pt x="37" y="7"/>
                    <a:pt x="38" y="8"/>
                  </a:cubicBezTo>
                  <a:cubicBezTo>
                    <a:pt x="40" y="9"/>
                    <a:pt x="44" y="9"/>
                    <a:pt x="45" y="11"/>
                  </a:cubicBezTo>
                  <a:cubicBezTo>
                    <a:pt x="47" y="13"/>
                    <a:pt x="52" y="13"/>
                    <a:pt x="52" y="1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2" name="Freeform 529">
              <a:extLst>
                <a:ext uri="{FF2B5EF4-FFF2-40B4-BE49-F238E27FC236}">
                  <a16:creationId xmlns:a16="http://schemas.microsoft.com/office/drawing/2014/main" id="{0BC1B5E5-C04B-B843-8543-D25AD0996D76}"/>
                </a:ext>
              </a:extLst>
            </p:cNvPr>
            <p:cNvSpPr>
              <a:spLocks/>
            </p:cNvSpPr>
            <p:nvPr/>
          </p:nvSpPr>
          <p:spPr bwMode="auto">
            <a:xfrm>
              <a:off x="8034585" y="7838493"/>
              <a:ext cx="38217" cy="35042"/>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3" name="Freeform 530">
              <a:extLst>
                <a:ext uri="{FF2B5EF4-FFF2-40B4-BE49-F238E27FC236}">
                  <a16:creationId xmlns:a16="http://schemas.microsoft.com/office/drawing/2014/main" id="{DF74B1C4-8786-3747-BDCC-3781AF817684}"/>
                </a:ext>
              </a:extLst>
            </p:cNvPr>
            <p:cNvSpPr>
              <a:spLocks/>
            </p:cNvSpPr>
            <p:nvPr/>
          </p:nvSpPr>
          <p:spPr bwMode="auto">
            <a:xfrm>
              <a:off x="8270255" y="8032812"/>
              <a:ext cx="19109" cy="19114"/>
            </a:xfrm>
            <a:custGeom>
              <a:avLst/>
              <a:gdLst>
                <a:gd name="T0" fmla="*/ 2 w 2"/>
                <a:gd name="T1" fmla="*/ 1 h 2"/>
                <a:gd name="T2" fmla="*/ 0 w 2"/>
                <a:gd name="T3" fmla="*/ 1 h 2"/>
                <a:gd name="T4" fmla="*/ 2 w 2"/>
                <a:gd name="T5" fmla="*/ 1 h 2"/>
              </a:gdLst>
              <a:ahLst/>
              <a:cxnLst>
                <a:cxn ang="0">
                  <a:pos x="T0" y="T1"/>
                </a:cxn>
                <a:cxn ang="0">
                  <a:pos x="T2" y="T3"/>
                </a:cxn>
                <a:cxn ang="0">
                  <a:pos x="T4" y="T5"/>
                </a:cxn>
              </a:cxnLst>
              <a:rect l="0" t="0" r="r" b="b"/>
              <a:pathLst>
                <a:path w="2" h="2">
                  <a:moveTo>
                    <a:pt x="2" y="1"/>
                  </a:moveTo>
                  <a:cubicBezTo>
                    <a:pt x="2" y="0"/>
                    <a:pt x="0" y="0"/>
                    <a:pt x="0" y="1"/>
                  </a:cubicBezTo>
                  <a:cubicBezTo>
                    <a:pt x="0" y="1"/>
                    <a:pt x="2" y="2"/>
                    <a:pt x="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4" name="Freeform 531">
              <a:extLst>
                <a:ext uri="{FF2B5EF4-FFF2-40B4-BE49-F238E27FC236}">
                  <a16:creationId xmlns:a16="http://schemas.microsoft.com/office/drawing/2014/main" id="{8571E985-AE7A-304B-8093-2DAB42623060}"/>
                </a:ext>
              </a:extLst>
            </p:cNvPr>
            <p:cNvSpPr>
              <a:spLocks/>
            </p:cNvSpPr>
            <p:nvPr/>
          </p:nvSpPr>
          <p:spPr bwMode="auto">
            <a:xfrm>
              <a:off x="8830764" y="6656657"/>
              <a:ext cx="54139" cy="95566"/>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5" name="Freeform 532">
              <a:extLst>
                <a:ext uri="{FF2B5EF4-FFF2-40B4-BE49-F238E27FC236}">
                  <a16:creationId xmlns:a16="http://schemas.microsoft.com/office/drawing/2014/main" id="{A63853F6-F752-C64D-9BCD-FABCF486ADED}"/>
                </a:ext>
              </a:extLst>
            </p:cNvPr>
            <p:cNvSpPr>
              <a:spLocks/>
            </p:cNvSpPr>
            <p:nvPr/>
          </p:nvSpPr>
          <p:spPr bwMode="auto">
            <a:xfrm>
              <a:off x="8856242" y="6704440"/>
              <a:ext cx="66879" cy="38227"/>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6" name="Freeform 533">
              <a:extLst>
                <a:ext uri="{FF2B5EF4-FFF2-40B4-BE49-F238E27FC236}">
                  <a16:creationId xmlns:a16="http://schemas.microsoft.com/office/drawing/2014/main" id="{A085AEF3-A478-7541-B8C7-3AF8B7F6A311}"/>
                </a:ext>
              </a:extLst>
            </p:cNvPr>
            <p:cNvSpPr>
              <a:spLocks/>
            </p:cNvSpPr>
            <p:nvPr/>
          </p:nvSpPr>
          <p:spPr bwMode="auto">
            <a:xfrm>
              <a:off x="8671526" y="6666212"/>
              <a:ext cx="140127" cy="66896"/>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7" name="Freeform 534">
              <a:extLst>
                <a:ext uri="{FF2B5EF4-FFF2-40B4-BE49-F238E27FC236}">
                  <a16:creationId xmlns:a16="http://schemas.microsoft.com/office/drawing/2014/main" id="{5B2D572D-2EBD-3A43-BDA4-82357BCB5E4F}"/>
                </a:ext>
              </a:extLst>
            </p:cNvPr>
            <p:cNvSpPr>
              <a:spLocks/>
            </p:cNvSpPr>
            <p:nvPr/>
          </p:nvSpPr>
          <p:spPr bwMode="auto">
            <a:xfrm>
              <a:off x="8700193" y="6481449"/>
              <a:ext cx="146495" cy="73269"/>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8" name="Freeform 535">
              <a:extLst>
                <a:ext uri="{FF2B5EF4-FFF2-40B4-BE49-F238E27FC236}">
                  <a16:creationId xmlns:a16="http://schemas.microsoft.com/office/drawing/2014/main" id="{03A2D670-0B12-FF47-AF6B-6C00D8D2C608}"/>
                </a:ext>
              </a:extLst>
            </p:cNvPr>
            <p:cNvSpPr>
              <a:spLocks/>
            </p:cNvSpPr>
            <p:nvPr/>
          </p:nvSpPr>
          <p:spPr bwMode="auto">
            <a:xfrm>
              <a:off x="8932676" y="6385884"/>
              <a:ext cx="299364" cy="289884"/>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9" name="Freeform 536">
              <a:extLst>
                <a:ext uri="{FF2B5EF4-FFF2-40B4-BE49-F238E27FC236}">
                  <a16:creationId xmlns:a16="http://schemas.microsoft.com/office/drawing/2014/main" id="{D3DD552F-8215-9C43-BA60-EC9795C6228F}"/>
                </a:ext>
              </a:extLst>
            </p:cNvPr>
            <p:cNvSpPr>
              <a:spLocks/>
            </p:cNvSpPr>
            <p:nvPr/>
          </p:nvSpPr>
          <p:spPr bwMode="auto">
            <a:xfrm>
              <a:off x="9174715" y="6592943"/>
              <a:ext cx="76432" cy="9238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0" name="Freeform 537">
              <a:extLst>
                <a:ext uri="{FF2B5EF4-FFF2-40B4-BE49-F238E27FC236}">
                  <a16:creationId xmlns:a16="http://schemas.microsoft.com/office/drawing/2014/main" id="{BF23C5F9-EF8D-834B-A734-DDA113EE1A64}"/>
                </a:ext>
              </a:extLst>
            </p:cNvPr>
            <p:cNvSpPr>
              <a:spLocks/>
            </p:cNvSpPr>
            <p:nvPr/>
          </p:nvSpPr>
          <p:spPr bwMode="auto">
            <a:xfrm>
              <a:off x="8652423" y="5694619"/>
              <a:ext cx="28662" cy="54153"/>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1" name="Freeform 538">
              <a:extLst>
                <a:ext uri="{FF2B5EF4-FFF2-40B4-BE49-F238E27FC236}">
                  <a16:creationId xmlns:a16="http://schemas.microsoft.com/office/drawing/2014/main" id="{39CA9643-50F5-4940-A210-1726230B48B3}"/>
                </a:ext>
              </a:extLst>
            </p:cNvPr>
            <p:cNvSpPr>
              <a:spLocks/>
            </p:cNvSpPr>
            <p:nvPr/>
          </p:nvSpPr>
          <p:spPr bwMode="auto">
            <a:xfrm>
              <a:off x="8512296" y="5787002"/>
              <a:ext cx="28662" cy="28669"/>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2" name="Freeform 539">
              <a:extLst>
                <a:ext uri="{FF2B5EF4-FFF2-40B4-BE49-F238E27FC236}">
                  <a16:creationId xmlns:a16="http://schemas.microsoft.com/office/drawing/2014/main" id="{1C9CBD3D-09E7-424F-A486-8AF188D4CE63}"/>
                </a:ext>
              </a:extLst>
            </p:cNvPr>
            <p:cNvSpPr>
              <a:spLocks/>
            </p:cNvSpPr>
            <p:nvPr/>
          </p:nvSpPr>
          <p:spPr bwMode="auto">
            <a:xfrm>
              <a:off x="7868981" y="6283948"/>
              <a:ext cx="63695" cy="38227"/>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3" name="Freeform 540">
              <a:extLst>
                <a:ext uri="{FF2B5EF4-FFF2-40B4-BE49-F238E27FC236}">
                  <a16:creationId xmlns:a16="http://schemas.microsoft.com/office/drawing/2014/main" id="{0E2B9CC1-BF77-C345-BCAE-D2D312B6F8F3}"/>
                </a:ext>
              </a:extLst>
            </p:cNvPr>
            <p:cNvSpPr>
              <a:spLocks/>
            </p:cNvSpPr>
            <p:nvPr/>
          </p:nvSpPr>
          <p:spPr bwMode="auto">
            <a:xfrm>
              <a:off x="7970890" y="6057775"/>
              <a:ext cx="57323" cy="57338"/>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4" name="Freeform 541">
              <a:extLst>
                <a:ext uri="{FF2B5EF4-FFF2-40B4-BE49-F238E27FC236}">
                  <a16:creationId xmlns:a16="http://schemas.microsoft.com/office/drawing/2014/main" id="{3BA84E90-6FA8-2B43-BFF2-0DEB0ED9F6A4}"/>
                </a:ext>
              </a:extLst>
            </p:cNvPr>
            <p:cNvSpPr>
              <a:spLocks/>
            </p:cNvSpPr>
            <p:nvPr/>
          </p:nvSpPr>
          <p:spPr bwMode="auto">
            <a:xfrm>
              <a:off x="7942229" y="5656392"/>
              <a:ext cx="57323" cy="66896"/>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5" name="Freeform 542">
              <a:extLst>
                <a:ext uri="{FF2B5EF4-FFF2-40B4-BE49-F238E27FC236}">
                  <a16:creationId xmlns:a16="http://schemas.microsoft.com/office/drawing/2014/main" id="{139E67C9-1DFD-BC4F-8657-80BD6BB1E8E7}"/>
                </a:ext>
              </a:extLst>
            </p:cNvPr>
            <p:cNvSpPr>
              <a:spLocks/>
            </p:cNvSpPr>
            <p:nvPr/>
          </p:nvSpPr>
          <p:spPr bwMode="auto">
            <a:xfrm>
              <a:off x="7782993" y="5618167"/>
              <a:ext cx="111465" cy="57338"/>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6" name="Freeform 543">
              <a:extLst>
                <a:ext uri="{FF2B5EF4-FFF2-40B4-BE49-F238E27FC236}">
                  <a16:creationId xmlns:a16="http://schemas.microsoft.com/office/drawing/2014/main" id="{756B527A-1A47-6045-B700-7CF810B0762B}"/>
                </a:ext>
              </a:extLst>
            </p:cNvPr>
            <p:cNvSpPr>
              <a:spLocks/>
            </p:cNvSpPr>
            <p:nvPr/>
          </p:nvSpPr>
          <p:spPr bwMode="auto">
            <a:xfrm>
              <a:off x="8018661" y="5583125"/>
              <a:ext cx="63695" cy="25484"/>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7" name="Freeform 544">
              <a:extLst>
                <a:ext uri="{FF2B5EF4-FFF2-40B4-BE49-F238E27FC236}">
                  <a16:creationId xmlns:a16="http://schemas.microsoft.com/office/drawing/2014/main" id="{18CED448-5480-5441-93D0-D5879A3EA04A}"/>
                </a:ext>
              </a:extLst>
            </p:cNvPr>
            <p:cNvSpPr>
              <a:spLocks/>
            </p:cNvSpPr>
            <p:nvPr/>
          </p:nvSpPr>
          <p:spPr bwMode="auto">
            <a:xfrm>
              <a:off x="7623756" y="5395179"/>
              <a:ext cx="318473" cy="222990"/>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8" name="Freeform 545">
              <a:extLst>
                <a:ext uri="{FF2B5EF4-FFF2-40B4-BE49-F238E27FC236}">
                  <a16:creationId xmlns:a16="http://schemas.microsoft.com/office/drawing/2014/main" id="{271EA8FF-EADE-9945-A53A-6EA765CC95C8}"/>
                </a:ext>
              </a:extLst>
            </p:cNvPr>
            <p:cNvSpPr>
              <a:spLocks/>
            </p:cNvSpPr>
            <p:nvPr/>
          </p:nvSpPr>
          <p:spPr bwMode="auto">
            <a:xfrm>
              <a:off x="7747963" y="5376063"/>
              <a:ext cx="63695" cy="47785"/>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9" name="Freeform 546">
              <a:extLst>
                <a:ext uri="{FF2B5EF4-FFF2-40B4-BE49-F238E27FC236}">
                  <a16:creationId xmlns:a16="http://schemas.microsoft.com/office/drawing/2014/main" id="{3B0E24BD-907F-A640-B908-26803365447E}"/>
                </a:ext>
              </a:extLst>
            </p:cNvPr>
            <p:cNvSpPr>
              <a:spLocks/>
            </p:cNvSpPr>
            <p:nvPr/>
          </p:nvSpPr>
          <p:spPr bwMode="auto">
            <a:xfrm>
              <a:off x="7728852" y="5385621"/>
              <a:ext cx="35033" cy="47785"/>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0" name="Freeform 547">
              <a:extLst>
                <a:ext uri="{FF2B5EF4-FFF2-40B4-BE49-F238E27FC236}">
                  <a16:creationId xmlns:a16="http://schemas.microsoft.com/office/drawing/2014/main" id="{6914AF1F-0F91-6E49-B481-A4EA6855D40A}"/>
                </a:ext>
              </a:extLst>
            </p:cNvPr>
            <p:cNvSpPr>
              <a:spLocks/>
            </p:cNvSpPr>
            <p:nvPr/>
          </p:nvSpPr>
          <p:spPr bwMode="auto">
            <a:xfrm>
              <a:off x="7642864" y="5207233"/>
              <a:ext cx="28662" cy="57338"/>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1" name="Freeform 548">
              <a:extLst>
                <a:ext uri="{FF2B5EF4-FFF2-40B4-BE49-F238E27FC236}">
                  <a16:creationId xmlns:a16="http://schemas.microsoft.com/office/drawing/2014/main" id="{028FDADC-D598-AB4A-9D99-5567C995BBF9}"/>
                </a:ext>
              </a:extLst>
            </p:cNvPr>
            <p:cNvSpPr>
              <a:spLocks/>
            </p:cNvSpPr>
            <p:nvPr/>
          </p:nvSpPr>
          <p:spPr bwMode="auto">
            <a:xfrm>
              <a:off x="7502737" y="4719845"/>
              <a:ext cx="1343951" cy="984332"/>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2" name="Freeform 549">
              <a:extLst>
                <a:ext uri="{FF2B5EF4-FFF2-40B4-BE49-F238E27FC236}">
                  <a16:creationId xmlns:a16="http://schemas.microsoft.com/office/drawing/2014/main" id="{532CEDA3-17B9-F841-800F-1E45F03B1C9E}"/>
                </a:ext>
              </a:extLst>
            </p:cNvPr>
            <p:cNvSpPr>
              <a:spLocks/>
            </p:cNvSpPr>
            <p:nvPr/>
          </p:nvSpPr>
          <p:spPr bwMode="auto">
            <a:xfrm>
              <a:off x="8372164" y="5637283"/>
              <a:ext cx="57323" cy="19114"/>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3" name="Freeform 550">
              <a:extLst>
                <a:ext uri="{FF2B5EF4-FFF2-40B4-BE49-F238E27FC236}">
                  <a16:creationId xmlns:a16="http://schemas.microsoft.com/office/drawing/2014/main" id="{A3BBADA9-03B9-B549-A95A-7EFB1B592417}"/>
                </a:ext>
              </a:extLst>
            </p:cNvPr>
            <p:cNvSpPr>
              <a:spLocks/>
            </p:cNvSpPr>
            <p:nvPr/>
          </p:nvSpPr>
          <p:spPr bwMode="auto">
            <a:xfrm>
              <a:off x="8203376" y="5226347"/>
              <a:ext cx="76432" cy="19114"/>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4" name="Freeform 551">
              <a:extLst>
                <a:ext uri="{FF2B5EF4-FFF2-40B4-BE49-F238E27FC236}">
                  <a16:creationId xmlns:a16="http://schemas.microsoft.com/office/drawing/2014/main" id="{D7D93A60-76FE-7946-A41F-D34033D3AA1E}"/>
                </a:ext>
              </a:extLst>
            </p:cNvPr>
            <p:cNvSpPr>
              <a:spLocks/>
            </p:cNvSpPr>
            <p:nvPr/>
          </p:nvSpPr>
          <p:spPr bwMode="auto">
            <a:xfrm>
              <a:off x="8091911" y="5207233"/>
              <a:ext cx="111465" cy="9238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5" name="Freeform 552">
              <a:extLst>
                <a:ext uri="{FF2B5EF4-FFF2-40B4-BE49-F238E27FC236}">
                  <a16:creationId xmlns:a16="http://schemas.microsoft.com/office/drawing/2014/main" id="{4A52E8A3-C425-EE43-A0BF-4C182C841980}"/>
                </a:ext>
              </a:extLst>
            </p:cNvPr>
            <p:cNvSpPr>
              <a:spLocks/>
            </p:cNvSpPr>
            <p:nvPr/>
          </p:nvSpPr>
          <p:spPr bwMode="auto">
            <a:xfrm>
              <a:off x="7989999" y="5124408"/>
              <a:ext cx="63695" cy="35042"/>
            </a:xfrm>
            <a:custGeom>
              <a:avLst/>
              <a:gdLst>
                <a:gd name="T0" fmla="*/ 1 w 7"/>
                <a:gd name="T1" fmla="*/ 4 h 4"/>
                <a:gd name="T2" fmla="*/ 5 w 7"/>
                <a:gd name="T3" fmla="*/ 0 h 4"/>
                <a:gd name="T4" fmla="*/ 1 w 7"/>
                <a:gd name="T5" fmla="*/ 4 h 4"/>
              </a:gdLst>
              <a:ahLst/>
              <a:cxnLst>
                <a:cxn ang="0">
                  <a:pos x="T0" y="T1"/>
                </a:cxn>
                <a:cxn ang="0">
                  <a:pos x="T2" y="T3"/>
                </a:cxn>
                <a:cxn ang="0">
                  <a:pos x="T4" y="T5"/>
                </a:cxn>
              </a:cxnLst>
              <a:rect l="0" t="0" r="r" b="b"/>
              <a:pathLst>
                <a:path w="7" h="4">
                  <a:moveTo>
                    <a:pt x="1" y="4"/>
                  </a:moveTo>
                  <a:cubicBezTo>
                    <a:pt x="0" y="4"/>
                    <a:pt x="4" y="0"/>
                    <a:pt x="5" y="0"/>
                  </a:cubicBezTo>
                  <a:cubicBezTo>
                    <a:pt x="7" y="1"/>
                    <a:pt x="3" y="4"/>
                    <a:pt x="1"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6" name="Freeform 553">
              <a:extLst>
                <a:ext uri="{FF2B5EF4-FFF2-40B4-BE49-F238E27FC236}">
                  <a16:creationId xmlns:a16="http://schemas.microsoft.com/office/drawing/2014/main" id="{91979D68-F283-9A4F-9929-07DC32BF6A15}"/>
                </a:ext>
              </a:extLst>
            </p:cNvPr>
            <p:cNvSpPr>
              <a:spLocks/>
            </p:cNvSpPr>
            <p:nvPr/>
          </p:nvSpPr>
          <p:spPr bwMode="auto">
            <a:xfrm>
              <a:off x="8082358" y="5114850"/>
              <a:ext cx="57323" cy="28669"/>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7" name="Freeform 554">
              <a:extLst>
                <a:ext uri="{FF2B5EF4-FFF2-40B4-BE49-F238E27FC236}">
                  <a16:creationId xmlns:a16="http://schemas.microsoft.com/office/drawing/2014/main" id="{D13188B3-CDA0-D441-9781-2B480400339D}"/>
                </a:ext>
              </a:extLst>
            </p:cNvPr>
            <p:cNvSpPr>
              <a:spLocks/>
            </p:cNvSpPr>
            <p:nvPr/>
          </p:nvSpPr>
          <p:spPr bwMode="auto">
            <a:xfrm>
              <a:off x="8028216" y="5095739"/>
              <a:ext cx="44586" cy="19114"/>
            </a:xfrm>
            <a:custGeom>
              <a:avLst/>
              <a:gdLst>
                <a:gd name="T0" fmla="*/ 0 w 5"/>
                <a:gd name="T1" fmla="*/ 1 h 2"/>
                <a:gd name="T2" fmla="*/ 4 w 5"/>
                <a:gd name="T3" fmla="*/ 0 h 2"/>
                <a:gd name="T4" fmla="*/ 0 w 5"/>
                <a:gd name="T5" fmla="*/ 1 h 2"/>
              </a:gdLst>
              <a:ahLst/>
              <a:cxnLst>
                <a:cxn ang="0">
                  <a:pos x="T0" y="T1"/>
                </a:cxn>
                <a:cxn ang="0">
                  <a:pos x="T2" y="T3"/>
                </a:cxn>
                <a:cxn ang="0">
                  <a:pos x="T4" y="T5"/>
                </a:cxn>
              </a:cxnLst>
              <a:rect l="0" t="0" r="r" b="b"/>
              <a:pathLst>
                <a:path w="5" h="2">
                  <a:moveTo>
                    <a:pt x="0" y="1"/>
                  </a:moveTo>
                  <a:cubicBezTo>
                    <a:pt x="2" y="2"/>
                    <a:pt x="5" y="1"/>
                    <a:pt x="4" y="0"/>
                  </a:cubicBezTo>
                  <a:cubicBezTo>
                    <a:pt x="2" y="0"/>
                    <a:pt x="0" y="1"/>
                    <a:pt x="0"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8" name="Freeform 555">
              <a:extLst>
                <a:ext uri="{FF2B5EF4-FFF2-40B4-BE49-F238E27FC236}">
                  <a16:creationId xmlns:a16="http://schemas.microsoft.com/office/drawing/2014/main" id="{850043FF-8E36-D94F-9432-73444A3C09F9}"/>
                </a:ext>
              </a:extLst>
            </p:cNvPr>
            <p:cNvSpPr>
              <a:spLocks/>
            </p:cNvSpPr>
            <p:nvPr/>
          </p:nvSpPr>
          <p:spPr bwMode="auto">
            <a:xfrm>
              <a:off x="7913567" y="4738956"/>
              <a:ext cx="245223" cy="105124"/>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9" name="Freeform 556">
              <a:extLst>
                <a:ext uri="{FF2B5EF4-FFF2-40B4-BE49-F238E27FC236}">
                  <a16:creationId xmlns:a16="http://schemas.microsoft.com/office/drawing/2014/main" id="{B6A6359B-E434-BC4F-B861-D71654B01A6A}"/>
                </a:ext>
              </a:extLst>
            </p:cNvPr>
            <p:cNvSpPr>
              <a:spLocks/>
            </p:cNvSpPr>
            <p:nvPr/>
          </p:nvSpPr>
          <p:spPr bwMode="auto">
            <a:xfrm>
              <a:off x="5709742" y="6433669"/>
              <a:ext cx="270700" cy="178393"/>
            </a:xfrm>
            <a:custGeom>
              <a:avLst/>
              <a:gdLst>
                <a:gd name="T0" fmla="*/ 27 w 29"/>
                <a:gd name="T1" fmla="*/ 16 h 19"/>
                <a:gd name="T2" fmla="*/ 24 w 29"/>
                <a:gd name="T3" fmla="*/ 12 h 19"/>
                <a:gd name="T4" fmla="*/ 19 w 29"/>
                <a:gd name="T5" fmla="*/ 10 h 19"/>
                <a:gd name="T6" fmla="*/ 14 w 29"/>
                <a:gd name="T7" fmla="*/ 3 h 19"/>
                <a:gd name="T8" fmla="*/ 8 w 29"/>
                <a:gd name="T9" fmla="*/ 2 h 19"/>
                <a:gd name="T10" fmla="*/ 2 w 29"/>
                <a:gd name="T11" fmla="*/ 0 h 19"/>
                <a:gd name="T12" fmla="*/ 3 w 29"/>
                <a:gd name="T13" fmla="*/ 2 h 19"/>
                <a:gd name="T14" fmla="*/ 5 w 29"/>
                <a:gd name="T15" fmla="*/ 3 h 19"/>
                <a:gd name="T16" fmla="*/ 6 w 29"/>
                <a:gd name="T17" fmla="*/ 4 h 19"/>
                <a:gd name="T18" fmla="*/ 4 w 29"/>
                <a:gd name="T19" fmla="*/ 2 h 19"/>
                <a:gd name="T20" fmla="*/ 4 w 29"/>
                <a:gd name="T21" fmla="*/ 4 h 19"/>
                <a:gd name="T22" fmla="*/ 7 w 29"/>
                <a:gd name="T23" fmla="*/ 6 h 19"/>
                <a:gd name="T24" fmla="*/ 12 w 29"/>
                <a:gd name="T25" fmla="*/ 9 h 19"/>
                <a:gd name="T26" fmla="*/ 10 w 29"/>
                <a:gd name="T27" fmla="*/ 10 h 19"/>
                <a:gd name="T28" fmla="*/ 14 w 29"/>
                <a:gd name="T29" fmla="*/ 10 h 19"/>
                <a:gd name="T30" fmla="*/ 14 w 29"/>
                <a:gd name="T31" fmla="*/ 12 h 19"/>
                <a:gd name="T32" fmla="*/ 19 w 29"/>
                <a:gd name="T33" fmla="*/ 12 h 19"/>
                <a:gd name="T34" fmla="*/ 27 w 29"/>
                <a:gd name="T35" fmla="*/ 16 h 19"/>
                <a:gd name="T36" fmla="*/ 27 w 29"/>
                <a:gd name="T3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19">
                  <a:moveTo>
                    <a:pt x="27" y="16"/>
                  </a:moveTo>
                  <a:cubicBezTo>
                    <a:pt x="26" y="15"/>
                    <a:pt x="25" y="13"/>
                    <a:pt x="24" y="12"/>
                  </a:cubicBezTo>
                  <a:cubicBezTo>
                    <a:pt x="23" y="10"/>
                    <a:pt x="21" y="10"/>
                    <a:pt x="19" y="10"/>
                  </a:cubicBezTo>
                  <a:cubicBezTo>
                    <a:pt x="17" y="8"/>
                    <a:pt x="17" y="4"/>
                    <a:pt x="14" y="3"/>
                  </a:cubicBezTo>
                  <a:cubicBezTo>
                    <a:pt x="13" y="3"/>
                    <a:pt x="10" y="3"/>
                    <a:pt x="8" y="2"/>
                  </a:cubicBezTo>
                  <a:cubicBezTo>
                    <a:pt x="7" y="1"/>
                    <a:pt x="5" y="0"/>
                    <a:pt x="2" y="0"/>
                  </a:cubicBezTo>
                  <a:cubicBezTo>
                    <a:pt x="0" y="0"/>
                    <a:pt x="1" y="2"/>
                    <a:pt x="3" y="2"/>
                  </a:cubicBezTo>
                  <a:cubicBezTo>
                    <a:pt x="4" y="2"/>
                    <a:pt x="4" y="2"/>
                    <a:pt x="5" y="3"/>
                  </a:cubicBezTo>
                  <a:cubicBezTo>
                    <a:pt x="5" y="3"/>
                    <a:pt x="6" y="4"/>
                    <a:pt x="6" y="4"/>
                  </a:cubicBezTo>
                  <a:cubicBezTo>
                    <a:pt x="5" y="4"/>
                    <a:pt x="4" y="3"/>
                    <a:pt x="4" y="2"/>
                  </a:cubicBezTo>
                  <a:cubicBezTo>
                    <a:pt x="4" y="2"/>
                    <a:pt x="4" y="4"/>
                    <a:pt x="4" y="4"/>
                  </a:cubicBezTo>
                  <a:cubicBezTo>
                    <a:pt x="4" y="6"/>
                    <a:pt x="6" y="6"/>
                    <a:pt x="7" y="6"/>
                  </a:cubicBezTo>
                  <a:cubicBezTo>
                    <a:pt x="7" y="6"/>
                    <a:pt x="12" y="9"/>
                    <a:pt x="12" y="9"/>
                  </a:cubicBezTo>
                  <a:cubicBezTo>
                    <a:pt x="12" y="9"/>
                    <a:pt x="11" y="9"/>
                    <a:pt x="10" y="10"/>
                  </a:cubicBezTo>
                  <a:cubicBezTo>
                    <a:pt x="10" y="10"/>
                    <a:pt x="14" y="10"/>
                    <a:pt x="14" y="10"/>
                  </a:cubicBezTo>
                  <a:cubicBezTo>
                    <a:pt x="16" y="11"/>
                    <a:pt x="14" y="12"/>
                    <a:pt x="14" y="12"/>
                  </a:cubicBezTo>
                  <a:cubicBezTo>
                    <a:pt x="15" y="13"/>
                    <a:pt x="18" y="12"/>
                    <a:pt x="19" y="12"/>
                  </a:cubicBezTo>
                  <a:cubicBezTo>
                    <a:pt x="14" y="13"/>
                    <a:pt x="29" y="19"/>
                    <a:pt x="27" y="16"/>
                  </a:cubicBezTo>
                  <a:cubicBezTo>
                    <a:pt x="26" y="15"/>
                    <a:pt x="28" y="18"/>
                    <a:pt x="27" y="1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0" name="Freeform 557">
              <a:extLst>
                <a:ext uri="{FF2B5EF4-FFF2-40B4-BE49-F238E27FC236}">
                  <a16:creationId xmlns:a16="http://schemas.microsoft.com/office/drawing/2014/main" id="{49A19828-4A6D-6C4E-ADF7-5D07D7E8B2F7}"/>
                </a:ext>
              </a:extLst>
            </p:cNvPr>
            <p:cNvSpPr>
              <a:spLocks/>
            </p:cNvSpPr>
            <p:nvPr/>
          </p:nvSpPr>
          <p:spPr bwMode="auto">
            <a:xfrm>
              <a:off x="5496368" y="6226607"/>
              <a:ext cx="121018" cy="130608"/>
            </a:xfrm>
            <a:custGeom>
              <a:avLst/>
              <a:gdLst>
                <a:gd name="T0" fmla="*/ 11 w 13"/>
                <a:gd name="T1" fmla="*/ 14 h 14"/>
                <a:gd name="T2" fmla="*/ 11 w 13"/>
                <a:gd name="T3" fmla="*/ 14 h 14"/>
                <a:gd name="T4" fmla="*/ 8 w 13"/>
                <a:gd name="T5" fmla="*/ 11 h 14"/>
                <a:gd name="T6" fmla="*/ 7 w 13"/>
                <a:gd name="T7" fmla="*/ 7 h 14"/>
                <a:gd name="T8" fmla="*/ 6 w 13"/>
                <a:gd name="T9" fmla="*/ 5 h 14"/>
                <a:gd name="T10" fmla="*/ 7 w 13"/>
                <a:gd name="T11" fmla="*/ 2 h 14"/>
                <a:gd name="T12" fmla="*/ 4 w 13"/>
                <a:gd name="T13" fmla="*/ 4 h 14"/>
                <a:gd name="T14" fmla="*/ 6 w 13"/>
                <a:gd name="T15" fmla="*/ 1 h 14"/>
                <a:gd name="T16" fmla="*/ 1 w 13"/>
                <a:gd name="T17" fmla="*/ 0 h 14"/>
                <a:gd name="T18" fmla="*/ 3 w 13"/>
                <a:gd name="T19" fmla="*/ 6 h 14"/>
                <a:gd name="T20" fmla="*/ 11 w 13"/>
                <a:gd name="T21" fmla="*/ 14 h 14"/>
                <a:gd name="T22" fmla="*/ 11 w 13"/>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4">
                  <a:moveTo>
                    <a:pt x="11" y="14"/>
                  </a:moveTo>
                  <a:cubicBezTo>
                    <a:pt x="11" y="14"/>
                    <a:pt x="11" y="14"/>
                    <a:pt x="11" y="14"/>
                  </a:cubicBezTo>
                  <a:cubicBezTo>
                    <a:pt x="11" y="13"/>
                    <a:pt x="9" y="11"/>
                    <a:pt x="8" y="11"/>
                  </a:cubicBezTo>
                  <a:cubicBezTo>
                    <a:pt x="7" y="9"/>
                    <a:pt x="8" y="8"/>
                    <a:pt x="7" y="7"/>
                  </a:cubicBezTo>
                  <a:cubicBezTo>
                    <a:pt x="6" y="6"/>
                    <a:pt x="6" y="6"/>
                    <a:pt x="6" y="5"/>
                  </a:cubicBezTo>
                  <a:cubicBezTo>
                    <a:pt x="5" y="3"/>
                    <a:pt x="6" y="3"/>
                    <a:pt x="7" y="2"/>
                  </a:cubicBezTo>
                  <a:cubicBezTo>
                    <a:pt x="9" y="0"/>
                    <a:pt x="3" y="3"/>
                    <a:pt x="4" y="4"/>
                  </a:cubicBezTo>
                  <a:cubicBezTo>
                    <a:pt x="3" y="3"/>
                    <a:pt x="6" y="1"/>
                    <a:pt x="6" y="1"/>
                  </a:cubicBezTo>
                  <a:cubicBezTo>
                    <a:pt x="5" y="0"/>
                    <a:pt x="1" y="0"/>
                    <a:pt x="1" y="0"/>
                  </a:cubicBezTo>
                  <a:cubicBezTo>
                    <a:pt x="0" y="1"/>
                    <a:pt x="2" y="5"/>
                    <a:pt x="3" y="6"/>
                  </a:cubicBezTo>
                  <a:cubicBezTo>
                    <a:pt x="5" y="8"/>
                    <a:pt x="8" y="13"/>
                    <a:pt x="11" y="14"/>
                  </a:cubicBezTo>
                  <a:cubicBezTo>
                    <a:pt x="13" y="14"/>
                    <a:pt x="8" y="13"/>
                    <a:pt x="11" y="1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1" name="Freeform 558">
              <a:extLst>
                <a:ext uri="{FF2B5EF4-FFF2-40B4-BE49-F238E27FC236}">
                  <a16:creationId xmlns:a16="http://schemas.microsoft.com/office/drawing/2014/main" id="{43769DFA-BD58-C24E-AFB1-4FD0DF849C9E}"/>
                </a:ext>
              </a:extLst>
            </p:cNvPr>
            <p:cNvSpPr>
              <a:spLocks/>
            </p:cNvSpPr>
            <p:nvPr/>
          </p:nvSpPr>
          <p:spPr bwMode="auto">
            <a:xfrm>
              <a:off x="5505923" y="6076886"/>
              <a:ext cx="38217" cy="38227"/>
            </a:xfrm>
            <a:custGeom>
              <a:avLst/>
              <a:gdLst>
                <a:gd name="T0" fmla="*/ 3 w 4"/>
                <a:gd name="T1" fmla="*/ 3 h 4"/>
                <a:gd name="T2" fmla="*/ 2 w 4"/>
                <a:gd name="T3" fmla="*/ 1 h 4"/>
                <a:gd name="T4" fmla="*/ 3 w 4"/>
                <a:gd name="T5" fmla="*/ 3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2"/>
                    <a:pt x="0" y="2"/>
                    <a:pt x="2" y="1"/>
                  </a:cubicBezTo>
                  <a:cubicBezTo>
                    <a:pt x="3" y="0"/>
                    <a:pt x="4" y="3"/>
                    <a:pt x="3" y="3"/>
                  </a:cubicBezTo>
                  <a:cubicBezTo>
                    <a:pt x="3" y="3"/>
                    <a:pt x="3" y="3"/>
                    <a:pt x="3" y="3"/>
                  </a:cubicBezTo>
                  <a:cubicBezTo>
                    <a:pt x="2" y="2"/>
                    <a:pt x="4" y="4"/>
                    <a:pt x="3"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2" name="Freeform 559">
              <a:extLst>
                <a:ext uri="{FF2B5EF4-FFF2-40B4-BE49-F238E27FC236}">
                  <a16:creationId xmlns:a16="http://schemas.microsoft.com/office/drawing/2014/main" id="{007EB1C4-2F80-8C40-A3AE-008A53A10CE8}"/>
                </a:ext>
              </a:extLst>
            </p:cNvPr>
            <p:cNvSpPr>
              <a:spLocks/>
            </p:cNvSpPr>
            <p:nvPr/>
          </p:nvSpPr>
          <p:spPr bwMode="auto">
            <a:xfrm>
              <a:off x="5458150" y="6032291"/>
              <a:ext cx="57323" cy="54153"/>
            </a:xfrm>
            <a:custGeom>
              <a:avLst/>
              <a:gdLst>
                <a:gd name="T0" fmla="*/ 5 w 6"/>
                <a:gd name="T1" fmla="*/ 2 h 6"/>
                <a:gd name="T2" fmla="*/ 0 w 6"/>
                <a:gd name="T3" fmla="*/ 1 h 6"/>
                <a:gd name="T4" fmla="*/ 1 w 6"/>
                <a:gd name="T5" fmla="*/ 3 h 6"/>
                <a:gd name="T6" fmla="*/ 1 w 6"/>
                <a:gd name="T7" fmla="*/ 6 h 6"/>
                <a:gd name="T8" fmla="*/ 5 w 6"/>
                <a:gd name="T9" fmla="*/ 5 h 6"/>
                <a:gd name="T10" fmla="*/ 3 w 6"/>
                <a:gd name="T11" fmla="*/ 3 h 6"/>
                <a:gd name="T12" fmla="*/ 5 w 6"/>
                <a:gd name="T13" fmla="*/ 2 h 6"/>
                <a:gd name="T14" fmla="*/ 5 w 6"/>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5" y="2"/>
                  </a:moveTo>
                  <a:cubicBezTo>
                    <a:pt x="4" y="2"/>
                    <a:pt x="1" y="0"/>
                    <a:pt x="0" y="1"/>
                  </a:cubicBezTo>
                  <a:cubicBezTo>
                    <a:pt x="1" y="0"/>
                    <a:pt x="2" y="4"/>
                    <a:pt x="1" y="3"/>
                  </a:cubicBezTo>
                  <a:cubicBezTo>
                    <a:pt x="1" y="4"/>
                    <a:pt x="1" y="5"/>
                    <a:pt x="1" y="6"/>
                  </a:cubicBezTo>
                  <a:cubicBezTo>
                    <a:pt x="1" y="5"/>
                    <a:pt x="5" y="4"/>
                    <a:pt x="5" y="5"/>
                  </a:cubicBezTo>
                  <a:cubicBezTo>
                    <a:pt x="5" y="4"/>
                    <a:pt x="4" y="4"/>
                    <a:pt x="3" y="3"/>
                  </a:cubicBezTo>
                  <a:cubicBezTo>
                    <a:pt x="4" y="4"/>
                    <a:pt x="6" y="2"/>
                    <a:pt x="5" y="2"/>
                  </a:cubicBezTo>
                  <a:cubicBezTo>
                    <a:pt x="4" y="2"/>
                    <a:pt x="6" y="2"/>
                    <a:pt x="5"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3" name="Freeform 560">
              <a:extLst>
                <a:ext uri="{FF2B5EF4-FFF2-40B4-BE49-F238E27FC236}">
                  <a16:creationId xmlns:a16="http://schemas.microsoft.com/office/drawing/2014/main" id="{83E90461-E579-B945-8473-8EF2DD8C7D6F}"/>
                </a:ext>
              </a:extLst>
            </p:cNvPr>
            <p:cNvSpPr>
              <a:spLocks/>
            </p:cNvSpPr>
            <p:nvPr/>
          </p:nvSpPr>
          <p:spPr bwMode="auto">
            <a:xfrm>
              <a:off x="5432673" y="6048217"/>
              <a:ext cx="35033" cy="57338"/>
            </a:xfrm>
            <a:custGeom>
              <a:avLst/>
              <a:gdLst>
                <a:gd name="T0" fmla="*/ 2 w 4"/>
                <a:gd name="T1" fmla="*/ 0 h 6"/>
                <a:gd name="T2" fmla="*/ 2 w 4"/>
                <a:gd name="T3" fmla="*/ 2 h 6"/>
                <a:gd name="T4" fmla="*/ 2 w 4"/>
                <a:gd name="T5" fmla="*/ 5 h 6"/>
                <a:gd name="T6" fmla="*/ 3 w 4"/>
                <a:gd name="T7" fmla="*/ 3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cubicBezTo>
                    <a:pt x="0" y="0"/>
                    <a:pt x="2" y="1"/>
                    <a:pt x="2" y="2"/>
                  </a:cubicBezTo>
                  <a:cubicBezTo>
                    <a:pt x="2" y="3"/>
                    <a:pt x="1" y="5"/>
                    <a:pt x="2" y="5"/>
                  </a:cubicBezTo>
                  <a:cubicBezTo>
                    <a:pt x="3" y="6"/>
                    <a:pt x="3" y="3"/>
                    <a:pt x="3" y="3"/>
                  </a:cubicBezTo>
                  <a:cubicBezTo>
                    <a:pt x="3" y="2"/>
                    <a:pt x="4"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4" name="Freeform 561">
              <a:extLst>
                <a:ext uri="{FF2B5EF4-FFF2-40B4-BE49-F238E27FC236}">
                  <a16:creationId xmlns:a16="http://schemas.microsoft.com/office/drawing/2014/main" id="{B772B2F3-EA90-AF4A-A51E-B49EB8904F70}"/>
                </a:ext>
              </a:extLst>
            </p:cNvPr>
            <p:cNvSpPr>
              <a:spLocks/>
            </p:cNvSpPr>
            <p:nvPr/>
          </p:nvSpPr>
          <p:spPr bwMode="auto">
            <a:xfrm>
              <a:off x="5375347" y="5994061"/>
              <a:ext cx="47770" cy="101936"/>
            </a:xfrm>
            <a:custGeom>
              <a:avLst/>
              <a:gdLst>
                <a:gd name="T0" fmla="*/ 4 w 5"/>
                <a:gd name="T1" fmla="*/ 10 h 11"/>
                <a:gd name="T2" fmla="*/ 2 w 5"/>
                <a:gd name="T3" fmla="*/ 6 h 11"/>
                <a:gd name="T4" fmla="*/ 1 w 5"/>
                <a:gd name="T5" fmla="*/ 3 h 11"/>
                <a:gd name="T6" fmla="*/ 5 w 5"/>
                <a:gd name="T7" fmla="*/ 5 h 11"/>
                <a:gd name="T8" fmla="*/ 4 w 5"/>
                <a:gd name="T9" fmla="*/ 10 h 11"/>
                <a:gd name="T10" fmla="*/ 4 w 5"/>
                <a:gd name="T11" fmla="*/ 10 h 11"/>
              </a:gdLst>
              <a:ahLst/>
              <a:cxnLst>
                <a:cxn ang="0">
                  <a:pos x="T0" y="T1"/>
                </a:cxn>
                <a:cxn ang="0">
                  <a:pos x="T2" y="T3"/>
                </a:cxn>
                <a:cxn ang="0">
                  <a:pos x="T4" y="T5"/>
                </a:cxn>
                <a:cxn ang="0">
                  <a:pos x="T6" y="T7"/>
                </a:cxn>
                <a:cxn ang="0">
                  <a:pos x="T8" y="T9"/>
                </a:cxn>
                <a:cxn ang="0">
                  <a:pos x="T10" y="T11"/>
                </a:cxn>
              </a:cxnLst>
              <a:rect l="0" t="0" r="r" b="b"/>
              <a:pathLst>
                <a:path w="5" h="11">
                  <a:moveTo>
                    <a:pt x="4" y="10"/>
                  </a:moveTo>
                  <a:cubicBezTo>
                    <a:pt x="4" y="9"/>
                    <a:pt x="2" y="6"/>
                    <a:pt x="2" y="6"/>
                  </a:cubicBezTo>
                  <a:cubicBezTo>
                    <a:pt x="4" y="4"/>
                    <a:pt x="0" y="4"/>
                    <a:pt x="1" y="3"/>
                  </a:cubicBezTo>
                  <a:cubicBezTo>
                    <a:pt x="2" y="0"/>
                    <a:pt x="5" y="5"/>
                    <a:pt x="5" y="5"/>
                  </a:cubicBezTo>
                  <a:cubicBezTo>
                    <a:pt x="5" y="6"/>
                    <a:pt x="5" y="11"/>
                    <a:pt x="4" y="10"/>
                  </a:cubicBezTo>
                  <a:cubicBezTo>
                    <a:pt x="4" y="9"/>
                    <a:pt x="5" y="11"/>
                    <a:pt x="4"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5" name="Freeform 562">
              <a:extLst>
                <a:ext uri="{FF2B5EF4-FFF2-40B4-BE49-F238E27FC236}">
                  <a16:creationId xmlns:a16="http://schemas.microsoft.com/office/drawing/2014/main" id="{8F942227-5A8F-C647-899E-70CB33781793}"/>
                </a:ext>
              </a:extLst>
            </p:cNvPr>
            <p:cNvSpPr>
              <a:spLocks/>
            </p:cNvSpPr>
            <p:nvPr/>
          </p:nvSpPr>
          <p:spPr bwMode="auto">
            <a:xfrm>
              <a:off x="5337130" y="5955834"/>
              <a:ext cx="66879" cy="66896"/>
            </a:xfrm>
            <a:custGeom>
              <a:avLst/>
              <a:gdLst>
                <a:gd name="T0" fmla="*/ 4 w 7"/>
                <a:gd name="T1" fmla="*/ 6 h 7"/>
                <a:gd name="T2" fmla="*/ 2 w 7"/>
                <a:gd name="T3" fmla="*/ 3 h 7"/>
                <a:gd name="T4" fmla="*/ 0 w 7"/>
                <a:gd name="T5" fmla="*/ 2 h 7"/>
                <a:gd name="T6" fmla="*/ 5 w 7"/>
                <a:gd name="T7" fmla="*/ 1 h 7"/>
                <a:gd name="T8" fmla="*/ 4 w 7"/>
                <a:gd name="T9" fmla="*/ 3 h 7"/>
                <a:gd name="T10" fmla="*/ 7 w 7"/>
                <a:gd name="T11" fmla="*/ 4 h 7"/>
                <a:gd name="T12" fmla="*/ 5 w 7"/>
                <a:gd name="T13" fmla="*/ 5 h 7"/>
                <a:gd name="T14" fmla="*/ 4 w 7"/>
                <a:gd name="T15" fmla="*/ 6 h 7"/>
                <a:gd name="T16" fmla="*/ 4 w 7"/>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4" y="6"/>
                  </a:moveTo>
                  <a:cubicBezTo>
                    <a:pt x="2" y="4"/>
                    <a:pt x="1" y="4"/>
                    <a:pt x="2" y="3"/>
                  </a:cubicBezTo>
                  <a:cubicBezTo>
                    <a:pt x="2" y="2"/>
                    <a:pt x="0" y="2"/>
                    <a:pt x="0" y="2"/>
                  </a:cubicBezTo>
                  <a:cubicBezTo>
                    <a:pt x="0" y="1"/>
                    <a:pt x="4" y="0"/>
                    <a:pt x="5" y="1"/>
                  </a:cubicBezTo>
                  <a:cubicBezTo>
                    <a:pt x="5" y="1"/>
                    <a:pt x="3" y="2"/>
                    <a:pt x="4" y="3"/>
                  </a:cubicBezTo>
                  <a:cubicBezTo>
                    <a:pt x="5" y="3"/>
                    <a:pt x="7" y="4"/>
                    <a:pt x="7" y="4"/>
                  </a:cubicBezTo>
                  <a:cubicBezTo>
                    <a:pt x="7" y="5"/>
                    <a:pt x="5" y="5"/>
                    <a:pt x="5" y="5"/>
                  </a:cubicBezTo>
                  <a:cubicBezTo>
                    <a:pt x="4" y="5"/>
                    <a:pt x="5" y="7"/>
                    <a:pt x="4" y="6"/>
                  </a:cubicBezTo>
                  <a:cubicBezTo>
                    <a:pt x="2" y="5"/>
                    <a:pt x="4" y="6"/>
                    <a:pt x="4"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6" name="Freeform 563">
              <a:extLst>
                <a:ext uri="{FF2B5EF4-FFF2-40B4-BE49-F238E27FC236}">
                  <a16:creationId xmlns:a16="http://schemas.microsoft.com/office/drawing/2014/main" id="{1FA94804-E619-AE4E-909E-6B926E4D913B}"/>
                </a:ext>
              </a:extLst>
            </p:cNvPr>
            <p:cNvSpPr>
              <a:spLocks/>
            </p:cNvSpPr>
            <p:nvPr/>
          </p:nvSpPr>
          <p:spPr bwMode="auto">
            <a:xfrm>
              <a:off x="5404009" y="5955834"/>
              <a:ext cx="63695" cy="86010"/>
            </a:xfrm>
            <a:custGeom>
              <a:avLst/>
              <a:gdLst>
                <a:gd name="T0" fmla="*/ 3 w 7"/>
                <a:gd name="T1" fmla="*/ 8 h 9"/>
                <a:gd name="T2" fmla="*/ 4 w 7"/>
                <a:gd name="T3" fmla="*/ 6 h 9"/>
                <a:gd name="T4" fmla="*/ 2 w 7"/>
                <a:gd name="T5" fmla="*/ 4 h 9"/>
                <a:gd name="T6" fmla="*/ 3 w 7"/>
                <a:gd name="T7" fmla="*/ 1 h 9"/>
                <a:gd name="T8" fmla="*/ 6 w 7"/>
                <a:gd name="T9" fmla="*/ 5 h 9"/>
                <a:gd name="T10" fmla="*/ 3 w 7"/>
                <a:gd name="T11" fmla="*/ 8 h 9"/>
                <a:gd name="T12" fmla="*/ 3 w 7"/>
                <a:gd name="T13" fmla="*/ 8 h 9"/>
                <a:gd name="T14" fmla="*/ 3 w 7"/>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3" y="8"/>
                  </a:moveTo>
                  <a:cubicBezTo>
                    <a:pt x="4" y="7"/>
                    <a:pt x="5" y="7"/>
                    <a:pt x="4" y="6"/>
                  </a:cubicBezTo>
                  <a:cubicBezTo>
                    <a:pt x="4" y="5"/>
                    <a:pt x="2" y="5"/>
                    <a:pt x="2" y="4"/>
                  </a:cubicBezTo>
                  <a:cubicBezTo>
                    <a:pt x="3" y="3"/>
                    <a:pt x="0" y="0"/>
                    <a:pt x="3" y="1"/>
                  </a:cubicBezTo>
                  <a:cubicBezTo>
                    <a:pt x="6" y="2"/>
                    <a:pt x="6" y="3"/>
                    <a:pt x="6" y="5"/>
                  </a:cubicBezTo>
                  <a:cubicBezTo>
                    <a:pt x="7" y="7"/>
                    <a:pt x="3" y="8"/>
                    <a:pt x="3" y="8"/>
                  </a:cubicBezTo>
                  <a:cubicBezTo>
                    <a:pt x="3" y="8"/>
                    <a:pt x="3" y="8"/>
                    <a:pt x="3" y="8"/>
                  </a:cubicBezTo>
                  <a:cubicBezTo>
                    <a:pt x="4" y="7"/>
                    <a:pt x="2" y="9"/>
                    <a:pt x="3" y="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7" name="Freeform 564">
              <a:extLst>
                <a:ext uri="{FF2B5EF4-FFF2-40B4-BE49-F238E27FC236}">
                  <a16:creationId xmlns:a16="http://schemas.microsoft.com/office/drawing/2014/main" id="{33CBD481-7659-DC48-936D-EDBB1DAA02F5}"/>
                </a:ext>
              </a:extLst>
            </p:cNvPr>
            <p:cNvSpPr>
              <a:spLocks/>
            </p:cNvSpPr>
            <p:nvPr/>
          </p:nvSpPr>
          <p:spPr bwMode="auto">
            <a:xfrm>
              <a:off x="5384900" y="5974948"/>
              <a:ext cx="28662" cy="9556"/>
            </a:xfrm>
            <a:custGeom>
              <a:avLst/>
              <a:gdLst>
                <a:gd name="T0" fmla="*/ 2 w 3"/>
                <a:gd name="T1" fmla="*/ 1 h 1"/>
                <a:gd name="T2" fmla="*/ 0 w 3"/>
                <a:gd name="T3" fmla="*/ 0 h 1"/>
                <a:gd name="T4" fmla="*/ 3 w 3"/>
                <a:gd name="T5" fmla="*/ 0 h 1"/>
                <a:gd name="T6" fmla="*/ 2 w 3"/>
                <a:gd name="T7" fmla="*/ 1 h 1"/>
              </a:gdLst>
              <a:ahLst/>
              <a:cxnLst>
                <a:cxn ang="0">
                  <a:pos x="T0" y="T1"/>
                </a:cxn>
                <a:cxn ang="0">
                  <a:pos x="T2" y="T3"/>
                </a:cxn>
                <a:cxn ang="0">
                  <a:pos x="T4" y="T5"/>
                </a:cxn>
                <a:cxn ang="0">
                  <a:pos x="T6" y="T7"/>
                </a:cxn>
              </a:cxnLst>
              <a:rect l="0" t="0" r="r" b="b"/>
              <a:pathLst>
                <a:path w="3" h="1">
                  <a:moveTo>
                    <a:pt x="2" y="1"/>
                  </a:moveTo>
                  <a:cubicBezTo>
                    <a:pt x="1" y="1"/>
                    <a:pt x="0" y="1"/>
                    <a:pt x="0" y="0"/>
                  </a:cubicBezTo>
                  <a:cubicBezTo>
                    <a:pt x="0" y="0"/>
                    <a:pt x="2" y="0"/>
                    <a:pt x="3" y="0"/>
                  </a:cubicBezTo>
                  <a:cubicBezTo>
                    <a:pt x="3" y="0"/>
                    <a:pt x="2" y="1"/>
                    <a:pt x="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8" name="Freeform 565">
              <a:extLst>
                <a:ext uri="{FF2B5EF4-FFF2-40B4-BE49-F238E27FC236}">
                  <a16:creationId xmlns:a16="http://schemas.microsoft.com/office/drawing/2014/main" id="{AFF236FB-B47D-6B40-A853-686355474387}"/>
                </a:ext>
              </a:extLst>
            </p:cNvPr>
            <p:cNvSpPr>
              <a:spLocks/>
            </p:cNvSpPr>
            <p:nvPr/>
          </p:nvSpPr>
          <p:spPr bwMode="auto">
            <a:xfrm>
              <a:off x="4486812" y="5984506"/>
              <a:ext cx="124202" cy="63711"/>
            </a:xfrm>
            <a:custGeom>
              <a:avLst/>
              <a:gdLst>
                <a:gd name="T0" fmla="*/ 10 w 13"/>
                <a:gd name="T1" fmla="*/ 1 h 7"/>
                <a:gd name="T2" fmla="*/ 7 w 13"/>
                <a:gd name="T3" fmla="*/ 1 h 7"/>
                <a:gd name="T4" fmla="*/ 5 w 13"/>
                <a:gd name="T5" fmla="*/ 1 h 7"/>
                <a:gd name="T6" fmla="*/ 5 w 13"/>
                <a:gd name="T7" fmla="*/ 4 h 7"/>
                <a:gd name="T8" fmla="*/ 1 w 13"/>
                <a:gd name="T9" fmla="*/ 3 h 7"/>
                <a:gd name="T10" fmla="*/ 1 w 13"/>
                <a:gd name="T11" fmla="*/ 6 h 7"/>
                <a:gd name="T12" fmla="*/ 11 w 13"/>
                <a:gd name="T13" fmla="*/ 4 h 7"/>
                <a:gd name="T14" fmla="*/ 9 w 13"/>
                <a:gd name="T15" fmla="*/ 3 h 7"/>
                <a:gd name="T16" fmla="*/ 12 w 13"/>
                <a:gd name="T17" fmla="*/ 3 h 7"/>
                <a:gd name="T18" fmla="*/ 10 w 13"/>
                <a:gd name="T19" fmla="*/ 1 h 7"/>
                <a:gd name="T20" fmla="*/ 10 w 13"/>
                <a:gd name="T2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7">
                  <a:moveTo>
                    <a:pt x="10" y="1"/>
                  </a:moveTo>
                  <a:cubicBezTo>
                    <a:pt x="9" y="1"/>
                    <a:pt x="8" y="1"/>
                    <a:pt x="7" y="1"/>
                  </a:cubicBezTo>
                  <a:cubicBezTo>
                    <a:pt x="6" y="1"/>
                    <a:pt x="6" y="1"/>
                    <a:pt x="5" y="1"/>
                  </a:cubicBezTo>
                  <a:cubicBezTo>
                    <a:pt x="3" y="2"/>
                    <a:pt x="4" y="4"/>
                    <a:pt x="5" y="4"/>
                  </a:cubicBezTo>
                  <a:cubicBezTo>
                    <a:pt x="4" y="4"/>
                    <a:pt x="2" y="1"/>
                    <a:pt x="1" y="3"/>
                  </a:cubicBezTo>
                  <a:cubicBezTo>
                    <a:pt x="0" y="4"/>
                    <a:pt x="0" y="5"/>
                    <a:pt x="1" y="6"/>
                  </a:cubicBezTo>
                  <a:cubicBezTo>
                    <a:pt x="2" y="7"/>
                    <a:pt x="10" y="5"/>
                    <a:pt x="11" y="4"/>
                  </a:cubicBezTo>
                  <a:cubicBezTo>
                    <a:pt x="11" y="4"/>
                    <a:pt x="10" y="3"/>
                    <a:pt x="9" y="3"/>
                  </a:cubicBezTo>
                  <a:cubicBezTo>
                    <a:pt x="10" y="3"/>
                    <a:pt x="12" y="3"/>
                    <a:pt x="12" y="3"/>
                  </a:cubicBezTo>
                  <a:cubicBezTo>
                    <a:pt x="13" y="2"/>
                    <a:pt x="11" y="0"/>
                    <a:pt x="10" y="1"/>
                  </a:cubicBezTo>
                  <a:cubicBezTo>
                    <a:pt x="9" y="1"/>
                    <a:pt x="11" y="0"/>
                    <a:pt x="10"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9" name="Freeform 566">
              <a:extLst>
                <a:ext uri="{FF2B5EF4-FFF2-40B4-BE49-F238E27FC236}">
                  <a16:creationId xmlns:a16="http://schemas.microsoft.com/office/drawing/2014/main" id="{DE2B3381-14B7-8C4B-9109-D3100FE94089}"/>
                </a:ext>
              </a:extLst>
            </p:cNvPr>
            <p:cNvSpPr>
              <a:spLocks/>
            </p:cNvSpPr>
            <p:nvPr/>
          </p:nvSpPr>
          <p:spPr bwMode="auto">
            <a:xfrm>
              <a:off x="4534582" y="5927165"/>
              <a:ext cx="76432" cy="66896"/>
            </a:xfrm>
            <a:custGeom>
              <a:avLst/>
              <a:gdLst>
                <a:gd name="T0" fmla="*/ 2 w 8"/>
                <a:gd name="T1" fmla="*/ 6 h 7"/>
                <a:gd name="T2" fmla="*/ 5 w 8"/>
                <a:gd name="T3" fmla="*/ 4 h 7"/>
                <a:gd name="T4" fmla="*/ 8 w 8"/>
                <a:gd name="T5" fmla="*/ 4 h 7"/>
                <a:gd name="T6" fmla="*/ 5 w 8"/>
                <a:gd name="T7" fmla="*/ 2 h 7"/>
                <a:gd name="T8" fmla="*/ 2 w 8"/>
                <a:gd name="T9" fmla="*/ 6 h 7"/>
                <a:gd name="T10" fmla="*/ 2 w 8"/>
                <a:gd name="T11" fmla="*/ 6 h 7"/>
                <a:gd name="T12" fmla="*/ 2 w 8"/>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2" y="6"/>
                  </a:moveTo>
                  <a:cubicBezTo>
                    <a:pt x="3" y="5"/>
                    <a:pt x="4" y="5"/>
                    <a:pt x="5" y="4"/>
                  </a:cubicBezTo>
                  <a:cubicBezTo>
                    <a:pt x="6" y="4"/>
                    <a:pt x="8" y="4"/>
                    <a:pt x="8" y="4"/>
                  </a:cubicBezTo>
                  <a:cubicBezTo>
                    <a:pt x="8" y="4"/>
                    <a:pt x="7" y="0"/>
                    <a:pt x="5" y="2"/>
                  </a:cubicBezTo>
                  <a:cubicBezTo>
                    <a:pt x="5" y="2"/>
                    <a:pt x="1" y="5"/>
                    <a:pt x="2" y="6"/>
                  </a:cubicBezTo>
                  <a:cubicBezTo>
                    <a:pt x="2" y="6"/>
                    <a:pt x="2" y="6"/>
                    <a:pt x="2" y="6"/>
                  </a:cubicBezTo>
                  <a:cubicBezTo>
                    <a:pt x="4" y="5"/>
                    <a:pt x="0" y="7"/>
                    <a:pt x="2"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0" name="Freeform 567">
              <a:extLst>
                <a:ext uri="{FF2B5EF4-FFF2-40B4-BE49-F238E27FC236}">
                  <a16:creationId xmlns:a16="http://schemas.microsoft.com/office/drawing/2014/main" id="{AD0769C0-CA34-884D-A66E-DC6ECEF37D92}"/>
                </a:ext>
              </a:extLst>
            </p:cNvPr>
            <p:cNvSpPr>
              <a:spLocks/>
            </p:cNvSpPr>
            <p:nvPr/>
          </p:nvSpPr>
          <p:spPr bwMode="auto">
            <a:xfrm>
              <a:off x="4002734" y="6182007"/>
              <a:ext cx="92356" cy="35042"/>
            </a:xfrm>
            <a:custGeom>
              <a:avLst/>
              <a:gdLst>
                <a:gd name="T0" fmla="*/ 9 w 10"/>
                <a:gd name="T1" fmla="*/ 2 h 4"/>
                <a:gd name="T2" fmla="*/ 9 w 10"/>
                <a:gd name="T3" fmla="*/ 1 h 4"/>
                <a:gd name="T4" fmla="*/ 6 w 10"/>
                <a:gd name="T5" fmla="*/ 0 h 4"/>
                <a:gd name="T6" fmla="*/ 2 w 10"/>
                <a:gd name="T7" fmla="*/ 2 h 4"/>
                <a:gd name="T8" fmla="*/ 3 w 10"/>
                <a:gd name="T9" fmla="*/ 4 h 4"/>
                <a:gd name="T10" fmla="*/ 9 w 10"/>
                <a:gd name="T11" fmla="*/ 2 h 4"/>
                <a:gd name="T12" fmla="*/ 9 w 10"/>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9" y="2"/>
                  </a:moveTo>
                  <a:cubicBezTo>
                    <a:pt x="10" y="2"/>
                    <a:pt x="8" y="1"/>
                    <a:pt x="9" y="1"/>
                  </a:cubicBezTo>
                  <a:cubicBezTo>
                    <a:pt x="8" y="0"/>
                    <a:pt x="7" y="0"/>
                    <a:pt x="6" y="0"/>
                  </a:cubicBezTo>
                  <a:cubicBezTo>
                    <a:pt x="5" y="1"/>
                    <a:pt x="3" y="1"/>
                    <a:pt x="2" y="2"/>
                  </a:cubicBezTo>
                  <a:cubicBezTo>
                    <a:pt x="0" y="3"/>
                    <a:pt x="2" y="4"/>
                    <a:pt x="3" y="4"/>
                  </a:cubicBezTo>
                  <a:cubicBezTo>
                    <a:pt x="5" y="4"/>
                    <a:pt x="7" y="1"/>
                    <a:pt x="9" y="2"/>
                  </a:cubicBezTo>
                  <a:cubicBezTo>
                    <a:pt x="10" y="2"/>
                    <a:pt x="7" y="1"/>
                    <a:pt x="9"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1" name="Freeform 568">
              <a:extLst>
                <a:ext uri="{FF2B5EF4-FFF2-40B4-BE49-F238E27FC236}">
                  <a16:creationId xmlns:a16="http://schemas.microsoft.com/office/drawing/2014/main" id="{5E74787B-ADEC-E847-AD3A-FFAA11B3724C}"/>
                </a:ext>
              </a:extLst>
            </p:cNvPr>
            <p:cNvSpPr>
              <a:spLocks/>
            </p:cNvSpPr>
            <p:nvPr/>
          </p:nvSpPr>
          <p:spPr bwMode="auto">
            <a:xfrm>
              <a:off x="3891269" y="6236163"/>
              <a:ext cx="54139" cy="47785"/>
            </a:xfrm>
            <a:custGeom>
              <a:avLst/>
              <a:gdLst>
                <a:gd name="T0" fmla="*/ 6 w 6"/>
                <a:gd name="T1" fmla="*/ 2 h 5"/>
                <a:gd name="T2" fmla="*/ 3 w 6"/>
                <a:gd name="T3" fmla="*/ 2 h 5"/>
                <a:gd name="T4" fmla="*/ 3 w 6"/>
                <a:gd name="T5" fmla="*/ 4 h 5"/>
                <a:gd name="T6" fmla="*/ 0 w 6"/>
                <a:gd name="T7" fmla="*/ 5 h 5"/>
                <a:gd name="T8" fmla="*/ 6 w 6"/>
                <a:gd name="T9" fmla="*/ 2 h 5"/>
              </a:gdLst>
              <a:ahLst/>
              <a:cxnLst>
                <a:cxn ang="0">
                  <a:pos x="T0" y="T1"/>
                </a:cxn>
                <a:cxn ang="0">
                  <a:pos x="T2" y="T3"/>
                </a:cxn>
                <a:cxn ang="0">
                  <a:pos x="T4" y="T5"/>
                </a:cxn>
                <a:cxn ang="0">
                  <a:pos x="T6" y="T7"/>
                </a:cxn>
                <a:cxn ang="0">
                  <a:pos x="T8" y="T9"/>
                </a:cxn>
              </a:cxnLst>
              <a:rect l="0" t="0" r="r" b="b"/>
              <a:pathLst>
                <a:path w="6" h="5">
                  <a:moveTo>
                    <a:pt x="6" y="2"/>
                  </a:moveTo>
                  <a:cubicBezTo>
                    <a:pt x="6" y="0"/>
                    <a:pt x="4" y="1"/>
                    <a:pt x="3" y="2"/>
                  </a:cubicBezTo>
                  <a:cubicBezTo>
                    <a:pt x="3" y="2"/>
                    <a:pt x="3" y="3"/>
                    <a:pt x="3" y="4"/>
                  </a:cubicBezTo>
                  <a:cubicBezTo>
                    <a:pt x="2" y="4"/>
                    <a:pt x="0" y="5"/>
                    <a:pt x="0" y="5"/>
                  </a:cubicBezTo>
                  <a:cubicBezTo>
                    <a:pt x="0" y="5"/>
                    <a:pt x="6" y="5"/>
                    <a:pt x="6"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2" name="Freeform 569">
              <a:extLst>
                <a:ext uri="{FF2B5EF4-FFF2-40B4-BE49-F238E27FC236}">
                  <a16:creationId xmlns:a16="http://schemas.microsoft.com/office/drawing/2014/main" id="{D7114396-DD87-0246-9973-CA77887093DD}"/>
                </a:ext>
              </a:extLst>
            </p:cNvPr>
            <p:cNvSpPr>
              <a:spLocks/>
            </p:cNvSpPr>
            <p:nvPr/>
          </p:nvSpPr>
          <p:spPr bwMode="auto">
            <a:xfrm>
              <a:off x="7066431" y="5076623"/>
              <a:ext cx="194268" cy="121050"/>
            </a:xfrm>
            <a:custGeom>
              <a:avLst/>
              <a:gdLst>
                <a:gd name="T0" fmla="*/ 19 w 21"/>
                <a:gd name="T1" fmla="*/ 9 h 13"/>
                <a:gd name="T2" fmla="*/ 18 w 21"/>
                <a:gd name="T3" fmla="*/ 7 h 13"/>
                <a:gd name="T4" fmla="*/ 14 w 21"/>
                <a:gd name="T5" fmla="*/ 4 h 13"/>
                <a:gd name="T6" fmla="*/ 8 w 21"/>
                <a:gd name="T7" fmla="*/ 1 h 13"/>
                <a:gd name="T8" fmla="*/ 5 w 21"/>
                <a:gd name="T9" fmla="*/ 6 h 13"/>
                <a:gd name="T10" fmla="*/ 0 w 21"/>
                <a:gd name="T11" fmla="*/ 8 h 13"/>
                <a:gd name="T12" fmla="*/ 7 w 21"/>
                <a:gd name="T13" fmla="*/ 11 h 13"/>
                <a:gd name="T14" fmla="*/ 15 w 21"/>
                <a:gd name="T15" fmla="*/ 12 h 13"/>
                <a:gd name="T16" fmla="*/ 20 w 21"/>
                <a:gd name="T17" fmla="*/ 9 h 13"/>
                <a:gd name="T18" fmla="*/ 19 w 21"/>
                <a:gd name="T19" fmla="*/ 9 h 13"/>
                <a:gd name="T20" fmla="*/ 19 w 21"/>
                <a:gd name="T21"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3">
                  <a:moveTo>
                    <a:pt x="19" y="9"/>
                  </a:moveTo>
                  <a:cubicBezTo>
                    <a:pt x="15" y="10"/>
                    <a:pt x="19" y="8"/>
                    <a:pt x="18" y="7"/>
                  </a:cubicBezTo>
                  <a:cubicBezTo>
                    <a:pt x="17" y="7"/>
                    <a:pt x="15" y="4"/>
                    <a:pt x="14" y="4"/>
                  </a:cubicBezTo>
                  <a:cubicBezTo>
                    <a:pt x="12" y="4"/>
                    <a:pt x="10" y="1"/>
                    <a:pt x="8" y="1"/>
                  </a:cubicBezTo>
                  <a:cubicBezTo>
                    <a:pt x="6" y="0"/>
                    <a:pt x="6" y="5"/>
                    <a:pt x="5" y="6"/>
                  </a:cubicBezTo>
                  <a:cubicBezTo>
                    <a:pt x="4" y="6"/>
                    <a:pt x="0" y="6"/>
                    <a:pt x="0" y="8"/>
                  </a:cubicBezTo>
                  <a:cubicBezTo>
                    <a:pt x="1" y="10"/>
                    <a:pt x="6" y="11"/>
                    <a:pt x="7" y="11"/>
                  </a:cubicBezTo>
                  <a:cubicBezTo>
                    <a:pt x="9" y="12"/>
                    <a:pt x="13" y="13"/>
                    <a:pt x="15" y="12"/>
                  </a:cubicBezTo>
                  <a:cubicBezTo>
                    <a:pt x="15" y="12"/>
                    <a:pt x="20" y="10"/>
                    <a:pt x="20" y="9"/>
                  </a:cubicBezTo>
                  <a:cubicBezTo>
                    <a:pt x="20" y="9"/>
                    <a:pt x="19" y="9"/>
                    <a:pt x="19" y="9"/>
                  </a:cubicBezTo>
                  <a:cubicBezTo>
                    <a:pt x="18" y="10"/>
                    <a:pt x="21" y="9"/>
                    <a:pt x="19" y="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3" name="Freeform 570">
              <a:extLst>
                <a:ext uri="{FF2B5EF4-FFF2-40B4-BE49-F238E27FC236}">
                  <a16:creationId xmlns:a16="http://schemas.microsoft.com/office/drawing/2014/main" id="{42B906F9-7E83-664A-AD53-2EC4873ED7EE}"/>
                </a:ext>
              </a:extLst>
            </p:cNvPr>
            <p:cNvSpPr>
              <a:spLocks/>
            </p:cNvSpPr>
            <p:nvPr/>
          </p:nvSpPr>
          <p:spPr bwMode="auto">
            <a:xfrm>
              <a:off x="6999554" y="5133964"/>
              <a:ext cx="47770" cy="35042"/>
            </a:xfrm>
            <a:custGeom>
              <a:avLst/>
              <a:gdLst>
                <a:gd name="T0" fmla="*/ 2 w 5"/>
                <a:gd name="T1" fmla="*/ 4 h 4"/>
                <a:gd name="T2" fmla="*/ 4 w 5"/>
                <a:gd name="T3" fmla="*/ 1 h 4"/>
                <a:gd name="T4" fmla="*/ 2 w 5"/>
                <a:gd name="T5" fmla="*/ 4 h 4"/>
                <a:gd name="T6" fmla="*/ 2 w 5"/>
                <a:gd name="T7" fmla="*/ 4 h 4"/>
              </a:gdLst>
              <a:ahLst/>
              <a:cxnLst>
                <a:cxn ang="0">
                  <a:pos x="T0" y="T1"/>
                </a:cxn>
                <a:cxn ang="0">
                  <a:pos x="T2" y="T3"/>
                </a:cxn>
                <a:cxn ang="0">
                  <a:pos x="T4" y="T5"/>
                </a:cxn>
                <a:cxn ang="0">
                  <a:pos x="T6" y="T7"/>
                </a:cxn>
              </a:cxnLst>
              <a:rect l="0" t="0" r="r" b="b"/>
              <a:pathLst>
                <a:path w="5" h="4">
                  <a:moveTo>
                    <a:pt x="2" y="4"/>
                  </a:moveTo>
                  <a:cubicBezTo>
                    <a:pt x="0" y="4"/>
                    <a:pt x="4" y="0"/>
                    <a:pt x="4" y="1"/>
                  </a:cubicBezTo>
                  <a:cubicBezTo>
                    <a:pt x="5" y="1"/>
                    <a:pt x="3" y="4"/>
                    <a:pt x="2" y="4"/>
                  </a:cubicBezTo>
                  <a:cubicBezTo>
                    <a:pt x="1" y="4"/>
                    <a:pt x="4" y="4"/>
                    <a:pt x="2"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4" name="Freeform 571">
              <a:extLst>
                <a:ext uri="{FF2B5EF4-FFF2-40B4-BE49-F238E27FC236}">
                  <a16:creationId xmlns:a16="http://schemas.microsoft.com/office/drawing/2014/main" id="{CF0C8A60-3CC5-8C43-A6CD-8FCD912B3483}"/>
                </a:ext>
              </a:extLst>
            </p:cNvPr>
            <p:cNvSpPr>
              <a:spLocks/>
            </p:cNvSpPr>
            <p:nvPr/>
          </p:nvSpPr>
          <p:spPr bwMode="auto">
            <a:xfrm>
              <a:off x="6942228" y="5169003"/>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1"/>
                    <a:pt x="1" y="0"/>
                  </a:cubicBezTo>
                  <a:cubicBezTo>
                    <a:pt x="2" y="0"/>
                    <a:pt x="2" y="2"/>
                    <a:pt x="1"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5" name="Freeform 572">
              <a:extLst>
                <a:ext uri="{FF2B5EF4-FFF2-40B4-BE49-F238E27FC236}">
                  <a16:creationId xmlns:a16="http://schemas.microsoft.com/office/drawing/2014/main" id="{EFC0A345-B167-4145-B566-14BB7FCB7B96}"/>
                </a:ext>
              </a:extLst>
            </p:cNvPr>
            <p:cNvSpPr>
              <a:spLocks/>
            </p:cNvSpPr>
            <p:nvPr/>
          </p:nvSpPr>
          <p:spPr bwMode="auto">
            <a:xfrm>
              <a:off x="6139678" y="4777183"/>
              <a:ext cx="859874" cy="420492"/>
            </a:xfrm>
            <a:custGeom>
              <a:avLst/>
              <a:gdLst>
                <a:gd name="T0" fmla="*/ 76 w 92"/>
                <a:gd name="T1" fmla="*/ 41 h 45"/>
                <a:gd name="T2" fmla="*/ 71 w 92"/>
                <a:gd name="T3" fmla="*/ 39 h 45"/>
                <a:gd name="T4" fmla="*/ 61 w 92"/>
                <a:gd name="T5" fmla="*/ 38 h 45"/>
                <a:gd name="T6" fmla="*/ 45 w 92"/>
                <a:gd name="T7" fmla="*/ 43 h 45"/>
                <a:gd name="T8" fmla="*/ 29 w 92"/>
                <a:gd name="T9" fmla="*/ 41 h 45"/>
                <a:gd name="T10" fmla="*/ 21 w 92"/>
                <a:gd name="T11" fmla="*/ 38 h 45"/>
                <a:gd name="T12" fmla="*/ 10 w 92"/>
                <a:gd name="T13" fmla="*/ 31 h 45"/>
                <a:gd name="T14" fmla="*/ 40 w 92"/>
                <a:gd name="T15" fmla="*/ 29 h 45"/>
                <a:gd name="T16" fmla="*/ 9 w 92"/>
                <a:gd name="T17" fmla="*/ 26 h 45"/>
                <a:gd name="T18" fmla="*/ 16 w 92"/>
                <a:gd name="T19" fmla="*/ 19 h 45"/>
                <a:gd name="T20" fmla="*/ 14 w 92"/>
                <a:gd name="T21" fmla="*/ 18 h 45"/>
                <a:gd name="T22" fmla="*/ 7 w 92"/>
                <a:gd name="T23" fmla="*/ 17 h 45"/>
                <a:gd name="T24" fmla="*/ 4 w 92"/>
                <a:gd name="T25" fmla="*/ 11 h 45"/>
                <a:gd name="T26" fmla="*/ 8 w 92"/>
                <a:gd name="T27" fmla="*/ 7 h 45"/>
                <a:gd name="T28" fmla="*/ 24 w 92"/>
                <a:gd name="T29" fmla="*/ 1 h 45"/>
                <a:gd name="T30" fmla="*/ 29 w 92"/>
                <a:gd name="T31" fmla="*/ 7 h 45"/>
                <a:gd name="T32" fmla="*/ 39 w 92"/>
                <a:gd name="T33" fmla="*/ 6 h 45"/>
                <a:gd name="T34" fmla="*/ 43 w 92"/>
                <a:gd name="T35" fmla="*/ 8 h 45"/>
                <a:gd name="T36" fmla="*/ 47 w 92"/>
                <a:gd name="T37" fmla="*/ 9 h 45"/>
                <a:gd name="T38" fmla="*/ 43 w 92"/>
                <a:gd name="T39" fmla="*/ 4 h 45"/>
                <a:gd name="T40" fmla="*/ 54 w 92"/>
                <a:gd name="T41" fmla="*/ 10 h 45"/>
                <a:gd name="T42" fmla="*/ 60 w 92"/>
                <a:gd name="T43" fmla="*/ 14 h 45"/>
                <a:gd name="T44" fmla="*/ 59 w 92"/>
                <a:gd name="T45" fmla="*/ 1 h 45"/>
                <a:gd name="T46" fmla="*/ 69 w 92"/>
                <a:gd name="T47" fmla="*/ 6 h 45"/>
                <a:gd name="T48" fmla="*/ 74 w 92"/>
                <a:gd name="T49" fmla="*/ 19 h 45"/>
                <a:gd name="T50" fmla="*/ 82 w 92"/>
                <a:gd name="T51" fmla="*/ 26 h 45"/>
                <a:gd name="T52" fmla="*/ 92 w 92"/>
                <a:gd name="T53" fmla="*/ 33 h 45"/>
                <a:gd name="T54" fmla="*/ 83 w 92"/>
                <a:gd name="T55" fmla="*/ 35 h 45"/>
                <a:gd name="T56" fmla="*/ 81 w 92"/>
                <a:gd name="T57" fmla="*/ 36 h 45"/>
                <a:gd name="T58" fmla="*/ 85 w 92"/>
                <a:gd name="T59" fmla="*/ 36 h 45"/>
                <a:gd name="T60" fmla="*/ 89 w 92"/>
                <a:gd name="T61" fmla="*/ 39 h 45"/>
                <a:gd name="T62" fmla="*/ 83 w 92"/>
                <a:gd name="T63"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45">
                  <a:moveTo>
                    <a:pt x="83" y="41"/>
                  </a:moveTo>
                  <a:cubicBezTo>
                    <a:pt x="81" y="41"/>
                    <a:pt x="79" y="41"/>
                    <a:pt x="76" y="41"/>
                  </a:cubicBezTo>
                  <a:cubicBezTo>
                    <a:pt x="75" y="41"/>
                    <a:pt x="74" y="41"/>
                    <a:pt x="73" y="41"/>
                  </a:cubicBezTo>
                  <a:cubicBezTo>
                    <a:pt x="72" y="41"/>
                    <a:pt x="72" y="40"/>
                    <a:pt x="71" y="39"/>
                  </a:cubicBezTo>
                  <a:cubicBezTo>
                    <a:pt x="70" y="39"/>
                    <a:pt x="66" y="40"/>
                    <a:pt x="65" y="38"/>
                  </a:cubicBezTo>
                  <a:cubicBezTo>
                    <a:pt x="65" y="35"/>
                    <a:pt x="63" y="37"/>
                    <a:pt x="61" y="38"/>
                  </a:cubicBezTo>
                  <a:cubicBezTo>
                    <a:pt x="58" y="40"/>
                    <a:pt x="56" y="39"/>
                    <a:pt x="54" y="40"/>
                  </a:cubicBezTo>
                  <a:cubicBezTo>
                    <a:pt x="51" y="41"/>
                    <a:pt x="48" y="42"/>
                    <a:pt x="45" y="43"/>
                  </a:cubicBezTo>
                  <a:cubicBezTo>
                    <a:pt x="41" y="43"/>
                    <a:pt x="35" y="45"/>
                    <a:pt x="31" y="43"/>
                  </a:cubicBezTo>
                  <a:cubicBezTo>
                    <a:pt x="31" y="43"/>
                    <a:pt x="29" y="42"/>
                    <a:pt x="29" y="41"/>
                  </a:cubicBezTo>
                  <a:cubicBezTo>
                    <a:pt x="29" y="40"/>
                    <a:pt x="29" y="38"/>
                    <a:pt x="27" y="38"/>
                  </a:cubicBezTo>
                  <a:cubicBezTo>
                    <a:pt x="25" y="38"/>
                    <a:pt x="23" y="38"/>
                    <a:pt x="21" y="38"/>
                  </a:cubicBezTo>
                  <a:cubicBezTo>
                    <a:pt x="19" y="38"/>
                    <a:pt x="17" y="38"/>
                    <a:pt x="15" y="36"/>
                  </a:cubicBezTo>
                  <a:cubicBezTo>
                    <a:pt x="14" y="36"/>
                    <a:pt x="9" y="32"/>
                    <a:pt x="10" y="31"/>
                  </a:cubicBezTo>
                  <a:cubicBezTo>
                    <a:pt x="16" y="28"/>
                    <a:pt x="23" y="29"/>
                    <a:pt x="28" y="29"/>
                  </a:cubicBezTo>
                  <a:cubicBezTo>
                    <a:pt x="29" y="29"/>
                    <a:pt x="40" y="29"/>
                    <a:pt x="40" y="29"/>
                  </a:cubicBezTo>
                  <a:cubicBezTo>
                    <a:pt x="40" y="27"/>
                    <a:pt x="26" y="25"/>
                    <a:pt x="25" y="25"/>
                  </a:cubicBezTo>
                  <a:cubicBezTo>
                    <a:pt x="20" y="25"/>
                    <a:pt x="14" y="28"/>
                    <a:pt x="9" y="26"/>
                  </a:cubicBezTo>
                  <a:cubicBezTo>
                    <a:pt x="7" y="25"/>
                    <a:pt x="3" y="23"/>
                    <a:pt x="7" y="21"/>
                  </a:cubicBezTo>
                  <a:cubicBezTo>
                    <a:pt x="10" y="20"/>
                    <a:pt x="13" y="19"/>
                    <a:pt x="16" y="19"/>
                  </a:cubicBezTo>
                  <a:cubicBezTo>
                    <a:pt x="18" y="18"/>
                    <a:pt x="20" y="18"/>
                    <a:pt x="21" y="18"/>
                  </a:cubicBezTo>
                  <a:cubicBezTo>
                    <a:pt x="19" y="19"/>
                    <a:pt x="16" y="18"/>
                    <a:pt x="14" y="18"/>
                  </a:cubicBezTo>
                  <a:cubicBezTo>
                    <a:pt x="13" y="18"/>
                    <a:pt x="7" y="19"/>
                    <a:pt x="6" y="18"/>
                  </a:cubicBezTo>
                  <a:cubicBezTo>
                    <a:pt x="6" y="18"/>
                    <a:pt x="7" y="17"/>
                    <a:pt x="7" y="17"/>
                  </a:cubicBezTo>
                  <a:cubicBezTo>
                    <a:pt x="7" y="16"/>
                    <a:pt x="0" y="17"/>
                    <a:pt x="1" y="15"/>
                  </a:cubicBezTo>
                  <a:cubicBezTo>
                    <a:pt x="2" y="14"/>
                    <a:pt x="3" y="12"/>
                    <a:pt x="4" y="11"/>
                  </a:cubicBezTo>
                  <a:cubicBezTo>
                    <a:pt x="8" y="10"/>
                    <a:pt x="4" y="10"/>
                    <a:pt x="4" y="9"/>
                  </a:cubicBezTo>
                  <a:cubicBezTo>
                    <a:pt x="4" y="9"/>
                    <a:pt x="7" y="7"/>
                    <a:pt x="8" y="7"/>
                  </a:cubicBezTo>
                  <a:cubicBezTo>
                    <a:pt x="10" y="6"/>
                    <a:pt x="11" y="5"/>
                    <a:pt x="13" y="4"/>
                  </a:cubicBezTo>
                  <a:cubicBezTo>
                    <a:pt x="17" y="2"/>
                    <a:pt x="20" y="1"/>
                    <a:pt x="24" y="1"/>
                  </a:cubicBezTo>
                  <a:cubicBezTo>
                    <a:pt x="29" y="1"/>
                    <a:pt x="24" y="7"/>
                    <a:pt x="24" y="7"/>
                  </a:cubicBezTo>
                  <a:cubicBezTo>
                    <a:pt x="26" y="8"/>
                    <a:pt x="28" y="8"/>
                    <a:pt x="29" y="7"/>
                  </a:cubicBezTo>
                  <a:cubicBezTo>
                    <a:pt x="30" y="7"/>
                    <a:pt x="30" y="4"/>
                    <a:pt x="31" y="4"/>
                  </a:cubicBezTo>
                  <a:cubicBezTo>
                    <a:pt x="33" y="4"/>
                    <a:pt x="37" y="4"/>
                    <a:pt x="39" y="6"/>
                  </a:cubicBezTo>
                  <a:cubicBezTo>
                    <a:pt x="42" y="8"/>
                    <a:pt x="35" y="11"/>
                    <a:pt x="40" y="10"/>
                  </a:cubicBezTo>
                  <a:cubicBezTo>
                    <a:pt x="41" y="10"/>
                    <a:pt x="42" y="9"/>
                    <a:pt x="43" y="8"/>
                  </a:cubicBezTo>
                  <a:cubicBezTo>
                    <a:pt x="44" y="8"/>
                    <a:pt x="44" y="8"/>
                    <a:pt x="45" y="8"/>
                  </a:cubicBezTo>
                  <a:cubicBezTo>
                    <a:pt x="46" y="8"/>
                    <a:pt x="46" y="8"/>
                    <a:pt x="47" y="9"/>
                  </a:cubicBezTo>
                  <a:cubicBezTo>
                    <a:pt x="48" y="9"/>
                    <a:pt x="48" y="7"/>
                    <a:pt x="48" y="6"/>
                  </a:cubicBezTo>
                  <a:cubicBezTo>
                    <a:pt x="47" y="6"/>
                    <a:pt x="44" y="4"/>
                    <a:pt x="43" y="4"/>
                  </a:cubicBezTo>
                  <a:cubicBezTo>
                    <a:pt x="45" y="3"/>
                    <a:pt x="49" y="5"/>
                    <a:pt x="50" y="6"/>
                  </a:cubicBezTo>
                  <a:cubicBezTo>
                    <a:pt x="53" y="7"/>
                    <a:pt x="53" y="8"/>
                    <a:pt x="54" y="10"/>
                  </a:cubicBezTo>
                  <a:cubicBezTo>
                    <a:pt x="54" y="11"/>
                    <a:pt x="54" y="16"/>
                    <a:pt x="56" y="16"/>
                  </a:cubicBezTo>
                  <a:cubicBezTo>
                    <a:pt x="57" y="16"/>
                    <a:pt x="61" y="16"/>
                    <a:pt x="60" y="14"/>
                  </a:cubicBezTo>
                  <a:cubicBezTo>
                    <a:pt x="59" y="10"/>
                    <a:pt x="57" y="7"/>
                    <a:pt x="56" y="3"/>
                  </a:cubicBezTo>
                  <a:cubicBezTo>
                    <a:pt x="55" y="0"/>
                    <a:pt x="58" y="1"/>
                    <a:pt x="59" y="1"/>
                  </a:cubicBezTo>
                  <a:cubicBezTo>
                    <a:pt x="62" y="2"/>
                    <a:pt x="62" y="0"/>
                    <a:pt x="64" y="1"/>
                  </a:cubicBezTo>
                  <a:cubicBezTo>
                    <a:pt x="66" y="3"/>
                    <a:pt x="69" y="4"/>
                    <a:pt x="69" y="6"/>
                  </a:cubicBezTo>
                  <a:cubicBezTo>
                    <a:pt x="70" y="9"/>
                    <a:pt x="71" y="11"/>
                    <a:pt x="73" y="13"/>
                  </a:cubicBezTo>
                  <a:cubicBezTo>
                    <a:pt x="74" y="16"/>
                    <a:pt x="75" y="17"/>
                    <a:pt x="74" y="19"/>
                  </a:cubicBezTo>
                  <a:cubicBezTo>
                    <a:pt x="73" y="22"/>
                    <a:pt x="76" y="25"/>
                    <a:pt x="78" y="26"/>
                  </a:cubicBezTo>
                  <a:cubicBezTo>
                    <a:pt x="79" y="26"/>
                    <a:pt x="81" y="26"/>
                    <a:pt x="82" y="26"/>
                  </a:cubicBezTo>
                  <a:cubicBezTo>
                    <a:pt x="83" y="27"/>
                    <a:pt x="84" y="28"/>
                    <a:pt x="85" y="28"/>
                  </a:cubicBezTo>
                  <a:cubicBezTo>
                    <a:pt x="88" y="29"/>
                    <a:pt x="92" y="29"/>
                    <a:pt x="92" y="33"/>
                  </a:cubicBezTo>
                  <a:cubicBezTo>
                    <a:pt x="92" y="35"/>
                    <a:pt x="83" y="32"/>
                    <a:pt x="83" y="32"/>
                  </a:cubicBezTo>
                  <a:cubicBezTo>
                    <a:pt x="83" y="33"/>
                    <a:pt x="83" y="34"/>
                    <a:pt x="83" y="35"/>
                  </a:cubicBezTo>
                  <a:cubicBezTo>
                    <a:pt x="83" y="35"/>
                    <a:pt x="80" y="35"/>
                    <a:pt x="80" y="35"/>
                  </a:cubicBezTo>
                  <a:cubicBezTo>
                    <a:pt x="81" y="35"/>
                    <a:pt x="81" y="36"/>
                    <a:pt x="81" y="36"/>
                  </a:cubicBezTo>
                  <a:cubicBezTo>
                    <a:pt x="81" y="37"/>
                    <a:pt x="81" y="38"/>
                    <a:pt x="81" y="38"/>
                  </a:cubicBezTo>
                  <a:cubicBezTo>
                    <a:pt x="81" y="38"/>
                    <a:pt x="85" y="36"/>
                    <a:pt x="85" y="36"/>
                  </a:cubicBezTo>
                  <a:cubicBezTo>
                    <a:pt x="87" y="36"/>
                    <a:pt x="86" y="37"/>
                    <a:pt x="86" y="38"/>
                  </a:cubicBezTo>
                  <a:cubicBezTo>
                    <a:pt x="86" y="38"/>
                    <a:pt x="88" y="38"/>
                    <a:pt x="89" y="39"/>
                  </a:cubicBezTo>
                  <a:cubicBezTo>
                    <a:pt x="89" y="39"/>
                    <a:pt x="83" y="41"/>
                    <a:pt x="83" y="41"/>
                  </a:cubicBezTo>
                  <a:cubicBezTo>
                    <a:pt x="81" y="41"/>
                    <a:pt x="86" y="41"/>
                    <a:pt x="83" y="4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6" name="Freeform 573">
              <a:extLst>
                <a:ext uri="{FF2B5EF4-FFF2-40B4-BE49-F238E27FC236}">
                  <a16:creationId xmlns:a16="http://schemas.microsoft.com/office/drawing/2014/main" id="{11626FBD-79E4-9040-BE3E-DE8042784585}"/>
                </a:ext>
              </a:extLst>
            </p:cNvPr>
            <p:cNvSpPr>
              <a:spLocks/>
            </p:cNvSpPr>
            <p:nvPr/>
          </p:nvSpPr>
          <p:spPr bwMode="auto">
            <a:xfrm>
              <a:off x="6709745" y="4738956"/>
              <a:ext cx="130574" cy="86010"/>
            </a:xfrm>
            <a:custGeom>
              <a:avLst/>
              <a:gdLst>
                <a:gd name="T0" fmla="*/ 9 w 14"/>
                <a:gd name="T1" fmla="*/ 8 h 9"/>
                <a:gd name="T2" fmla="*/ 5 w 14"/>
                <a:gd name="T3" fmla="*/ 5 h 9"/>
                <a:gd name="T4" fmla="*/ 0 w 14"/>
                <a:gd name="T5" fmla="*/ 3 h 9"/>
                <a:gd name="T6" fmla="*/ 4 w 14"/>
                <a:gd name="T7" fmla="*/ 0 h 9"/>
                <a:gd name="T8" fmla="*/ 10 w 14"/>
                <a:gd name="T9" fmla="*/ 1 h 9"/>
                <a:gd name="T10" fmla="*/ 12 w 14"/>
                <a:gd name="T11" fmla="*/ 4 h 9"/>
                <a:gd name="T12" fmla="*/ 9 w 14"/>
                <a:gd name="T13" fmla="*/ 8 h 9"/>
                <a:gd name="T14" fmla="*/ 9 w 14"/>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9" y="8"/>
                  </a:moveTo>
                  <a:cubicBezTo>
                    <a:pt x="7" y="8"/>
                    <a:pt x="6" y="5"/>
                    <a:pt x="5" y="5"/>
                  </a:cubicBezTo>
                  <a:cubicBezTo>
                    <a:pt x="4" y="4"/>
                    <a:pt x="0" y="3"/>
                    <a:pt x="0" y="3"/>
                  </a:cubicBezTo>
                  <a:cubicBezTo>
                    <a:pt x="1" y="2"/>
                    <a:pt x="3" y="1"/>
                    <a:pt x="4" y="0"/>
                  </a:cubicBezTo>
                  <a:cubicBezTo>
                    <a:pt x="6" y="0"/>
                    <a:pt x="8" y="0"/>
                    <a:pt x="10" y="1"/>
                  </a:cubicBezTo>
                  <a:cubicBezTo>
                    <a:pt x="12" y="2"/>
                    <a:pt x="14" y="2"/>
                    <a:pt x="12" y="4"/>
                  </a:cubicBezTo>
                  <a:cubicBezTo>
                    <a:pt x="11" y="5"/>
                    <a:pt x="10" y="9"/>
                    <a:pt x="9" y="8"/>
                  </a:cubicBezTo>
                  <a:cubicBezTo>
                    <a:pt x="8" y="8"/>
                    <a:pt x="9" y="8"/>
                    <a:pt x="9" y="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7" name="Freeform 574">
              <a:extLst>
                <a:ext uri="{FF2B5EF4-FFF2-40B4-BE49-F238E27FC236}">
                  <a16:creationId xmlns:a16="http://schemas.microsoft.com/office/drawing/2014/main" id="{21B857AB-615D-3C47-B110-06114854CFA9}"/>
                </a:ext>
              </a:extLst>
            </p:cNvPr>
            <p:cNvSpPr>
              <a:spLocks/>
            </p:cNvSpPr>
            <p:nvPr/>
          </p:nvSpPr>
          <p:spPr bwMode="auto">
            <a:xfrm>
              <a:off x="6916751" y="4700729"/>
              <a:ext cx="296178" cy="273958"/>
            </a:xfrm>
            <a:custGeom>
              <a:avLst/>
              <a:gdLst>
                <a:gd name="T0" fmla="*/ 18 w 32"/>
                <a:gd name="T1" fmla="*/ 27 h 29"/>
                <a:gd name="T2" fmla="*/ 10 w 32"/>
                <a:gd name="T3" fmla="*/ 19 h 29"/>
                <a:gd name="T4" fmla="*/ 1 w 32"/>
                <a:gd name="T5" fmla="*/ 15 h 29"/>
                <a:gd name="T6" fmla="*/ 0 w 32"/>
                <a:gd name="T7" fmla="*/ 13 h 29"/>
                <a:gd name="T8" fmla="*/ 4 w 32"/>
                <a:gd name="T9" fmla="*/ 12 h 29"/>
                <a:gd name="T10" fmla="*/ 11 w 32"/>
                <a:gd name="T11" fmla="*/ 14 h 29"/>
                <a:gd name="T12" fmla="*/ 11 w 32"/>
                <a:gd name="T13" fmla="*/ 12 h 29"/>
                <a:gd name="T14" fmla="*/ 13 w 32"/>
                <a:gd name="T15" fmla="*/ 11 h 29"/>
                <a:gd name="T16" fmla="*/ 7 w 32"/>
                <a:gd name="T17" fmla="*/ 8 h 29"/>
                <a:gd name="T18" fmla="*/ 7 w 32"/>
                <a:gd name="T19" fmla="*/ 6 h 29"/>
                <a:gd name="T20" fmla="*/ 10 w 32"/>
                <a:gd name="T21" fmla="*/ 7 h 29"/>
                <a:gd name="T22" fmla="*/ 11 w 32"/>
                <a:gd name="T23" fmla="*/ 5 h 29"/>
                <a:gd name="T24" fmla="*/ 8 w 32"/>
                <a:gd name="T25" fmla="*/ 4 h 29"/>
                <a:gd name="T26" fmla="*/ 10 w 32"/>
                <a:gd name="T27" fmla="*/ 3 h 29"/>
                <a:gd name="T28" fmla="*/ 14 w 32"/>
                <a:gd name="T29" fmla="*/ 4 h 29"/>
                <a:gd name="T30" fmla="*/ 13 w 32"/>
                <a:gd name="T31" fmla="*/ 3 h 29"/>
                <a:gd name="T32" fmla="*/ 19 w 32"/>
                <a:gd name="T33" fmla="*/ 5 h 29"/>
                <a:gd name="T34" fmla="*/ 18 w 32"/>
                <a:gd name="T35" fmla="*/ 3 h 29"/>
                <a:gd name="T36" fmla="*/ 19 w 32"/>
                <a:gd name="T37" fmla="*/ 3 h 29"/>
                <a:gd name="T38" fmla="*/ 17 w 32"/>
                <a:gd name="T39" fmla="*/ 2 h 29"/>
                <a:gd name="T40" fmla="*/ 25 w 32"/>
                <a:gd name="T41" fmla="*/ 1 h 29"/>
                <a:gd name="T42" fmla="*/ 23 w 32"/>
                <a:gd name="T43" fmla="*/ 3 h 29"/>
                <a:gd name="T44" fmla="*/ 28 w 32"/>
                <a:gd name="T45" fmla="*/ 4 h 29"/>
                <a:gd name="T46" fmla="*/ 27 w 32"/>
                <a:gd name="T47" fmla="*/ 7 h 29"/>
                <a:gd name="T48" fmla="*/ 26 w 32"/>
                <a:gd name="T49" fmla="*/ 8 h 29"/>
                <a:gd name="T50" fmla="*/ 23 w 32"/>
                <a:gd name="T51" fmla="*/ 10 h 29"/>
                <a:gd name="T52" fmla="*/ 21 w 32"/>
                <a:gd name="T53" fmla="*/ 13 h 29"/>
                <a:gd name="T54" fmla="*/ 24 w 32"/>
                <a:gd name="T55" fmla="*/ 11 h 29"/>
                <a:gd name="T56" fmla="*/ 26 w 32"/>
                <a:gd name="T57" fmla="*/ 13 h 29"/>
                <a:gd name="T58" fmla="*/ 29 w 32"/>
                <a:gd name="T59" fmla="*/ 13 h 29"/>
                <a:gd name="T60" fmla="*/ 28 w 32"/>
                <a:gd name="T61" fmla="*/ 10 h 29"/>
                <a:gd name="T62" fmla="*/ 30 w 32"/>
                <a:gd name="T63" fmla="*/ 11 h 29"/>
                <a:gd name="T64" fmla="*/ 30 w 32"/>
                <a:gd name="T65" fmla="*/ 14 h 29"/>
                <a:gd name="T66" fmla="*/ 31 w 32"/>
                <a:gd name="T67" fmla="*/ 17 h 29"/>
                <a:gd name="T68" fmla="*/ 28 w 32"/>
                <a:gd name="T69" fmla="*/ 23 h 29"/>
                <a:gd name="T70" fmla="*/ 22 w 32"/>
                <a:gd name="T71" fmla="*/ 23 h 29"/>
                <a:gd name="T72" fmla="*/ 21 w 32"/>
                <a:gd name="T73" fmla="*/ 23 h 29"/>
                <a:gd name="T74" fmla="*/ 23 w 32"/>
                <a:gd name="T75" fmla="*/ 26 h 29"/>
                <a:gd name="T76" fmla="*/ 18 w 32"/>
                <a:gd name="T77" fmla="*/ 27 h 29"/>
                <a:gd name="T78" fmla="*/ 18 w 32"/>
                <a:gd name="T79"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 h="29">
                  <a:moveTo>
                    <a:pt x="18" y="27"/>
                  </a:moveTo>
                  <a:cubicBezTo>
                    <a:pt x="15" y="25"/>
                    <a:pt x="13" y="21"/>
                    <a:pt x="10" y="19"/>
                  </a:cubicBezTo>
                  <a:cubicBezTo>
                    <a:pt x="7" y="18"/>
                    <a:pt x="4" y="16"/>
                    <a:pt x="1" y="15"/>
                  </a:cubicBezTo>
                  <a:cubicBezTo>
                    <a:pt x="0" y="14"/>
                    <a:pt x="0" y="14"/>
                    <a:pt x="0" y="13"/>
                  </a:cubicBezTo>
                  <a:cubicBezTo>
                    <a:pt x="0" y="10"/>
                    <a:pt x="2" y="11"/>
                    <a:pt x="4" y="12"/>
                  </a:cubicBezTo>
                  <a:cubicBezTo>
                    <a:pt x="6" y="13"/>
                    <a:pt x="8" y="15"/>
                    <a:pt x="11" y="14"/>
                  </a:cubicBezTo>
                  <a:cubicBezTo>
                    <a:pt x="12" y="14"/>
                    <a:pt x="11" y="12"/>
                    <a:pt x="11" y="12"/>
                  </a:cubicBezTo>
                  <a:cubicBezTo>
                    <a:pt x="11" y="11"/>
                    <a:pt x="13" y="12"/>
                    <a:pt x="13" y="11"/>
                  </a:cubicBezTo>
                  <a:cubicBezTo>
                    <a:pt x="14" y="10"/>
                    <a:pt x="7" y="8"/>
                    <a:pt x="7" y="8"/>
                  </a:cubicBezTo>
                  <a:cubicBezTo>
                    <a:pt x="5" y="7"/>
                    <a:pt x="6" y="6"/>
                    <a:pt x="7" y="6"/>
                  </a:cubicBezTo>
                  <a:cubicBezTo>
                    <a:pt x="9" y="5"/>
                    <a:pt x="9" y="6"/>
                    <a:pt x="10" y="7"/>
                  </a:cubicBezTo>
                  <a:cubicBezTo>
                    <a:pt x="10" y="7"/>
                    <a:pt x="11" y="5"/>
                    <a:pt x="11" y="5"/>
                  </a:cubicBezTo>
                  <a:cubicBezTo>
                    <a:pt x="12" y="5"/>
                    <a:pt x="8" y="4"/>
                    <a:pt x="8" y="4"/>
                  </a:cubicBezTo>
                  <a:cubicBezTo>
                    <a:pt x="8" y="4"/>
                    <a:pt x="10" y="3"/>
                    <a:pt x="10" y="3"/>
                  </a:cubicBezTo>
                  <a:cubicBezTo>
                    <a:pt x="11" y="3"/>
                    <a:pt x="13" y="4"/>
                    <a:pt x="14" y="4"/>
                  </a:cubicBezTo>
                  <a:cubicBezTo>
                    <a:pt x="14" y="4"/>
                    <a:pt x="13" y="3"/>
                    <a:pt x="13" y="3"/>
                  </a:cubicBezTo>
                  <a:cubicBezTo>
                    <a:pt x="14" y="2"/>
                    <a:pt x="18" y="5"/>
                    <a:pt x="19" y="5"/>
                  </a:cubicBezTo>
                  <a:cubicBezTo>
                    <a:pt x="20" y="4"/>
                    <a:pt x="18" y="4"/>
                    <a:pt x="18" y="3"/>
                  </a:cubicBezTo>
                  <a:cubicBezTo>
                    <a:pt x="18" y="3"/>
                    <a:pt x="19" y="3"/>
                    <a:pt x="19" y="3"/>
                  </a:cubicBezTo>
                  <a:cubicBezTo>
                    <a:pt x="19" y="3"/>
                    <a:pt x="17" y="3"/>
                    <a:pt x="17" y="2"/>
                  </a:cubicBezTo>
                  <a:cubicBezTo>
                    <a:pt x="17" y="2"/>
                    <a:pt x="24" y="0"/>
                    <a:pt x="25" y="1"/>
                  </a:cubicBezTo>
                  <a:cubicBezTo>
                    <a:pt x="26" y="1"/>
                    <a:pt x="23" y="2"/>
                    <a:pt x="23" y="3"/>
                  </a:cubicBezTo>
                  <a:cubicBezTo>
                    <a:pt x="24" y="4"/>
                    <a:pt x="27" y="3"/>
                    <a:pt x="28" y="4"/>
                  </a:cubicBezTo>
                  <a:cubicBezTo>
                    <a:pt x="28" y="5"/>
                    <a:pt x="24" y="7"/>
                    <a:pt x="27" y="7"/>
                  </a:cubicBezTo>
                  <a:cubicBezTo>
                    <a:pt x="28" y="7"/>
                    <a:pt x="27" y="8"/>
                    <a:pt x="26" y="8"/>
                  </a:cubicBezTo>
                  <a:cubicBezTo>
                    <a:pt x="25" y="8"/>
                    <a:pt x="24" y="8"/>
                    <a:pt x="23" y="10"/>
                  </a:cubicBezTo>
                  <a:cubicBezTo>
                    <a:pt x="23" y="10"/>
                    <a:pt x="21" y="13"/>
                    <a:pt x="21" y="13"/>
                  </a:cubicBezTo>
                  <a:cubicBezTo>
                    <a:pt x="22" y="13"/>
                    <a:pt x="23" y="11"/>
                    <a:pt x="24" y="11"/>
                  </a:cubicBezTo>
                  <a:cubicBezTo>
                    <a:pt x="25" y="11"/>
                    <a:pt x="25" y="12"/>
                    <a:pt x="26" y="13"/>
                  </a:cubicBezTo>
                  <a:cubicBezTo>
                    <a:pt x="27" y="13"/>
                    <a:pt x="30" y="17"/>
                    <a:pt x="29" y="13"/>
                  </a:cubicBezTo>
                  <a:cubicBezTo>
                    <a:pt x="29" y="12"/>
                    <a:pt x="27" y="11"/>
                    <a:pt x="28" y="10"/>
                  </a:cubicBezTo>
                  <a:cubicBezTo>
                    <a:pt x="29" y="10"/>
                    <a:pt x="30" y="10"/>
                    <a:pt x="30" y="11"/>
                  </a:cubicBezTo>
                  <a:cubicBezTo>
                    <a:pt x="30" y="12"/>
                    <a:pt x="29" y="13"/>
                    <a:pt x="30" y="14"/>
                  </a:cubicBezTo>
                  <a:cubicBezTo>
                    <a:pt x="31" y="15"/>
                    <a:pt x="32" y="16"/>
                    <a:pt x="31" y="17"/>
                  </a:cubicBezTo>
                  <a:cubicBezTo>
                    <a:pt x="29" y="19"/>
                    <a:pt x="32" y="22"/>
                    <a:pt x="28" y="23"/>
                  </a:cubicBezTo>
                  <a:cubicBezTo>
                    <a:pt x="28" y="23"/>
                    <a:pt x="21" y="25"/>
                    <a:pt x="22" y="23"/>
                  </a:cubicBezTo>
                  <a:cubicBezTo>
                    <a:pt x="22" y="22"/>
                    <a:pt x="21" y="22"/>
                    <a:pt x="21" y="23"/>
                  </a:cubicBezTo>
                  <a:cubicBezTo>
                    <a:pt x="22" y="24"/>
                    <a:pt x="22" y="25"/>
                    <a:pt x="23" y="26"/>
                  </a:cubicBezTo>
                  <a:cubicBezTo>
                    <a:pt x="23" y="28"/>
                    <a:pt x="19" y="27"/>
                    <a:pt x="18" y="27"/>
                  </a:cubicBezTo>
                  <a:cubicBezTo>
                    <a:pt x="17" y="26"/>
                    <a:pt x="22" y="29"/>
                    <a:pt x="18" y="2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8" name="Freeform 575">
              <a:extLst>
                <a:ext uri="{FF2B5EF4-FFF2-40B4-BE49-F238E27FC236}">
                  <a16:creationId xmlns:a16="http://schemas.microsoft.com/office/drawing/2014/main" id="{A9E922F0-7D0F-4244-97E2-EEA78CF53604}"/>
                </a:ext>
              </a:extLst>
            </p:cNvPr>
            <p:cNvSpPr>
              <a:spLocks/>
            </p:cNvSpPr>
            <p:nvPr/>
          </p:nvSpPr>
          <p:spPr bwMode="auto">
            <a:xfrm>
              <a:off x="7232037" y="4700729"/>
              <a:ext cx="261145" cy="207060"/>
            </a:xfrm>
            <a:custGeom>
              <a:avLst/>
              <a:gdLst>
                <a:gd name="T0" fmla="*/ 7 w 28"/>
                <a:gd name="T1" fmla="*/ 22 h 22"/>
                <a:gd name="T2" fmla="*/ 3 w 28"/>
                <a:gd name="T3" fmla="*/ 19 h 22"/>
                <a:gd name="T4" fmla="*/ 1 w 28"/>
                <a:gd name="T5" fmla="*/ 11 h 22"/>
                <a:gd name="T6" fmla="*/ 1 w 28"/>
                <a:gd name="T7" fmla="*/ 4 h 22"/>
                <a:gd name="T8" fmla="*/ 6 w 28"/>
                <a:gd name="T9" fmla="*/ 4 h 22"/>
                <a:gd name="T10" fmla="*/ 5 w 28"/>
                <a:gd name="T11" fmla="*/ 1 h 22"/>
                <a:gd name="T12" fmla="*/ 16 w 28"/>
                <a:gd name="T13" fmla="*/ 2 h 22"/>
                <a:gd name="T14" fmla="*/ 25 w 28"/>
                <a:gd name="T15" fmla="*/ 3 h 22"/>
                <a:gd name="T16" fmla="*/ 23 w 28"/>
                <a:gd name="T17" fmla="*/ 8 h 22"/>
                <a:gd name="T18" fmla="*/ 19 w 28"/>
                <a:gd name="T19" fmla="*/ 13 h 22"/>
                <a:gd name="T20" fmla="*/ 12 w 28"/>
                <a:gd name="T21" fmla="*/ 13 h 22"/>
                <a:gd name="T22" fmla="*/ 10 w 28"/>
                <a:gd name="T23" fmla="*/ 14 h 22"/>
                <a:gd name="T24" fmla="*/ 11 w 28"/>
                <a:gd name="T25" fmla="*/ 17 h 22"/>
                <a:gd name="T26" fmla="*/ 7 w 28"/>
                <a:gd name="T27" fmla="*/ 22 h 22"/>
                <a:gd name="T28" fmla="*/ 7 w 28"/>
                <a:gd name="T2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22">
                  <a:moveTo>
                    <a:pt x="7" y="22"/>
                  </a:moveTo>
                  <a:cubicBezTo>
                    <a:pt x="5" y="21"/>
                    <a:pt x="3" y="21"/>
                    <a:pt x="3" y="19"/>
                  </a:cubicBezTo>
                  <a:cubicBezTo>
                    <a:pt x="3" y="16"/>
                    <a:pt x="0" y="14"/>
                    <a:pt x="1" y="11"/>
                  </a:cubicBezTo>
                  <a:cubicBezTo>
                    <a:pt x="1" y="9"/>
                    <a:pt x="0" y="6"/>
                    <a:pt x="1" y="4"/>
                  </a:cubicBezTo>
                  <a:cubicBezTo>
                    <a:pt x="2" y="4"/>
                    <a:pt x="6" y="5"/>
                    <a:pt x="6" y="4"/>
                  </a:cubicBezTo>
                  <a:cubicBezTo>
                    <a:pt x="6" y="3"/>
                    <a:pt x="0" y="3"/>
                    <a:pt x="5" y="1"/>
                  </a:cubicBezTo>
                  <a:cubicBezTo>
                    <a:pt x="9" y="0"/>
                    <a:pt x="12" y="1"/>
                    <a:pt x="16" y="2"/>
                  </a:cubicBezTo>
                  <a:cubicBezTo>
                    <a:pt x="19" y="2"/>
                    <a:pt x="22" y="2"/>
                    <a:pt x="25" y="3"/>
                  </a:cubicBezTo>
                  <a:cubicBezTo>
                    <a:pt x="28" y="4"/>
                    <a:pt x="25" y="6"/>
                    <a:pt x="23" y="8"/>
                  </a:cubicBezTo>
                  <a:cubicBezTo>
                    <a:pt x="22" y="10"/>
                    <a:pt x="21" y="12"/>
                    <a:pt x="19" y="13"/>
                  </a:cubicBezTo>
                  <a:cubicBezTo>
                    <a:pt x="18" y="15"/>
                    <a:pt x="14" y="13"/>
                    <a:pt x="12" y="13"/>
                  </a:cubicBezTo>
                  <a:cubicBezTo>
                    <a:pt x="12" y="13"/>
                    <a:pt x="9" y="13"/>
                    <a:pt x="10" y="14"/>
                  </a:cubicBezTo>
                  <a:cubicBezTo>
                    <a:pt x="10" y="15"/>
                    <a:pt x="12" y="15"/>
                    <a:pt x="11" y="17"/>
                  </a:cubicBezTo>
                  <a:cubicBezTo>
                    <a:pt x="10" y="17"/>
                    <a:pt x="8" y="22"/>
                    <a:pt x="7" y="22"/>
                  </a:cubicBezTo>
                  <a:cubicBezTo>
                    <a:pt x="5" y="21"/>
                    <a:pt x="8" y="22"/>
                    <a:pt x="7" y="2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9" name="Freeform 576">
              <a:extLst>
                <a:ext uri="{FF2B5EF4-FFF2-40B4-BE49-F238E27FC236}">
                  <a16:creationId xmlns:a16="http://schemas.microsoft.com/office/drawing/2014/main" id="{85002FFF-36EF-9048-8734-0CE804587712}"/>
                </a:ext>
              </a:extLst>
            </p:cNvPr>
            <p:cNvSpPr>
              <a:spLocks/>
            </p:cNvSpPr>
            <p:nvPr/>
          </p:nvSpPr>
          <p:spPr bwMode="auto">
            <a:xfrm>
              <a:off x="5833947" y="4675245"/>
              <a:ext cx="503186" cy="308998"/>
            </a:xfrm>
            <a:custGeom>
              <a:avLst/>
              <a:gdLst>
                <a:gd name="T0" fmla="*/ 52 w 54"/>
                <a:gd name="T1" fmla="*/ 10 h 33"/>
                <a:gd name="T2" fmla="*/ 45 w 54"/>
                <a:gd name="T3" fmla="*/ 4 h 33"/>
                <a:gd name="T4" fmla="*/ 41 w 54"/>
                <a:gd name="T5" fmla="*/ 3 h 33"/>
                <a:gd name="T6" fmla="*/ 35 w 54"/>
                <a:gd name="T7" fmla="*/ 4 h 33"/>
                <a:gd name="T8" fmla="*/ 32 w 54"/>
                <a:gd name="T9" fmla="*/ 3 h 33"/>
                <a:gd name="T10" fmla="*/ 27 w 54"/>
                <a:gd name="T11" fmla="*/ 1 h 33"/>
                <a:gd name="T12" fmla="*/ 20 w 54"/>
                <a:gd name="T13" fmla="*/ 0 h 33"/>
                <a:gd name="T14" fmla="*/ 11 w 54"/>
                <a:gd name="T15" fmla="*/ 1 h 33"/>
                <a:gd name="T16" fmla="*/ 8 w 54"/>
                <a:gd name="T17" fmla="*/ 3 h 33"/>
                <a:gd name="T18" fmla="*/ 7 w 54"/>
                <a:gd name="T19" fmla="*/ 11 h 33"/>
                <a:gd name="T20" fmla="*/ 7 w 54"/>
                <a:gd name="T21" fmla="*/ 15 h 33"/>
                <a:gd name="T22" fmla="*/ 4 w 54"/>
                <a:gd name="T23" fmla="*/ 18 h 33"/>
                <a:gd name="T24" fmla="*/ 0 w 54"/>
                <a:gd name="T25" fmla="*/ 24 h 33"/>
                <a:gd name="T26" fmla="*/ 7 w 54"/>
                <a:gd name="T27" fmla="*/ 26 h 33"/>
                <a:gd name="T28" fmla="*/ 15 w 54"/>
                <a:gd name="T29" fmla="*/ 32 h 33"/>
                <a:gd name="T30" fmla="*/ 19 w 54"/>
                <a:gd name="T31" fmla="*/ 30 h 33"/>
                <a:gd name="T32" fmla="*/ 25 w 54"/>
                <a:gd name="T33" fmla="*/ 29 h 33"/>
                <a:gd name="T34" fmla="*/ 28 w 54"/>
                <a:gd name="T35" fmla="*/ 26 h 33"/>
                <a:gd name="T36" fmla="*/ 31 w 54"/>
                <a:gd name="T37" fmla="*/ 21 h 33"/>
                <a:gd name="T38" fmla="*/ 37 w 54"/>
                <a:gd name="T39" fmla="*/ 17 h 33"/>
                <a:gd name="T40" fmla="*/ 46 w 54"/>
                <a:gd name="T41" fmla="*/ 13 h 33"/>
                <a:gd name="T42" fmla="*/ 52 w 54"/>
                <a:gd name="T43" fmla="*/ 10 h 33"/>
                <a:gd name="T44" fmla="*/ 52 w 54"/>
                <a:gd name="T45"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 h="33">
                  <a:moveTo>
                    <a:pt x="52" y="10"/>
                  </a:moveTo>
                  <a:cubicBezTo>
                    <a:pt x="50" y="8"/>
                    <a:pt x="48" y="6"/>
                    <a:pt x="45" y="4"/>
                  </a:cubicBezTo>
                  <a:cubicBezTo>
                    <a:pt x="44" y="4"/>
                    <a:pt x="42" y="3"/>
                    <a:pt x="41" y="3"/>
                  </a:cubicBezTo>
                  <a:cubicBezTo>
                    <a:pt x="38" y="2"/>
                    <a:pt x="37" y="3"/>
                    <a:pt x="35" y="4"/>
                  </a:cubicBezTo>
                  <a:cubicBezTo>
                    <a:pt x="34" y="4"/>
                    <a:pt x="33" y="3"/>
                    <a:pt x="32" y="3"/>
                  </a:cubicBezTo>
                  <a:cubicBezTo>
                    <a:pt x="31" y="2"/>
                    <a:pt x="29" y="2"/>
                    <a:pt x="27" y="1"/>
                  </a:cubicBezTo>
                  <a:cubicBezTo>
                    <a:pt x="25" y="1"/>
                    <a:pt x="22" y="0"/>
                    <a:pt x="20" y="0"/>
                  </a:cubicBezTo>
                  <a:cubicBezTo>
                    <a:pt x="17" y="0"/>
                    <a:pt x="14" y="1"/>
                    <a:pt x="11" y="1"/>
                  </a:cubicBezTo>
                  <a:cubicBezTo>
                    <a:pt x="9" y="2"/>
                    <a:pt x="6" y="1"/>
                    <a:pt x="8" y="3"/>
                  </a:cubicBezTo>
                  <a:cubicBezTo>
                    <a:pt x="10" y="7"/>
                    <a:pt x="10" y="8"/>
                    <a:pt x="7" y="11"/>
                  </a:cubicBezTo>
                  <a:cubicBezTo>
                    <a:pt x="5" y="13"/>
                    <a:pt x="7" y="14"/>
                    <a:pt x="7" y="15"/>
                  </a:cubicBezTo>
                  <a:cubicBezTo>
                    <a:pt x="6" y="16"/>
                    <a:pt x="4" y="16"/>
                    <a:pt x="4" y="18"/>
                  </a:cubicBezTo>
                  <a:cubicBezTo>
                    <a:pt x="3" y="20"/>
                    <a:pt x="1" y="22"/>
                    <a:pt x="0" y="24"/>
                  </a:cubicBezTo>
                  <a:cubicBezTo>
                    <a:pt x="0" y="25"/>
                    <a:pt x="6" y="26"/>
                    <a:pt x="7" y="26"/>
                  </a:cubicBezTo>
                  <a:cubicBezTo>
                    <a:pt x="10" y="28"/>
                    <a:pt x="12" y="32"/>
                    <a:pt x="15" y="32"/>
                  </a:cubicBezTo>
                  <a:cubicBezTo>
                    <a:pt x="16" y="33"/>
                    <a:pt x="18" y="31"/>
                    <a:pt x="19" y="30"/>
                  </a:cubicBezTo>
                  <a:cubicBezTo>
                    <a:pt x="21" y="29"/>
                    <a:pt x="23" y="30"/>
                    <a:pt x="25" y="29"/>
                  </a:cubicBezTo>
                  <a:cubicBezTo>
                    <a:pt x="27" y="29"/>
                    <a:pt x="27" y="28"/>
                    <a:pt x="28" y="26"/>
                  </a:cubicBezTo>
                  <a:cubicBezTo>
                    <a:pt x="28" y="24"/>
                    <a:pt x="28" y="23"/>
                    <a:pt x="31" y="21"/>
                  </a:cubicBezTo>
                  <a:cubicBezTo>
                    <a:pt x="33" y="20"/>
                    <a:pt x="34" y="18"/>
                    <a:pt x="37" y="17"/>
                  </a:cubicBezTo>
                  <a:cubicBezTo>
                    <a:pt x="40" y="15"/>
                    <a:pt x="43" y="14"/>
                    <a:pt x="46" y="13"/>
                  </a:cubicBezTo>
                  <a:cubicBezTo>
                    <a:pt x="46" y="13"/>
                    <a:pt x="53" y="10"/>
                    <a:pt x="52" y="10"/>
                  </a:cubicBezTo>
                  <a:cubicBezTo>
                    <a:pt x="51" y="9"/>
                    <a:pt x="54" y="11"/>
                    <a:pt x="52"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0" name="Freeform 577">
              <a:extLst>
                <a:ext uri="{FF2B5EF4-FFF2-40B4-BE49-F238E27FC236}">
                  <a16:creationId xmlns:a16="http://schemas.microsoft.com/office/drawing/2014/main" id="{BDFBDA60-52B6-5F43-AC32-D1A105797E50}"/>
                </a:ext>
              </a:extLst>
            </p:cNvPr>
            <p:cNvSpPr>
              <a:spLocks/>
            </p:cNvSpPr>
            <p:nvPr/>
          </p:nvSpPr>
          <p:spPr bwMode="auto">
            <a:xfrm>
              <a:off x="6811655" y="4589235"/>
              <a:ext cx="66879" cy="38227"/>
            </a:xfrm>
            <a:custGeom>
              <a:avLst/>
              <a:gdLst>
                <a:gd name="T0" fmla="*/ 4 w 7"/>
                <a:gd name="T1" fmla="*/ 4 h 4"/>
                <a:gd name="T2" fmla="*/ 1 w 7"/>
                <a:gd name="T3" fmla="*/ 3 h 4"/>
                <a:gd name="T4" fmla="*/ 3 w 7"/>
                <a:gd name="T5" fmla="*/ 0 h 4"/>
                <a:gd name="T6" fmla="*/ 4 w 7"/>
                <a:gd name="T7" fmla="*/ 4 h 4"/>
                <a:gd name="T8" fmla="*/ 4 w 7"/>
                <a:gd name="T9" fmla="*/ 4 h 4"/>
              </a:gdLst>
              <a:ahLst/>
              <a:cxnLst>
                <a:cxn ang="0">
                  <a:pos x="T0" y="T1"/>
                </a:cxn>
                <a:cxn ang="0">
                  <a:pos x="T2" y="T3"/>
                </a:cxn>
                <a:cxn ang="0">
                  <a:pos x="T4" y="T5"/>
                </a:cxn>
                <a:cxn ang="0">
                  <a:pos x="T6" y="T7"/>
                </a:cxn>
                <a:cxn ang="0">
                  <a:pos x="T8" y="T9"/>
                </a:cxn>
              </a:cxnLst>
              <a:rect l="0" t="0" r="r" b="b"/>
              <a:pathLst>
                <a:path w="7" h="4">
                  <a:moveTo>
                    <a:pt x="4" y="4"/>
                  </a:moveTo>
                  <a:cubicBezTo>
                    <a:pt x="3" y="4"/>
                    <a:pt x="1" y="4"/>
                    <a:pt x="1" y="3"/>
                  </a:cubicBezTo>
                  <a:cubicBezTo>
                    <a:pt x="0" y="2"/>
                    <a:pt x="3" y="0"/>
                    <a:pt x="3" y="0"/>
                  </a:cubicBezTo>
                  <a:cubicBezTo>
                    <a:pt x="6" y="0"/>
                    <a:pt x="7" y="4"/>
                    <a:pt x="4" y="4"/>
                  </a:cubicBezTo>
                  <a:cubicBezTo>
                    <a:pt x="1" y="3"/>
                    <a:pt x="6" y="4"/>
                    <a:pt x="4"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1" name="Freeform 578">
              <a:extLst>
                <a:ext uri="{FF2B5EF4-FFF2-40B4-BE49-F238E27FC236}">
                  <a16:creationId xmlns:a16="http://schemas.microsoft.com/office/drawing/2014/main" id="{4EC3B34D-C8FF-FE4D-94A5-1150F98387A2}"/>
                </a:ext>
              </a:extLst>
            </p:cNvPr>
            <p:cNvSpPr>
              <a:spLocks/>
            </p:cNvSpPr>
            <p:nvPr/>
          </p:nvSpPr>
          <p:spPr bwMode="auto">
            <a:xfrm>
              <a:off x="6235221" y="4420403"/>
              <a:ext cx="560509" cy="264400"/>
            </a:xfrm>
            <a:custGeom>
              <a:avLst/>
              <a:gdLst>
                <a:gd name="T0" fmla="*/ 50 w 60"/>
                <a:gd name="T1" fmla="*/ 22 h 28"/>
                <a:gd name="T2" fmla="*/ 48 w 60"/>
                <a:gd name="T3" fmla="*/ 21 h 28"/>
                <a:gd name="T4" fmla="*/ 46 w 60"/>
                <a:gd name="T5" fmla="*/ 23 h 28"/>
                <a:gd name="T6" fmla="*/ 43 w 60"/>
                <a:gd name="T7" fmla="*/ 22 h 28"/>
                <a:gd name="T8" fmla="*/ 40 w 60"/>
                <a:gd name="T9" fmla="*/ 23 h 28"/>
                <a:gd name="T10" fmla="*/ 24 w 60"/>
                <a:gd name="T11" fmla="*/ 27 h 28"/>
                <a:gd name="T12" fmla="*/ 19 w 60"/>
                <a:gd name="T13" fmla="*/ 28 h 28"/>
                <a:gd name="T14" fmla="*/ 17 w 60"/>
                <a:gd name="T15" fmla="*/ 24 h 28"/>
                <a:gd name="T16" fmla="*/ 24 w 60"/>
                <a:gd name="T17" fmla="*/ 22 h 28"/>
                <a:gd name="T18" fmla="*/ 29 w 60"/>
                <a:gd name="T19" fmla="*/ 22 h 28"/>
                <a:gd name="T20" fmla="*/ 31 w 60"/>
                <a:gd name="T21" fmla="*/ 20 h 28"/>
                <a:gd name="T22" fmla="*/ 24 w 60"/>
                <a:gd name="T23" fmla="*/ 20 h 28"/>
                <a:gd name="T24" fmla="*/ 19 w 60"/>
                <a:gd name="T25" fmla="*/ 21 h 28"/>
                <a:gd name="T26" fmla="*/ 19 w 60"/>
                <a:gd name="T27" fmla="*/ 19 h 28"/>
                <a:gd name="T28" fmla="*/ 12 w 60"/>
                <a:gd name="T29" fmla="*/ 21 h 28"/>
                <a:gd name="T30" fmla="*/ 11 w 60"/>
                <a:gd name="T31" fmla="*/ 22 h 28"/>
                <a:gd name="T32" fmla="*/ 9 w 60"/>
                <a:gd name="T33" fmla="*/ 23 h 28"/>
                <a:gd name="T34" fmla="*/ 5 w 60"/>
                <a:gd name="T35" fmla="*/ 21 h 28"/>
                <a:gd name="T36" fmla="*/ 0 w 60"/>
                <a:gd name="T37" fmla="*/ 20 h 28"/>
                <a:gd name="T38" fmla="*/ 4 w 60"/>
                <a:gd name="T39" fmla="*/ 18 h 28"/>
                <a:gd name="T40" fmla="*/ 9 w 60"/>
                <a:gd name="T41" fmla="*/ 17 h 28"/>
                <a:gd name="T42" fmla="*/ 11 w 60"/>
                <a:gd name="T43" fmla="*/ 16 h 28"/>
                <a:gd name="T44" fmla="*/ 5 w 60"/>
                <a:gd name="T45" fmla="*/ 16 h 28"/>
                <a:gd name="T46" fmla="*/ 4 w 60"/>
                <a:gd name="T47" fmla="*/ 14 h 28"/>
                <a:gd name="T48" fmla="*/ 12 w 60"/>
                <a:gd name="T49" fmla="*/ 13 h 28"/>
                <a:gd name="T50" fmla="*/ 4 w 60"/>
                <a:gd name="T51" fmla="*/ 12 h 28"/>
                <a:gd name="T52" fmla="*/ 13 w 60"/>
                <a:gd name="T53" fmla="*/ 10 h 28"/>
                <a:gd name="T54" fmla="*/ 9 w 60"/>
                <a:gd name="T55" fmla="*/ 8 h 28"/>
                <a:gd name="T56" fmla="*/ 14 w 60"/>
                <a:gd name="T57" fmla="*/ 6 h 28"/>
                <a:gd name="T58" fmla="*/ 17 w 60"/>
                <a:gd name="T59" fmla="*/ 10 h 28"/>
                <a:gd name="T60" fmla="*/ 25 w 60"/>
                <a:gd name="T61" fmla="*/ 11 h 28"/>
                <a:gd name="T62" fmla="*/ 29 w 60"/>
                <a:gd name="T63" fmla="*/ 14 h 28"/>
                <a:gd name="T64" fmla="*/ 32 w 60"/>
                <a:gd name="T65" fmla="*/ 17 h 28"/>
                <a:gd name="T66" fmla="*/ 39 w 60"/>
                <a:gd name="T67" fmla="*/ 16 h 28"/>
                <a:gd name="T68" fmla="*/ 37 w 60"/>
                <a:gd name="T69" fmla="*/ 13 h 28"/>
                <a:gd name="T70" fmla="*/ 38 w 60"/>
                <a:gd name="T71" fmla="*/ 9 h 28"/>
                <a:gd name="T72" fmla="*/ 36 w 60"/>
                <a:gd name="T73" fmla="*/ 8 h 28"/>
                <a:gd name="T74" fmla="*/ 38 w 60"/>
                <a:gd name="T75" fmla="*/ 5 h 28"/>
                <a:gd name="T76" fmla="*/ 43 w 60"/>
                <a:gd name="T77" fmla="*/ 3 h 28"/>
                <a:gd name="T78" fmla="*/ 44 w 60"/>
                <a:gd name="T79" fmla="*/ 7 h 28"/>
                <a:gd name="T80" fmla="*/ 45 w 60"/>
                <a:gd name="T81" fmla="*/ 9 h 28"/>
                <a:gd name="T82" fmla="*/ 44 w 60"/>
                <a:gd name="T83" fmla="*/ 10 h 28"/>
                <a:gd name="T84" fmla="*/ 47 w 60"/>
                <a:gd name="T85" fmla="*/ 11 h 28"/>
                <a:gd name="T86" fmla="*/ 51 w 60"/>
                <a:gd name="T87" fmla="*/ 14 h 28"/>
                <a:gd name="T88" fmla="*/ 53 w 60"/>
                <a:gd name="T89" fmla="*/ 13 h 28"/>
                <a:gd name="T90" fmla="*/ 57 w 60"/>
                <a:gd name="T91" fmla="*/ 12 h 28"/>
                <a:gd name="T92" fmla="*/ 59 w 60"/>
                <a:gd name="T93" fmla="*/ 15 h 28"/>
                <a:gd name="T94" fmla="*/ 58 w 60"/>
                <a:gd name="T95" fmla="*/ 20 h 28"/>
                <a:gd name="T96" fmla="*/ 50 w 60"/>
                <a:gd name="T97" fmla="*/ 22 h 28"/>
                <a:gd name="T98" fmla="*/ 50 w 60"/>
                <a:gd name="T99"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0" h="28">
                  <a:moveTo>
                    <a:pt x="50" y="22"/>
                  </a:moveTo>
                  <a:cubicBezTo>
                    <a:pt x="49" y="22"/>
                    <a:pt x="49" y="21"/>
                    <a:pt x="48" y="21"/>
                  </a:cubicBezTo>
                  <a:cubicBezTo>
                    <a:pt x="48" y="21"/>
                    <a:pt x="46" y="22"/>
                    <a:pt x="46" y="23"/>
                  </a:cubicBezTo>
                  <a:cubicBezTo>
                    <a:pt x="45" y="23"/>
                    <a:pt x="44" y="23"/>
                    <a:pt x="43" y="22"/>
                  </a:cubicBezTo>
                  <a:cubicBezTo>
                    <a:pt x="42" y="22"/>
                    <a:pt x="41" y="22"/>
                    <a:pt x="40" y="23"/>
                  </a:cubicBezTo>
                  <a:cubicBezTo>
                    <a:pt x="35" y="25"/>
                    <a:pt x="30" y="26"/>
                    <a:pt x="24" y="27"/>
                  </a:cubicBezTo>
                  <a:cubicBezTo>
                    <a:pt x="23" y="27"/>
                    <a:pt x="20" y="28"/>
                    <a:pt x="19" y="28"/>
                  </a:cubicBezTo>
                  <a:cubicBezTo>
                    <a:pt x="17" y="27"/>
                    <a:pt x="13" y="26"/>
                    <a:pt x="17" y="24"/>
                  </a:cubicBezTo>
                  <a:cubicBezTo>
                    <a:pt x="19" y="24"/>
                    <a:pt x="22" y="22"/>
                    <a:pt x="24" y="22"/>
                  </a:cubicBezTo>
                  <a:cubicBezTo>
                    <a:pt x="26" y="22"/>
                    <a:pt x="28" y="22"/>
                    <a:pt x="29" y="22"/>
                  </a:cubicBezTo>
                  <a:cubicBezTo>
                    <a:pt x="29" y="22"/>
                    <a:pt x="32" y="20"/>
                    <a:pt x="31" y="20"/>
                  </a:cubicBezTo>
                  <a:cubicBezTo>
                    <a:pt x="30" y="19"/>
                    <a:pt x="25" y="20"/>
                    <a:pt x="24" y="20"/>
                  </a:cubicBezTo>
                  <a:cubicBezTo>
                    <a:pt x="22" y="21"/>
                    <a:pt x="21" y="21"/>
                    <a:pt x="19" y="21"/>
                  </a:cubicBezTo>
                  <a:cubicBezTo>
                    <a:pt x="17" y="21"/>
                    <a:pt x="19" y="20"/>
                    <a:pt x="19" y="19"/>
                  </a:cubicBezTo>
                  <a:cubicBezTo>
                    <a:pt x="19" y="16"/>
                    <a:pt x="13" y="21"/>
                    <a:pt x="12" y="21"/>
                  </a:cubicBezTo>
                  <a:cubicBezTo>
                    <a:pt x="12" y="21"/>
                    <a:pt x="11" y="22"/>
                    <a:pt x="11" y="22"/>
                  </a:cubicBezTo>
                  <a:cubicBezTo>
                    <a:pt x="9" y="20"/>
                    <a:pt x="9" y="22"/>
                    <a:pt x="9" y="23"/>
                  </a:cubicBezTo>
                  <a:cubicBezTo>
                    <a:pt x="9" y="23"/>
                    <a:pt x="6" y="21"/>
                    <a:pt x="5" y="21"/>
                  </a:cubicBezTo>
                  <a:cubicBezTo>
                    <a:pt x="4" y="21"/>
                    <a:pt x="0" y="22"/>
                    <a:pt x="0" y="20"/>
                  </a:cubicBezTo>
                  <a:cubicBezTo>
                    <a:pt x="0" y="18"/>
                    <a:pt x="2" y="19"/>
                    <a:pt x="4" y="18"/>
                  </a:cubicBezTo>
                  <a:cubicBezTo>
                    <a:pt x="6" y="18"/>
                    <a:pt x="8" y="18"/>
                    <a:pt x="9" y="17"/>
                  </a:cubicBezTo>
                  <a:cubicBezTo>
                    <a:pt x="9" y="17"/>
                    <a:pt x="12" y="16"/>
                    <a:pt x="11" y="16"/>
                  </a:cubicBezTo>
                  <a:cubicBezTo>
                    <a:pt x="9" y="15"/>
                    <a:pt x="6" y="16"/>
                    <a:pt x="5" y="16"/>
                  </a:cubicBezTo>
                  <a:cubicBezTo>
                    <a:pt x="2" y="16"/>
                    <a:pt x="0" y="14"/>
                    <a:pt x="4" y="14"/>
                  </a:cubicBezTo>
                  <a:cubicBezTo>
                    <a:pt x="6" y="14"/>
                    <a:pt x="10" y="13"/>
                    <a:pt x="12" y="13"/>
                  </a:cubicBezTo>
                  <a:cubicBezTo>
                    <a:pt x="11" y="13"/>
                    <a:pt x="4" y="14"/>
                    <a:pt x="4" y="12"/>
                  </a:cubicBezTo>
                  <a:cubicBezTo>
                    <a:pt x="3" y="10"/>
                    <a:pt x="12" y="11"/>
                    <a:pt x="13" y="10"/>
                  </a:cubicBezTo>
                  <a:cubicBezTo>
                    <a:pt x="13" y="10"/>
                    <a:pt x="9" y="9"/>
                    <a:pt x="9" y="8"/>
                  </a:cubicBezTo>
                  <a:cubicBezTo>
                    <a:pt x="8" y="7"/>
                    <a:pt x="14" y="6"/>
                    <a:pt x="14" y="6"/>
                  </a:cubicBezTo>
                  <a:cubicBezTo>
                    <a:pt x="17" y="6"/>
                    <a:pt x="15" y="10"/>
                    <a:pt x="17" y="10"/>
                  </a:cubicBezTo>
                  <a:cubicBezTo>
                    <a:pt x="20" y="10"/>
                    <a:pt x="22" y="10"/>
                    <a:pt x="25" y="11"/>
                  </a:cubicBezTo>
                  <a:cubicBezTo>
                    <a:pt x="26" y="12"/>
                    <a:pt x="28" y="13"/>
                    <a:pt x="29" y="14"/>
                  </a:cubicBezTo>
                  <a:cubicBezTo>
                    <a:pt x="31" y="16"/>
                    <a:pt x="30" y="17"/>
                    <a:pt x="32" y="17"/>
                  </a:cubicBezTo>
                  <a:cubicBezTo>
                    <a:pt x="35" y="17"/>
                    <a:pt x="37" y="17"/>
                    <a:pt x="39" y="16"/>
                  </a:cubicBezTo>
                  <a:cubicBezTo>
                    <a:pt x="43" y="15"/>
                    <a:pt x="37" y="14"/>
                    <a:pt x="37" y="13"/>
                  </a:cubicBezTo>
                  <a:cubicBezTo>
                    <a:pt x="37" y="13"/>
                    <a:pt x="45" y="12"/>
                    <a:pt x="38" y="9"/>
                  </a:cubicBezTo>
                  <a:cubicBezTo>
                    <a:pt x="37" y="9"/>
                    <a:pt x="35" y="9"/>
                    <a:pt x="36" y="8"/>
                  </a:cubicBezTo>
                  <a:cubicBezTo>
                    <a:pt x="37" y="7"/>
                    <a:pt x="38" y="6"/>
                    <a:pt x="38" y="5"/>
                  </a:cubicBezTo>
                  <a:cubicBezTo>
                    <a:pt x="39" y="4"/>
                    <a:pt x="43" y="0"/>
                    <a:pt x="43" y="3"/>
                  </a:cubicBezTo>
                  <a:cubicBezTo>
                    <a:pt x="43" y="4"/>
                    <a:pt x="44" y="5"/>
                    <a:pt x="44" y="7"/>
                  </a:cubicBezTo>
                  <a:cubicBezTo>
                    <a:pt x="45" y="7"/>
                    <a:pt x="45" y="8"/>
                    <a:pt x="45" y="9"/>
                  </a:cubicBezTo>
                  <a:cubicBezTo>
                    <a:pt x="46" y="10"/>
                    <a:pt x="44" y="9"/>
                    <a:pt x="44" y="10"/>
                  </a:cubicBezTo>
                  <a:cubicBezTo>
                    <a:pt x="44" y="12"/>
                    <a:pt x="47" y="10"/>
                    <a:pt x="47" y="11"/>
                  </a:cubicBezTo>
                  <a:cubicBezTo>
                    <a:pt x="47" y="13"/>
                    <a:pt x="50" y="14"/>
                    <a:pt x="51" y="14"/>
                  </a:cubicBezTo>
                  <a:cubicBezTo>
                    <a:pt x="53" y="14"/>
                    <a:pt x="53" y="15"/>
                    <a:pt x="53" y="13"/>
                  </a:cubicBezTo>
                  <a:cubicBezTo>
                    <a:pt x="53" y="11"/>
                    <a:pt x="55" y="11"/>
                    <a:pt x="57" y="12"/>
                  </a:cubicBezTo>
                  <a:cubicBezTo>
                    <a:pt x="58" y="12"/>
                    <a:pt x="60" y="14"/>
                    <a:pt x="59" y="15"/>
                  </a:cubicBezTo>
                  <a:cubicBezTo>
                    <a:pt x="59" y="16"/>
                    <a:pt x="58" y="19"/>
                    <a:pt x="58" y="20"/>
                  </a:cubicBezTo>
                  <a:cubicBezTo>
                    <a:pt x="57" y="21"/>
                    <a:pt x="51" y="22"/>
                    <a:pt x="50" y="22"/>
                  </a:cubicBezTo>
                  <a:cubicBezTo>
                    <a:pt x="48" y="21"/>
                    <a:pt x="51" y="22"/>
                    <a:pt x="50" y="2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2" name="Freeform 579">
              <a:extLst>
                <a:ext uri="{FF2B5EF4-FFF2-40B4-BE49-F238E27FC236}">
                  <a16:creationId xmlns:a16="http://schemas.microsoft.com/office/drawing/2014/main" id="{A19618F9-017E-6C4F-BAE0-9BE72265399C}"/>
                </a:ext>
              </a:extLst>
            </p:cNvPr>
            <p:cNvSpPr>
              <a:spLocks/>
            </p:cNvSpPr>
            <p:nvPr/>
          </p:nvSpPr>
          <p:spPr bwMode="auto">
            <a:xfrm>
              <a:off x="6139678" y="4525526"/>
              <a:ext cx="95541" cy="63711"/>
            </a:xfrm>
            <a:custGeom>
              <a:avLst/>
              <a:gdLst>
                <a:gd name="T0" fmla="*/ 9 w 10"/>
                <a:gd name="T1" fmla="*/ 1 h 7"/>
                <a:gd name="T2" fmla="*/ 0 w 10"/>
                <a:gd name="T3" fmla="*/ 5 h 7"/>
                <a:gd name="T4" fmla="*/ 6 w 10"/>
                <a:gd name="T5" fmla="*/ 5 h 7"/>
                <a:gd name="T6" fmla="*/ 9 w 10"/>
                <a:gd name="T7" fmla="*/ 1 h 7"/>
                <a:gd name="T8" fmla="*/ 9 w 10"/>
                <a:gd name="T9" fmla="*/ 1 h 7"/>
              </a:gdLst>
              <a:ahLst/>
              <a:cxnLst>
                <a:cxn ang="0">
                  <a:pos x="T0" y="T1"/>
                </a:cxn>
                <a:cxn ang="0">
                  <a:pos x="T2" y="T3"/>
                </a:cxn>
                <a:cxn ang="0">
                  <a:pos x="T4" y="T5"/>
                </a:cxn>
                <a:cxn ang="0">
                  <a:pos x="T6" y="T7"/>
                </a:cxn>
                <a:cxn ang="0">
                  <a:pos x="T8" y="T9"/>
                </a:cxn>
              </a:cxnLst>
              <a:rect l="0" t="0" r="r" b="b"/>
              <a:pathLst>
                <a:path w="10" h="7">
                  <a:moveTo>
                    <a:pt x="9" y="1"/>
                  </a:moveTo>
                  <a:cubicBezTo>
                    <a:pt x="8" y="1"/>
                    <a:pt x="0" y="5"/>
                    <a:pt x="0" y="5"/>
                  </a:cubicBezTo>
                  <a:cubicBezTo>
                    <a:pt x="2" y="6"/>
                    <a:pt x="5" y="7"/>
                    <a:pt x="6" y="5"/>
                  </a:cubicBezTo>
                  <a:cubicBezTo>
                    <a:pt x="7" y="4"/>
                    <a:pt x="9" y="0"/>
                    <a:pt x="9" y="1"/>
                  </a:cubicBezTo>
                  <a:cubicBezTo>
                    <a:pt x="7" y="1"/>
                    <a:pt x="10" y="0"/>
                    <a:pt x="9"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3" name="Freeform 580">
              <a:extLst>
                <a:ext uri="{FF2B5EF4-FFF2-40B4-BE49-F238E27FC236}">
                  <a16:creationId xmlns:a16="http://schemas.microsoft.com/office/drawing/2014/main" id="{676DFF08-90C3-DB47-A6DA-125E00F86CDB}"/>
                </a:ext>
              </a:extLst>
            </p:cNvPr>
            <p:cNvSpPr>
              <a:spLocks/>
            </p:cNvSpPr>
            <p:nvPr/>
          </p:nvSpPr>
          <p:spPr bwMode="auto">
            <a:xfrm>
              <a:off x="5974074" y="4385363"/>
              <a:ext cx="343950" cy="159279"/>
            </a:xfrm>
            <a:custGeom>
              <a:avLst/>
              <a:gdLst>
                <a:gd name="T0" fmla="*/ 30 w 37"/>
                <a:gd name="T1" fmla="*/ 12 h 17"/>
                <a:gd name="T2" fmla="*/ 27 w 37"/>
                <a:gd name="T3" fmla="*/ 13 h 17"/>
                <a:gd name="T4" fmla="*/ 26 w 37"/>
                <a:gd name="T5" fmla="*/ 10 h 17"/>
                <a:gd name="T6" fmla="*/ 23 w 37"/>
                <a:gd name="T7" fmla="*/ 8 h 17"/>
                <a:gd name="T8" fmla="*/ 22 w 37"/>
                <a:gd name="T9" fmla="*/ 10 h 17"/>
                <a:gd name="T10" fmla="*/ 21 w 37"/>
                <a:gd name="T11" fmla="*/ 9 h 17"/>
                <a:gd name="T12" fmla="*/ 20 w 37"/>
                <a:gd name="T13" fmla="*/ 13 h 17"/>
                <a:gd name="T14" fmla="*/ 17 w 37"/>
                <a:gd name="T15" fmla="*/ 14 h 17"/>
                <a:gd name="T16" fmla="*/ 16 w 37"/>
                <a:gd name="T17" fmla="*/ 16 h 17"/>
                <a:gd name="T18" fmla="*/ 12 w 37"/>
                <a:gd name="T19" fmla="*/ 17 h 17"/>
                <a:gd name="T20" fmla="*/ 10 w 37"/>
                <a:gd name="T21" fmla="*/ 15 h 17"/>
                <a:gd name="T22" fmla="*/ 5 w 37"/>
                <a:gd name="T23" fmla="*/ 16 h 17"/>
                <a:gd name="T24" fmla="*/ 1 w 37"/>
                <a:gd name="T25" fmla="*/ 17 h 17"/>
                <a:gd name="T26" fmla="*/ 2 w 37"/>
                <a:gd name="T27" fmla="*/ 13 h 17"/>
                <a:gd name="T28" fmla="*/ 0 w 37"/>
                <a:gd name="T29" fmla="*/ 14 h 17"/>
                <a:gd name="T30" fmla="*/ 6 w 37"/>
                <a:gd name="T31" fmla="*/ 12 h 17"/>
                <a:gd name="T32" fmla="*/ 9 w 37"/>
                <a:gd name="T33" fmla="*/ 10 h 17"/>
                <a:gd name="T34" fmla="*/ 13 w 37"/>
                <a:gd name="T35" fmla="*/ 7 h 17"/>
                <a:gd name="T36" fmla="*/ 18 w 37"/>
                <a:gd name="T37" fmla="*/ 3 h 17"/>
                <a:gd name="T38" fmla="*/ 24 w 37"/>
                <a:gd name="T39" fmla="*/ 3 h 17"/>
                <a:gd name="T40" fmla="*/ 30 w 37"/>
                <a:gd name="T41" fmla="*/ 3 h 17"/>
                <a:gd name="T42" fmla="*/ 32 w 37"/>
                <a:gd name="T43" fmla="*/ 0 h 17"/>
                <a:gd name="T44" fmla="*/ 36 w 37"/>
                <a:gd name="T45" fmla="*/ 2 h 17"/>
                <a:gd name="T46" fmla="*/ 34 w 37"/>
                <a:gd name="T47" fmla="*/ 4 h 17"/>
                <a:gd name="T48" fmla="*/ 34 w 37"/>
                <a:gd name="T49" fmla="*/ 7 h 17"/>
                <a:gd name="T50" fmla="*/ 35 w 37"/>
                <a:gd name="T51" fmla="*/ 9 h 17"/>
                <a:gd name="T52" fmla="*/ 31 w 37"/>
                <a:gd name="T53" fmla="*/ 10 h 17"/>
                <a:gd name="T54" fmla="*/ 30 w 37"/>
                <a:gd name="T55" fmla="*/ 12 h 17"/>
                <a:gd name="T56" fmla="*/ 30 w 37"/>
                <a:gd name="T5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17">
                  <a:moveTo>
                    <a:pt x="30" y="12"/>
                  </a:moveTo>
                  <a:cubicBezTo>
                    <a:pt x="29" y="13"/>
                    <a:pt x="27" y="13"/>
                    <a:pt x="27" y="13"/>
                  </a:cubicBezTo>
                  <a:cubicBezTo>
                    <a:pt x="24" y="13"/>
                    <a:pt x="25" y="11"/>
                    <a:pt x="26" y="10"/>
                  </a:cubicBezTo>
                  <a:cubicBezTo>
                    <a:pt x="27" y="8"/>
                    <a:pt x="24" y="7"/>
                    <a:pt x="23" y="8"/>
                  </a:cubicBezTo>
                  <a:cubicBezTo>
                    <a:pt x="23" y="9"/>
                    <a:pt x="23" y="10"/>
                    <a:pt x="22" y="10"/>
                  </a:cubicBezTo>
                  <a:cubicBezTo>
                    <a:pt x="22" y="10"/>
                    <a:pt x="21" y="10"/>
                    <a:pt x="21" y="9"/>
                  </a:cubicBezTo>
                  <a:cubicBezTo>
                    <a:pt x="20" y="10"/>
                    <a:pt x="21" y="12"/>
                    <a:pt x="20" y="13"/>
                  </a:cubicBezTo>
                  <a:cubicBezTo>
                    <a:pt x="19" y="15"/>
                    <a:pt x="18" y="13"/>
                    <a:pt x="17" y="14"/>
                  </a:cubicBezTo>
                  <a:cubicBezTo>
                    <a:pt x="16" y="14"/>
                    <a:pt x="17" y="16"/>
                    <a:pt x="16" y="16"/>
                  </a:cubicBezTo>
                  <a:cubicBezTo>
                    <a:pt x="16" y="17"/>
                    <a:pt x="13" y="17"/>
                    <a:pt x="12" y="17"/>
                  </a:cubicBezTo>
                  <a:cubicBezTo>
                    <a:pt x="11" y="16"/>
                    <a:pt x="11" y="14"/>
                    <a:pt x="10" y="15"/>
                  </a:cubicBezTo>
                  <a:cubicBezTo>
                    <a:pt x="8" y="16"/>
                    <a:pt x="7" y="16"/>
                    <a:pt x="5" y="16"/>
                  </a:cubicBezTo>
                  <a:cubicBezTo>
                    <a:pt x="4" y="16"/>
                    <a:pt x="2" y="17"/>
                    <a:pt x="1" y="17"/>
                  </a:cubicBezTo>
                  <a:cubicBezTo>
                    <a:pt x="0" y="17"/>
                    <a:pt x="3" y="14"/>
                    <a:pt x="2" y="13"/>
                  </a:cubicBezTo>
                  <a:cubicBezTo>
                    <a:pt x="2" y="13"/>
                    <a:pt x="1" y="14"/>
                    <a:pt x="0" y="14"/>
                  </a:cubicBezTo>
                  <a:cubicBezTo>
                    <a:pt x="0" y="13"/>
                    <a:pt x="5" y="12"/>
                    <a:pt x="6" y="12"/>
                  </a:cubicBezTo>
                  <a:cubicBezTo>
                    <a:pt x="8" y="12"/>
                    <a:pt x="8" y="11"/>
                    <a:pt x="9" y="10"/>
                  </a:cubicBezTo>
                  <a:cubicBezTo>
                    <a:pt x="11" y="8"/>
                    <a:pt x="12" y="8"/>
                    <a:pt x="13" y="7"/>
                  </a:cubicBezTo>
                  <a:cubicBezTo>
                    <a:pt x="15" y="5"/>
                    <a:pt x="16" y="3"/>
                    <a:pt x="18" y="3"/>
                  </a:cubicBezTo>
                  <a:cubicBezTo>
                    <a:pt x="20" y="2"/>
                    <a:pt x="22" y="2"/>
                    <a:pt x="24" y="3"/>
                  </a:cubicBezTo>
                  <a:cubicBezTo>
                    <a:pt x="26" y="3"/>
                    <a:pt x="29" y="4"/>
                    <a:pt x="30" y="3"/>
                  </a:cubicBezTo>
                  <a:cubicBezTo>
                    <a:pt x="31" y="2"/>
                    <a:pt x="30" y="0"/>
                    <a:pt x="32" y="0"/>
                  </a:cubicBezTo>
                  <a:cubicBezTo>
                    <a:pt x="32" y="0"/>
                    <a:pt x="36" y="1"/>
                    <a:pt x="36" y="2"/>
                  </a:cubicBezTo>
                  <a:cubicBezTo>
                    <a:pt x="37" y="2"/>
                    <a:pt x="34" y="3"/>
                    <a:pt x="34" y="4"/>
                  </a:cubicBezTo>
                  <a:cubicBezTo>
                    <a:pt x="34" y="5"/>
                    <a:pt x="37" y="6"/>
                    <a:pt x="34" y="7"/>
                  </a:cubicBezTo>
                  <a:cubicBezTo>
                    <a:pt x="33" y="8"/>
                    <a:pt x="36" y="9"/>
                    <a:pt x="35" y="9"/>
                  </a:cubicBezTo>
                  <a:cubicBezTo>
                    <a:pt x="33" y="10"/>
                    <a:pt x="32" y="10"/>
                    <a:pt x="31" y="10"/>
                  </a:cubicBezTo>
                  <a:cubicBezTo>
                    <a:pt x="31" y="11"/>
                    <a:pt x="31" y="11"/>
                    <a:pt x="30" y="12"/>
                  </a:cubicBezTo>
                  <a:cubicBezTo>
                    <a:pt x="29" y="13"/>
                    <a:pt x="31" y="11"/>
                    <a:pt x="30" y="1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4" name="Freeform 581">
              <a:extLst>
                <a:ext uri="{FF2B5EF4-FFF2-40B4-BE49-F238E27FC236}">
                  <a16:creationId xmlns:a16="http://schemas.microsoft.com/office/drawing/2014/main" id="{39742BB1-65F1-454F-B7E7-5FE0AB3929EC}"/>
                </a:ext>
              </a:extLst>
            </p:cNvPr>
            <p:cNvSpPr>
              <a:spLocks/>
            </p:cNvSpPr>
            <p:nvPr/>
          </p:nvSpPr>
          <p:spPr bwMode="auto">
            <a:xfrm>
              <a:off x="6346686" y="4449069"/>
              <a:ext cx="73248" cy="19114"/>
            </a:xfrm>
            <a:custGeom>
              <a:avLst/>
              <a:gdLst>
                <a:gd name="T0" fmla="*/ 6 w 8"/>
                <a:gd name="T1" fmla="*/ 2 h 2"/>
                <a:gd name="T2" fmla="*/ 3 w 8"/>
                <a:gd name="T3" fmla="*/ 0 h 2"/>
                <a:gd name="T4" fmla="*/ 6 w 8"/>
                <a:gd name="T5" fmla="*/ 2 h 2"/>
              </a:gdLst>
              <a:ahLst/>
              <a:cxnLst>
                <a:cxn ang="0">
                  <a:pos x="T0" y="T1"/>
                </a:cxn>
                <a:cxn ang="0">
                  <a:pos x="T2" y="T3"/>
                </a:cxn>
                <a:cxn ang="0">
                  <a:pos x="T4" y="T5"/>
                </a:cxn>
              </a:cxnLst>
              <a:rect l="0" t="0" r="r" b="b"/>
              <a:pathLst>
                <a:path w="8" h="2">
                  <a:moveTo>
                    <a:pt x="6" y="2"/>
                  </a:moveTo>
                  <a:cubicBezTo>
                    <a:pt x="4" y="2"/>
                    <a:pt x="0" y="1"/>
                    <a:pt x="3" y="0"/>
                  </a:cubicBezTo>
                  <a:cubicBezTo>
                    <a:pt x="5" y="0"/>
                    <a:pt x="8" y="2"/>
                    <a:pt x="6"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5" name="Freeform 582">
              <a:extLst>
                <a:ext uri="{FF2B5EF4-FFF2-40B4-BE49-F238E27FC236}">
                  <a16:creationId xmlns:a16="http://schemas.microsoft.com/office/drawing/2014/main" id="{D502BF82-F910-AD49-9FE7-2BF508995593}"/>
                </a:ext>
              </a:extLst>
            </p:cNvPr>
            <p:cNvSpPr>
              <a:spLocks/>
            </p:cNvSpPr>
            <p:nvPr/>
          </p:nvSpPr>
          <p:spPr bwMode="auto">
            <a:xfrm>
              <a:off x="6410381" y="4318467"/>
              <a:ext cx="197453" cy="92380"/>
            </a:xfrm>
            <a:custGeom>
              <a:avLst/>
              <a:gdLst>
                <a:gd name="T0" fmla="*/ 7 w 21"/>
                <a:gd name="T1" fmla="*/ 9 h 10"/>
                <a:gd name="T2" fmla="*/ 2 w 21"/>
                <a:gd name="T3" fmla="*/ 4 h 10"/>
                <a:gd name="T4" fmla="*/ 9 w 21"/>
                <a:gd name="T5" fmla="*/ 2 h 10"/>
                <a:gd name="T6" fmla="*/ 17 w 21"/>
                <a:gd name="T7" fmla="*/ 0 h 10"/>
                <a:gd name="T8" fmla="*/ 19 w 21"/>
                <a:gd name="T9" fmla="*/ 2 h 10"/>
                <a:gd name="T10" fmla="*/ 14 w 21"/>
                <a:gd name="T11" fmla="*/ 4 h 10"/>
                <a:gd name="T12" fmla="*/ 15 w 21"/>
                <a:gd name="T13" fmla="*/ 7 h 10"/>
                <a:gd name="T14" fmla="*/ 7 w 21"/>
                <a:gd name="T15" fmla="*/ 9 h 10"/>
                <a:gd name="T16" fmla="*/ 7 w 21"/>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
                  <a:moveTo>
                    <a:pt x="7" y="9"/>
                  </a:moveTo>
                  <a:cubicBezTo>
                    <a:pt x="6" y="9"/>
                    <a:pt x="0" y="6"/>
                    <a:pt x="2" y="4"/>
                  </a:cubicBezTo>
                  <a:cubicBezTo>
                    <a:pt x="4" y="2"/>
                    <a:pt x="7" y="2"/>
                    <a:pt x="9" y="2"/>
                  </a:cubicBezTo>
                  <a:cubicBezTo>
                    <a:pt x="12" y="1"/>
                    <a:pt x="15" y="0"/>
                    <a:pt x="17" y="0"/>
                  </a:cubicBezTo>
                  <a:cubicBezTo>
                    <a:pt x="18" y="0"/>
                    <a:pt x="21" y="1"/>
                    <a:pt x="19" y="2"/>
                  </a:cubicBezTo>
                  <a:cubicBezTo>
                    <a:pt x="18" y="3"/>
                    <a:pt x="15" y="2"/>
                    <a:pt x="14" y="4"/>
                  </a:cubicBezTo>
                  <a:cubicBezTo>
                    <a:pt x="14" y="4"/>
                    <a:pt x="19" y="6"/>
                    <a:pt x="15" y="7"/>
                  </a:cubicBezTo>
                  <a:cubicBezTo>
                    <a:pt x="13" y="8"/>
                    <a:pt x="10" y="10"/>
                    <a:pt x="7" y="9"/>
                  </a:cubicBezTo>
                  <a:cubicBezTo>
                    <a:pt x="5" y="9"/>
                    <a:pt x="9" y="10"/>
                    <a:pt x="7" y="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6" name="Freeform 583">
              <a:extLst>
                <a:ext uri="{FF2B5EF4-FFF2-40B4-BE49-F238E27FC236}">
                  <a16:creationId xmlns:a16="http://schemas.microsoft.com/office/drawing/2014/main" id="{9BD5FC97-6D23-5C48-8D6C-E1263875D755}"/>
                </a:ext>
              </a:extLst>
            </p:cNvPr>
            <p:cNvSpPr>
              <a:spLocks/>
            </p:cNvSpPr>
            <p:nvPr/>
          </p:nvSpPr>
          <p:spPr bwMode="auto">
            <a:xfrm>
              <a:off x="6327577" y="4337578"/>
              <a:ext cx="73248" cy="38227"/>
            </a:xfrm>
            <a:custGeom>
              <a:avLst/>
              <a:gdLst>
                <a:gd name="T0" fmla="*/ 6 w 8"/>
                <a:gd name="T1" fmla="*/ 4 h 4"/>
                <a:gd name="T2" fmla="*/ 3 w 8"/>
                <a:gd name="T3" fmla="*/ 0 h 4"/>
                <a:gd name="T4" fmla="*/ 6 w 8"/>
                <a:gd name="T5" fmla="*/ 4 h 4"/>
              </a:gdLst>
              <a:ahLst/>
              <a:cxnLst>
                <a:cxn ang="0">
                  <a:pos x="T0" y="T1"/>
                </a:cxn>
                <a:cxn ang="0">
                  <a:pos x="T2" y="T3"/>
                </a:cxn>
                <a:cxn ang="0">
                  <a:pos x="T4" y="T5"/>
                </a:cxn>
              </a:cxnLst>
              <a:rect l="0" t="0" r="r" b="b"/>
              <a:pathLst>
                <a:path w="8" h="4">
                  <a:moveTo>
                    <a:pt x="6" y="4"/>
                  </a:moveTo>
                  <a:cubicBezTo>
                    <a:pt x="4" y="4"/>
                    <a:pt x="0" y="0"/>
                    <a:pt x="3" y="0"/>
                  </a:cubicBezTo>
                  <a:cubicBezTo>
                    <a:pt x="6" y="0"/>
                    <a:pt x="8" y="3"/>
                    <a:pt x="6"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7" name="Freeform 584">
              <a:extLst>
                <a:ext uri="{FF2B5EF4-FFF2-40B4-BE49-F238E27FC236}">
                  <a16:creationId xmlns:a16="http://schemas.microsoft.com/office/drawing/2014/main" id="{9855F6DA-3E3D-0C42-B8FA-8C669A4A8D0D}"/>
                </a:ext>
              </a:extLst>
            </p:cNvPr>
            <p:cNvSpPr>
              <a:spLocks/>
            </p:cNvSpPr>
            <p:nvPr/>
          </p:nvSpPr>
          <p:spPr bwMode="auto">
            <a:xfrm>
              <a:off x="6429489" y="4251568"/>
              <a:ext cx="197453" cy="66896"/>
            </a:xfrm>
            <a:custGeom>
              <a:avLst/>
              <a:gdLst>
                <a:gd name="T0" fmla="*/ 1 w 21"/>
                <a:gd name="T1" fmla="*/ 5 h 7"/>
                <a:gd name="T2" fmla="*/ 4 w 21"/>
                <a:gd name="T3" fmla="*/ 4 h 7"/>
                <a:gd name="T4" fmla="*/ 9 w 21"/>
                <a:gd name="T5" fmla="*/ 1 h 7"/>
                <a:gd name="T6" fmla="*/ 18 w 21"/>
                <a:gd name="T7" fmla="*/ 3 h 7"/>
                <a:gd name="T8" fmla="*/ 11 w 21"/>
                <a:gd name="T9" fmla="*/ 6 h 7"/>
                <a:gd name="T10" fmla="*/ 6 w 21"/>
                <a:gd name="T11" fmla="*/ 6 h 7"/>
                <a:gd name="T12" fmla="*/ 1 w 21"/>
                <a:gd name="T13" fmla="*/ 5 h 7"/>
                <a:gd name="T14" fmla="*/ 1 w 2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7">
                  <a:moveTo>
                    <a:pt x="1" y="5"/>
                  </a:moveTo>
                  <a:cubicBezTo>
                    <a:pt x="0" y="5"/>
                    <a:pt x="3" y="4"/>
                    <a:pt x="4" y="4"/>
                  </a:cubicBezTo>
                  <a:cubicBezTo>
                    <a:pt x="6" y="3"/>
                    <a:pt x="7" y="2"/>
                    <a:pt x="9" y="1"/>
                  </a:cubicBezTo>
                  <a:cubicBezTo>
                    <a:pt x="12" y="0"/>
                    <a:pt x="15" y="1"/>
                    <a:pt x="18" y="3"/>
                  </a:cubicBezTo>
                  <a:cubicBezTo>
                    <a:pt x="21" y="6"/>
                    <a:pt x="12" y="6"/>
                    <a:pt x="11" y="6"/>
                  </a:cubicBezTo>
                  <a:cubicBezTo>
                    <a:pt x="9" y="6"/>
                    <a:pt x="8" y="7"/>
                    <a:pt x="6" y="6"/>
                  </a:cubicBezTo>
                  <a:cubicBezTo>
                    <a:pt x="4" y="5"/>
                    <a:pt x="2" y="6"/>
                    <a:pt x="1" y="5"/>
                  </a:cubicBezTo>
                  <a:cubicBezTo>
                    <a:pt x="0" y="4"/>
                    <a:pt x="2" y="6"/>
                    <a:pt x="1"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8" name="Freeform 585">
              <a:extLst>
                <a:ext uri="{FF2B5EF4-FFF2-40B4-BE49-F238E27FC236}">
                  <a16:creationId xmlns:a16="http://schemas.microsoft.com/office/drawing/2014/main" id="{3E819ECE-FC82-634F-8C44-70C809AE2096}"/>
                </a:ext>
              </a:extLst>
            </p:cNvPr>
            <p:cNvSpPr>
              <a:spLocks/>
            </p:cNvSpPr>
            <p:nvPr/>
          </p:nvSpPr>
          <p:spPr bwMode="auto">
            <a:xfrm>
              <a:off x="6907195" y="4449069"/>
              <a:ext cx="261145" cy="178393"/>
            </a:xfrm>
            <a:custGeom>
              <a:avLst/>
              <a:gdLst>
                <a:gd name="T0" fmla="*/ 22 w 28"/>
                <a:gd name="T1" fmla="*/ 19 h 19"/>
                <a:gd name="T2" fmla="*/ 15 w 28"/>
                <a:gd name="T3" fmla="*/ 19 h 19"/>
                <a:gd name="T4" fmla="*/ 15 w 28"/>
                <a:gd name="T5" fmla="*/ 17 h 19"/>
                <a:gd name="T6" fmla="*/ 12 w 28"/>
                <a:gd name="T7" fmla="*/ 15 h 19"/>
                <a:gd name="T8" fmla="*/ 17 w 28"/>
                <a:gd name="T9" fmla="*/ 13 h 19"/>
                <a:gd name="T10" fmla="*/ 16 w 28"/>
                <a:gd name="T11" fmla="*/ 12 h 19"/>
                <a:gd name="T12" fmla="*/ 9 w 28"/>
                <a:gd name="T13" fmla="*/ 13 h 19"/>
                <a:gd name="T14" fmla="*/ 2 w 28"/>
                <a:gd name="T15" fmla="*/ 13 h 19"/>
                <a:gd name="T16" fmla="*/ 1 w 28"/>
                <a:gd name="T17" fmla="*/ 12 h 19"/>
                <a:gd name="T18" fmla="*/ 7 w 28"/>
                <a:gd name="T19" fmla="*/ 10 h 19"/>
                <a:gd name="T20" fmla="*/ 4 w 28"/>
                <a:gd name="T21" fmla="*/ 8 h 19"/>
                <a:gd name="T22" fmla="*/ 7 w 28"/>
                <a:gd name="T23" fmla="*/ 6 h 19"/>
                <a:gd name="T24" fmla="*/ 3 w 28"/>
                <a:gd name="T25" fmla="*/ 6 h 19"/>
                <a:gd name="T26" fmla="*/ 7 w 28"/>
                <a:gd name="T27" fmla="*/ 4 h 19"/>
                <a:gd name="T28" fmla="*/ 13 w 28"/>
                <a:gd name="T29" fmla="*/ 8 h 19"/>
                <a:gd name="T30" fmla="*/ 16 w 28"/>
                <a:gd name="T31" fmla="*/ 9 h 19"/>
                <a:gd name="T32" fmla="*/ 13 w 28"/>
                <a:gd name="T33" fmla="*/ 7 h 19"/>
                <a:gd name="T34" fmla="*/ 14 w 28"/>
                <a:gd name="T35" fmla="*/ 5 h 19"/>
                <a:gd name="T36" fmla="*/ 11 w 28"/>
                <a:gd name="T37" fmla="*/ 4 h 19"/>
                <a:gd name="T38" fmla="*/ 11 w 28"/>
                <a:gd name="T39" fmla="*/ 2 h 19"/>
                <a:gd name="T40" fmla="*/ 7 w 28"/>
                <a:gd name="T41" fmla="*/ 3 h 19"/>
                <a:gd name="T42" fmla="*/ 13 w 28"/>
                <a:gd name="T43" fmla="*/ 1 h 19"/>
                <a:gd name="T44" fmla="*/ 12 w 28"/>
                <a:gd name="T45" fmla="*/ 2 h 19"/>
                <a:gd name="T46" fmla="*/ 15 w 28"/>
                <a:gd name="T47" fmla="*/ 3 h 19"/>
                <a:gd name="T48" fmla="*/ 21 w 28"/>
                <a:gd name="T49" fmla="*/ 2 h 19"/>
                <a:gd name="T50" fmla="*/ 26 w 28"/>
                <a:gd name="T51" fmla="*/ 8 h 19"/>
                <a:gd name="T52" fmla="*/ 27 w 28"/>
                <a:gd name="T53" fmla="*/ 12 h 19"/>
                <a:gd name="T54" fmla="*/ 26 w 28"/>
                <a:gd name="T55" fmla="*/ 14 h 19"/>
                <a:gd name="T56" fmla="*/ 26 w 28"/>
                <a:gd name="T57" fmla="*/ 17 h 19"/>
                <a:gd name="T58" fmla="*/ 22 w 28"/>
                <a:gd name="T5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 h="19">
                  <a:moveTo>
                    <a:pt x="22" y="19"/>
                  </a:moveTo>
                  <a:cubicBezTo>
                    <a:pt x="20" y="19"/>
                    <a:pt x="17" y="19"/>
                    <a:pt x="15" y="19"/>
                  </a:cubicBezTo>
                  <a:cubicBezTo>
                    <a:pt x="12" y="19"/>
                    <a:pt x="15" y="18"/>
                    <a:pt x="15" y="17"/>
                  </a:cubicBezTo>
                  <a:cubicBezTo>
                    <a:pt x="16" y="16"/>
                    <a:pt x="11" y="16"/>
                    <a:pt x="12" y="15"/>
                  </a:cubicBezTo>
                  <a:cubicBezTo>
                    <a:pt x="13" y="14"/>
                    <a:pt x="15" y="13"/>
                    <a:pt x="17" y="13"/>
                  </a:cubicBezTo>
                  <a:cubicBezTo>
                    <a:pt x="18" y="12"/>
                    <a:pt x="17" y="12"/>
                    <a:pt x="16" y="12"/>
                  </a:cubicBezTo>
                  <a:cubicBezTo>
                    <a:pt x="14" y="11"/>
                    <a:pt x="12" y="12"/>
                    <a:pt x="9" y="13"/>
                  </a:cubicBezTo>
                  <a:cubicBezTo>
                    <a:pt x="7" y="13"/>
                    <a:pt x="5" y="13"/>
                    <a:pt x="2" y="13"/>
                  </a:cubicBezTo>
                  <a:cubicBezTo>
                    <a:pt x="2" y="14"/>
                    <a:pt x="0" y="14"/>
                    <a:pt x="1" y="12"/>
                  </a:cubicBezTo>
                  <a:cubicBezTo>
                    <a:pt x="3" y="10"/>
                    <a:pt x="5" y="11"/>
                    <a:pt x="7" y="10"/>
                  </a:cubicBezTo>
                  <a:cubicBezTo>
                    <a:pt x="11" y="9"/>
                    <a:pt x="4" y="9"/>
                    <a:pt x="4" y="8"/>
                  </a:cubicBezTo>
                  <a:cubicBezTo>
                    <a:pt x="3" y="8"/>
                    <a:pt x="7" y="6"/>
                    <a:pt x="7" y="6"/>
                  </a:cubicBezTo>
                  <a:cubicBezTo>
                    <a:pt x="7" y="6"/>
                    <a:pt x="4" y="6"/>
                    <a:pt x="3" y="6"/>
                  </a:cubicBezTo>
                  <a:cubicBezTo>
                    <a:pt x="3" y="5"/>
                    <a:pt x="6" y="4"/>
                    <a:pt x="7" y="4"/>
                  </a:cubicBezTo>
                  <a:cubicBezTo>
                    <a:pt x="9" y="4"/>
                    <a:pt x="11" y="7"/>
                    <a:pt x="13" y="8"/>
                  </a:cubicBezTo>
                  <a:cubicBezTo>
                    <a:pt x="14" y="8"/>
                    <a:pt x="15" y="10"/>
                    <a:pt x="16" y="9"/>
                  </a:cubicBezTo>
                  <a:cubicBezTo>
                    <a:pt x="19" y="7"/>
                    <a:pt x="13" y="7"/>
                    <a:pt x="13" y="7"/>
                  </a:cubicBezTo>
                  <a:cubicBezTo>
                    <a:pt x="14" y="7"/>
                    <a:pt x="18" y="6"/>
                    <a:pt x="14" y="5"/>
                  </a:cubicBezTo>
                  <a:cubicBezTo>
                    <a:pt x="13" y="5"/>
                    <a:pt x="12" y="5"/>
                    <a:pt x="11" y="4"/>
                  </a:cubicBezTo>
                  <a:cubicBezTo>
                    <a:pt x="9" y="3"/>
                    <a:pt x="11" y="3"/>
                    <a:pt x="11" y="2"/>
                  </a:cubicBezTo>
                  <a:cubicBezTo>
                    <a:pt x="10" y="2"/>
                    <a:pt x="7" y="3"/>
                    <a:pt x="7" y="3"/>
                  </a:cubicBezTo>
                  <a:cubicBezTo>
                    <a:pt x="6" y="2"/>
                    <a:pt x="13" y="1"/>
                    <a:pt x="13" y="1"/>
                  </a:cubicBezTo>
                  <a:cubicBezTo>
                    <a:pt x="13" y="1"/>
                    <a:pt x="12" y="2"/>
                    <a:pt x="12" y="2"/>
                  </a:cubicBezTo>
                  <a:cubicBezTo>
                    <a:pt x="11" y="3"/>
                    <a:pt x="14" y="3"/>
                    <a:pt x="15" y="3"/>
                  </a:cubicBezTo>
                  <a:cubicBezTo>
                    <a:pt x="18" y="4"/>
                    <a:pt x="19" y="4"/>
                    <a:pt x="21" y="2"/>
                  </a:cubicBezTo>
                  <a:cubicBezTo>
                    <a:pt x="24" y="0"/>
                    <a:pt x="27" y="6"/>
                    <a:pt x="26" y="8"/>
                  </a:cubicBezTo>
                  <a:cubicBezTo>
                    <a:pt x="26" y="10"/>
                    <a:pt x="26" y="11"/>
                    <a:pt x="27" y="12"/>
                  </a:cubicBezTo>
                  <a:cubicBezTo>
                    <a:pt x="28" y="14"/>
                    <a:pt x="28" y="15"/>
                    <a:pt x="26" y="14"/>
                  </a:cubicBezTo>
                  <a:cubicBezTo>
                    <a:pt x="24" y="12"/>
                    <a:pt x="25" y="16"/>
                    <a:pt x="26" y="17"/>
                  </a:cubicBezTo>
                  <a:cubicBezTo>
                    <a:pt x="27" y="18"/>
                    <a:pt x="23" y="19"/>
                    <a:pt x="22" y="1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9" name="Freeform 586">
              <a:extLst>
                <a:ext uri="{FF2B5EF4-FFF2-40B4-BE49-F238E27FC236}">
                  <a16:creationId xmlns:a16="http://schemas.microsoft.com/office/drawing/2014/main" id="{EF010C64-CB1D-2143-91B5-81A4D0492D15}"/>
                </a:ext>
              </a:extLst>
            </p:cNvPr>
            <p:cNvSpPr>
              <a:spLocks/>
            </p:cNvSpPr>
            <p:nvPr/>
          </p:nvSpPr>
          <p:spPr bwMode="auto">
            <a:xfrm>
              <a:off x="6878534" y="4535082"/>
              <a:ext cx="82803" cy="25484"/>
            </a:xfrm>
            <a:custGeom>
              <a:avLst/>
              <a:gdLst>
                <a:gd name="T0" fmla="*/ 1 w 9"/>
                <a:gd name="T1" fmla="*/ 3 h 3"/>
                <a:gd name="T2" fmla="*/ 7 w 9"/>
                <a:gd name="T3" fmla="*/ 0 h 3"/>
                <a:gd name="T4" fmla="*/ 1 w 9"/>
                <a:gd name="T5" fmla="*/ 3 h 3"/>
              </a:gdLst>
              <a:ahLst/>
              <a:cxnLst>
                <a:cxn ang="0">
                  <a:pos x="T0" y="T1"/>
                </a:cxn>
                <a:cxn ang="0">
                  <a:pos x="T2" y="T3"/>
                </a:cxn>
                <a:cxn ang="0">
                  <a:pos x="T4" y="T5"/>
                </a:cxn>
              </a:cxnLst>
              <a:rect l="0" t="0" r="r" b="b"/>
              <a:pathLst>
                <a:path w="9" h="3">
                  <a:moveTo>
                    <a:pt x="1" y="3"/>
                  </a:moveTo>
                  <a:cubicBezTo>
                    <a:pt x="4" y="2"/>
                    <a:pt x="9" y="0"/>
                    <a:pt x="7" y="0"/>
                  </a:cubicBezTo>
                  <a:cubicBezTo>
                    <a:pt x="4" y="0"/>
                    <a:pt x="0" y="3"/>
                    <a:pt x="1"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0" name="Freeform 587">
              <a:extLst>
                <a:ext uri="{FF2B5EF4-FFF2-40B4-BE49-F238E27FC236}">
                  <a16:creationId xmlns:a16="http://schemas.microsoft.com/office/drawing/2014/main" id="{A27CBC90-DCDB-6D44-BF57-C0C6FA2E3051}"/>
                </a:ext>
              </a:extLst>
            </p:cNvPr>
            <p:cNvSpPr>
              <a:spLocks/>
            </p:cNvSpPr>
            <p:nvPr/>
          </p:nvSpPr>
          <p:spPr bwMode="auto">
            <a:xfrm>
              <a:off x="6859425" y="4525526"/>
              <a:ext cx="76432" cy="19114"/>
            </a:xfrm>
            <a:custGeom>
              <a:avLst/>
              <a:gdLst>
                <a:gd name="T0" fmla="*/ 1 w 8"/>
                <a:gd name="T1" fmla="*/ 2 h 2"/>
                <a:gd name="T2" fmla="*/ 6 w 8"/>
                <a:gd name="T3" fmla="*/ 0 h 2"/>
                <a:gd name="T4" fmla="*/ 1 w 8"/>
                <a:gd name="T5" fmla="*/ 2 h 2"/>
              </a:gdLst>
              <a:ahLst/>
              <a:cxnLst>
                <a:cxn ang="0">
                  <a:pos x="T0" y="T1"/>
                </a:cxn>
                <a:cxn ang="0">
                  <a:pos x="T2" y="T3"/>
                </a:cxn>
                <a:cxn ang="0">
                  <a:pos x="T4" y="T5"/>
                </a:cxn>
              </a:cxnLst>
              <a:rect l="0" t="0" r="r" b="b"/>
              <a:pathLst>
                <a:path w="8" h="2">
                  <a:moveTo>
                    <a:pt x="1" y="2"/>
                  </a:moveTo>
                  <a:cubicBezTo>
                    <a:pt x="0" y="2"/>
                    <a:pt x="4" y="0"/>
                    <a:pt x="6" y="0"/>
                  </a:cubicBezTo>
                  <a:cubicBezTo>
                    <a:pt x="8" y="0"/>
                    <a:pt x="4" y="2"/>
                    <a:pt x="1"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1" name="Freeform 588">
              <a:extLst>
                <a:ext uri="{FF2B5EF4-FFF2-40B4-BE49-F238E27FC236}">
                  <a16:creationId xmlns:a16="http://schemas.microsoft.com/office/drawing/2014/main" id="{A9235C7D-38DA-5A45-BF4D-AD7A2C0A1894}"/>
                </a:ext>
              </a:extLst>
            </p:cNvPr>
            <p:cNvSpPr>
              <a:spLocks/>
            </p:cNvSpPr>
            <p:nvPr/>
          </p:nvSpPr>
          <p:spPr bwMode="auto">
            <a:xfrm>
              <a:off x="6821208" y="4496854"/>
              <a:ext cx="95541" cy="47785"/>
            </a:xfrm>
            <a:custGeom>
              <a:avLst/>
              <a:gdLst>
                <a:gd name="T0" fmla="*/ 2 w 10"/>
                <a:gd name="T1" fmla="*/ 3 h 5"/>
                <a:gd name="T2" fmla="*/ 10 w 10"/>
                <a:gd name="T3" fmla="*/ 1 h 5"/>
                <a:gd name="T4" fmla="*/ 2 w 10"/>
                <a:gd name="T5" fmla="*/ 3 h 5"/>
              </a:gdLst>
              <a:ahLst/>
              <a:cxnLst>
                <a:cxn ang="0">
                  <a:pos x="T0" y="T1"/>
                </a:cxn>
                <a:cxn ang="0">
                  <a:pos x="T2" y="T3"/>
                </a:cxn>
                <a:cxn ang="0">
                  <a:pos x="T4" y="T5"/>
                </a:cxn>
              </a:cxnLst>
              <a:rect l="0" t="0" r="r" b="b"/>
              <a:pathLst>
                <a:path w="10" h="5">
                  <a:moveTo>
                    <a:pt x="2" y="3"/>
                  </a:moveTo>
                  <a:cubicBezTo>
                    <a:pt x="0" y="2"/>
                    <a:pt x="10" y="0"/>
                    <a:pt x="10" y="1"/>
                  </a:cubicBezTo>
                  <a:cubicBezTo>
                    <a:pt x="10" y="2"/>
                    <a:pt x="6" y="5"/>
                    <a:pt x="2"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2" name="Freeform 589">
              <a:extLst>
                <a:ext uri="{FF2B5EF4-FFF2-40B4-BE49-F238E27FC236}">
                  <a16:creationId xmlns:a16="http://schemas.microsoft.com/office/drawing/2014/main" id="{5A0610C3-5778-C24F-A50A-37B478F88F93}"/>
                </a:ext>
              </a:extLst>
            </p:cNvPr>
            <p:cNvSpPr>
              <a:spLocks/>
            </p:cNvSpPr>
            <p:nvPr/>
          </p:nvSpPr>
          <p:spPr bwMode="auto">
            <a:xfrm>
              <a:off x="6830763" y="4458630"/>
              <a:ext cx="66879" cy="47785"/>
            </a:xfrm>
            <a:custGeom>
              <a:avLst/>
              <a:gdLst>
                <a:gd name="T0" fmla="*/ 1 w 7"/>
                <a:gd name="T1" fmla="*/ 5 h 5"/>
                <a:gd name="T2" fmla="*/ 0 w 7"/>
                <a:gd name="T3" fmla="*/ 1 h 5"/>
                <a:gd name="T4" fmla="*/ 4 w 7"/>
                <a:gd name="T5" fmla="*/ 2 h 5"/>
                <a:gd name="T6" fmla="*/ 7 w 7"/>
                <a:gd name="T7" fmla="*/ 4 h 5"/>
                <a:gd name="T8" fmla="*/ 1 w 7"/>
                <a:gd name="T9" fmla="*/ 5 h 5"/>
                <a:gd name="T10" fmla="*/ 1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1" y="5"/>
                  </a:moveTo>
                  <a:cubicBezTo>
                    <a:pt x="0" y="4"/>
                    <a:pt x="0" y="2"/>
                    <a:pt x="0" y="1"/>
                  </a:cubicBezTo>
                  <a:cubicBezTo>
                    <a:pt x="1" y="0"/>
                    <a:pt x="3" y="1"/>
                    <a:pt x="4" y="2"/>
                  </a:cubicBezTo>
                  <a:cubicBezTo>
                    <a:pt x="4" y="2"/>
                    <a:pt x="7" y="3"/>
                    <a:pt x="7" y="4"/>
                  </a:cubicBezTo>
                  <a:cubicBezTo>
                    <a:pt x="7" y="4"/>
                    <a:pt x="2" y="5"/>
                    <a:pt x="1" y="5"/>
                  </a:cubicBezTo>
                  <a:cubicBezTo>
                    <a:pt x="0" y="4"/>
                    <a:pt x="4" y="5"/>
                    <a:pt x="1"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3" name="Freeform 590">
              <a:extLst>
                <a:ext uri="{FF2B5EF4-FFF2-40B4-BE49-F238E27FC236}">
                  <a16:creationId xmlns:a16="http://schemas.microsoft.com/office/drawing/2014/main" id="{A51694C7-CA0F-2247-90E5-6AAE56055ABC}"/>
                </a:ext>
              </a:extLst>
            </p:cNvPr>
            <p:cNvSpPr>
              <a:spLocks/>
            </p:cNvSpPr>
            <p:nvPr/>
          </p:nvSpPr>
          <p:spPr bwMode="auto">
            <a:xfrm>
              <a:off x="6738407" y="4347133"/>
              <a:ext cx="111465" cy="82827"/>
            </a:xfrm>
            <a:custGeom>
              <a:avLst/>
              <a:gdLst>
                <a:gd name="T0" fmla="*/ 8 w 12"/>
                <a:gd name="T1" fmla="*/ 8 h 9"/>
                <a:gd name="T2" fmla="*/ 3 w 12"/>
                <a:gd name="T3" fmla="*/ 1 h 9"/>
                <a:gd name="T4" fmla="*/ 8 w 12"/>
                <a:gd name="T5" fmla="*/ 8 h 9"/>
              </a:gdLst>
              <a:ahLst/>
              <a:cxnLst>
                <a:cxn ang="0">
                  <a:pos x="T0" y="T1"/>
                </a:cxn>
                <a:cxn ang="0">
                  <a:pos x="T2" y="T3"/>
                </a:cxn>
                <a:cxn ang="0">
                  <a:pos x="T4" y="T5"/>
                </a:cxn>
              </a:cxnLst>
              <a:rect l="0" t="0" r="r" b="b"/>
              <a:pathLst>
                <a:path w="12" h="9">
                  <a:moveTo>
                    <a:pt x="8" y="8"/>
                  </a:moveTo>
                  <a:cubicBezTo>
                    <a:pt x="6" y="9"/>
                    <a:pt x="0" y="0"/>
                    <a:pt x="3" y="1"/>
                  </a:cubicBezTo>
                  <a:cubicBezTo>
                    <a:pt x="6" y="3"/>
                    <a:pt x="12" y="8"/>
                    <a:pt x="8" y="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4" name="Freeform 591">
              <a:extLst>
                <a:ext uri="{FF2B5EF4-FFF2-40B4-BE49-F238E27FC236}">
                  <a16:creationId xmlns:a16="http://schemas.microsoft.com/office/drawing/2014/main" id="{B26B825A-DB83-844B-AF59-DDD4B00F9DCA}"/>
                </a:ext>
              </a:extLst>
            </p:cNvPr>
            <p:cNvSpPr>
              <a:spLocks/>
            </p:cNvSpPr>
            <p:nvPr/>
          </p:nvSpPr>
          <p:spPr bwMode="auto">
            <a:xfrm>
              <a:off x="6916751" y="4337578"/>
              <a:ext cx="82803" cy="28669"/>
            </a:xfrm>
            <a:custGeom>
              <a:avLst/>
              <a:gdLst>
                <a:gd name="T0" fmla="*/ 2 w 9"/>
                <a:gd name="T1" fmla="*/ 1 h 3"/>
                <a:gd name="T2" fmla="*/ 8 w 9"/>
                <a:gd name="T3" fmla="*/ 2 h 3"/>
                <a:gd name="T4" fmla="*/ 2 w 9"/>
                <a:gd name="T5" fmla="*/ 1 h 3"/>
              </a:gdLst>
              <a:ahLst/>
              <a:cxnLst>
                <a:cxn ang="0">
                  <a:pos x="T0" y="T1"/>
                </a:cxn>
                <a:cxn ang="0">
                  <a:pos x="T2" y="T3"/>
                </a:cxn>
                <a:cxn ang="0">
                  <a:pos x="T4" y="T5"/>
                </a:cxn>
              </a:cxnLst>
              <a:rect l="0" t="0" r="r" b="b"/>
              <a:pathLst>
                <a:path w="9" h="3">
                  <a:moveTo>
                    <a:pt x="2" y="1"/>
                  </a:moveTo>
                  <a:cubicBezTo>
                    <a:pt x="5" y="0"/>
                    <a:pt x="9" y="2"/>
                    <a:pt x="8" y="2"/>
                  </a:cubicBezTo>
                  <a:cubicBezTo>
                    <a:pt x="3" y="3"/>
                    <a:pt x="0" y="2"/>
                    <a:pt x="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5" name="Freeform 592">
              <a:extLst>
                <a:ext uri="{FF2B5EF4-FFF2-40B4-BE49-F238E27FC236}">
                  <a16:creationId xmlns:a16="http://schemas.microsoft.com/office/drawing/2014/main" id="{F2B6B0A3-C060-6748-BCCA-AEE5EA9C1176}"/>
                </a:ext>
              </a:extLst>
            </p:cNvPr>
            <p:cNvSpPr>
              <a:spLocks/>
            </p:cNvSpPr>
            <p:nvPr/>
          </p:nvSpPr>
          <p:spPr bwMode="auto">
            <a:xfrm>
              <a:off x="6757513" y="4187857"/>
              <a:ext cx="334395" cy="178393"/>
            </a:xfrm>
            <a:custGeom>
              <a:avLst/>
              <a:gdLst>
                <a:gd name="T0" fmla="*/ 28 w 36"/>
                <a:gd name="T1" fmla="*/ 17 h 19"/>
                <a:gd name="T2" fmla="*/ 27 w 36"/>
                <a:gd name="T3" fmla="*/ 15 h 19"/>
                <a:gd name="T4" fmla="*/ 22 w 36"/>
                <a:gd name="T5" fmla="*/ 13 h 19"/>
                <a:gd name="T6" fmla="*/ 14 w 36"/>
                <a:gd name="T7" fmla="*/ 14 h 19"/>
                <a:gd name="T8" fmla="*/ 18 w 36"/>
                <a:gd name="T9" fmla="*/ 12 h 19"/>
                <a:gd name="T10" fmla="*/ 8 w 36"/>
                <a:gd name="T11" fmla="*/ 12 h 19"/>
                <a:gd name="T12" fmla="*/ 13 w 36"/>
                <a:gd name="T13" fmla="*/ 10 h 19"/>
                <a:gd name="T14" fmla="*/ 12 w 36"/>
                <a:gd name="T15" fmla="*/ 9 h 19"/>
                <a:gd name="T16" fmla="*/ 13 w 36"/>
                <a:gd name="T17" fmla="*/ 8 h 19"/>
                <a:gd name="T18" fmla="*/ 11 w 36"/>
                <a:gd name="T19" fmla="*/ 8 h 19"/>
                <a:gd name="T20" fmla="*/ 10 w 36"/>
                <a:gd name="T21" fmla="*/ 6 h 19"/>
                <a:gd name="T22" fmla="*/ 6 w 36"/>
                <a:gd name="T23" fmla="*/ 6 h 19"/>
                <a:gd name="T24" fmla="*/ 3 w 36"/>
                <a:gd name="T25" fmla="*/ 5 h 19"/>
                <a:gd name="T26" fmla="*/ 9 w 36"/>
                <a:gd name="T27" fmla="*/ 2 h 19"/>
                <a:gd name="T28" fmla="*/ 16 w 36"/>
                <a:gd name="T29" fmla="*/ 1 h 19"/>
                <a:gd name="T30" fmla="*/ 18 w 36"/>
                <a:gd name="T31" fmla="*/ 5 h 19"/>
                <a:gd name="T32" fmla="*/ 22 w 36"/>
                <a:gd name="T33" fmla="*/ 4 h 19"/>
                <a:gd name="T34" fmla="*/ 25 w 36"/>
                <a:gd name="T35" fmla="*/ 7 h 19"/>
                <a:gd name="T36" fmla="*/ 30 w 36"/>
                <a:gd name="T37" fmla="*/ 7 h 19"/>
                <a:gd name="T38" fmla="*/ 33 w 36"/>
                <a:gd name="T39" fmla="*/ 12 h 19"/>
                <a:gd name="T40" fmla="*/ 34 w 36"/>
                <a:gd name="T41" fmla="*/ 16 h 19"/>
                <a:gd name="T42" fmla="*/ 28 w 36"/>
                <a:gd name="T43" fmla="*/ 17 h 19"/>
                <a:gd name="T44" fmla="*/ 28 w 36"/>
                <a:gd name="T45"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19">
                  <a:moveTo>
                    <a:pt x="28" y="17"/>
                  </a:moveTo>
                  <a:cubicBezTo>
                    <a:pt x="27" y="17"/>
                    <a:pt x="27" y="16"/>
                    <a:pt x="27" y="15"/>
                  </a:cubicBezTo>
                  <a:cubicBezTo>
                    <a:pt x="26" y="14"/>
                    <a:pt x="23" y="13"/>
                    <a:pt x="22" y="13"/>
                  </a:cubicBezTo>
                  <a:cubicBezTo>
                    <a:pt x="21" y="13"/>
                    <a:pt x="14" y="15"/>
                    <a:pt x="14" y="14"/>
                  </a:cubicBezTo>
                  <a:cubicBezTo>
                    <a:pt x="14" y="14"/>
                    <a:pt x="18" y="12"/>
                    <a:pt x="18" y="12"/>
                  </a:cubicBezTo>
                  <a:cubicBezTo>
                    <a:pt x="15" y="11"/>
                    <a:pt x="11" y="14"/>
                    <a:pt x="8" y="12"/>
                  </a:cubicBezTo>
                  <a:cubicBezTo>
                    <a:pt x="2" y="9"/>
                    <a:pt x="13" y="10"/>
                    <a:pt x="13" y="10"/>
                  </a:cubicBezTo>
                  <a:cubicBezTo>
                    <a:pt x="13" y="10"/>
                    <a:pt x="12" y="9"/>
                    <a:pt x="12" y="9"/>
                  </a:cubicBezTo>
                  <a:cubicBezTo>
                    <a:pt x="12" y="9"/>
                    <a:pt x="13" y="8"/>
                    <a:pt x="13" y="8"/>
                  </a:cubicBezTo>
                  <a:cubicBezTo>
                    <a:pt x="14" y="7"/>
                    <a:pt x="11" y="8"/>
                    <a:pt x="11" y="8"/>
                  </a:cubicBezTo>
                  <a:cubicBezTo>
                    <a:pt x="10" y="7"/>
                    <a:pt x="12" y="6"/>
                    <a:pt x="10" y="6"/>
                  </a:cubicBezTo>
                  <a:cubicBezTo>
                    <a:pt x="9" y="6"/>
                    <a:pt x="7" y="7"/>
                    <a:pt x="6" y="6"/>
                  </a:cubicBezTo>
                  <a:cubicBezTo>
                    <a:pt x="6" y="5"/>
                    <a:pt x="4" y="6"/>
                    <a:pt x="3" y="5"/>
                  </a:cubicBezTo>
                  <a:cubicBezTo>
                    <a:pt x="0" y="0"/>
                    <a:pt x="7" y="2"/>
                    <a:pt x="9" y="2"/>
                  </a:cubicBezTo>
                  <a:cubicBezTo>
                    <a:pt x="11" y="1"/>
                    <a:pt x="14" y="0"/>
                    <a:pt x="16" y="1"/>
                  </a:cubicBezTo>
                  <a:cubicBezTo>
                    <a:pt x="19" y="2"/>
                    <a:pt x="14" y="7"/>
                    <a:pt x="18" y="5"/>
                  </a:cubicBezTo>
                  <a:cubicBezTo>
                    <a:pt x="19" y="5"/>
                    <a:pt x="21" y="3"/>
                    <a:pt x="22" y="4"/>
                  </a:cubicBezTo>
                  <a:cubicBezTo>
                    <a:pt x="23" y="5"/>
                    <a:pt x="24" y="7"/>
                    <a:pt x="25" y="7"/>
                  </a:cubicBezTo>
                  <a:cubicBezTo>
                    <a:pt x="26" y="7"/>
                    <a:pt x="29" y="6"/>
                    <a:pt x="30" y="7"/>
                  </a:cubicBezTo>
                  <a:cubicBezTo>
                    <a:pt x="32" y="8"/>
                    <a:pt x="32" y="11"/>
                    <a:pt x="33" y="12"/>
                  </a:cubicBezTo>
                  <a:cubicBezTo>
                    <a:pt x="34" y="14"/>
                    <a:pt x="36" y="15"/>
                    <a:pt x="34" y="16"/>
                  </a:cubicBezTo>
                  <a:cubicBezTo>
                    <a:pt x="33" y="18"/>
                    <a:pt x="30" y="18"/>
                    <a:pt x="28" y="17"/>
                  </a:cubicBezTo>
                  <a:cubicBezTo>
                    <a:pt x="27" y="16"/>
                    <a:pt x="31" y="19"/>
                    <a:pt x="28" y="1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6" name="Freeform 593">
              <a:extLst>
                <a:ext uri="{FF2B5EF4-FFF2-40B4-BE49-F238E27FC236}">
                  <a16:creationId xmlns:a16="http://schemas.microsoft.com/office/drawing/2014/main" id="{874F8F85-9915-B149-AA8D-67B2A6559CC6}"/>
                </a:ext>
              </a:extLst>
            </p:cNvPr>
            <p:cNvSpPr>
              <a:spLocks/>
            </p:cNvSpPr>
            <p:nvPr/>
          </p:nvSpPr>
          <p:spPr bwMode="auto">
            <a:xfrm>
              <a:off x="7018660" y="4101847"/>
              <a:ext cx="101909" cy="47785"/>
            </a:xfrm>
            <a:custGeom>
              <a:avLst/>
              <a:gdLst>
                <a:gd name="T0" fmla="*/ 8 w 11"/>
                <a:gd name="T1" fmla="*/ 5 h 5"/>
                <a:gd name="T2" fmla="*/ 4 w 11"/>
                <a:gd name="T3" fmla="*/ 4 h 5"/>
                <a:gd name="T4" fmla="*/ 2 w 11"/>
                <a:gd name="T5" fmla="*/ 3 h 5"/>
                <a:gd name="T6" fmla="*/ 7 w 11"/>
                <a:gd name="T7" fmla="*/ 2 h 5"/>
                <a:gd name="T8" fmla="*/ 8 w 11"/>
                <a:gd name="T9" fmla="*/ 5 h 5"/>
              </a:gdLst>
              <a:ahLst/>
              <a:cxnLst>
                <a:cxn ang="0">
                  <a:pos x="T0" y="T1"/>
                </a:cxn>
                <a:cxn ang="0">
                  <a:pos x="T2" y="T3"/>
                </a:cxn>
                <a:cxn ang="0">
                  <a:pos x="T4" y="T5"/>
                </a:cxn>
                <a:cxn ang="0">
                  <a:pos x="T6" y="T7"/>
                </a:cxn>
                <a:cxn ang="0">
                  <a:pos x="T8" y="T9"/>
                </a:cxn>
              </a:cxnLst>
              <a:rect l="0" t="0" r="r" b="b"/>
              <a:pathLst>
                <a:path w="11" h="5">
                  <a:moveTo>
                    <a:pt x="8" y="5"/>
                  </a:moveTo>
                  <a:cubicBezTo>
                    <a:pt x="6" y="5"/>
                    <a:pt x="6" y="4"/>
                    <a:pt x="4" y="4"/>
                  </a:cubicBezTo>
                  <a:cubicBezTo>
                    <a:pt x="4" y="4"/>
                    <a:pt x="0" y="4"/>
                    <a:pt x="2" y="3"/>
                  </a:cubicBezTo>
                  <a:cubicBezTo>
                    <a:pt x="3" y="1"/>
                    <a:pt x="6" y="0"/>
                    <a:pt x="7" y="2"/>
                  </a:cubicBezTo>
                  <a:cubicBezTo>
                    <a:pt x="9" y="3"/>
                    <a:pt x="11" y="5"/>
                    <a:pt x="8"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7" name="Freeform 594">
              <a:extLst>
                <a:ext uri="{FF2B5EF4-FFF2-40B4-BE49-F238E27FC236}">
                  <a16:creationId xmlns:a16="http://schemas.microsoft.com/office/drawing/2014/main" id="{917A4832-5BDD-9247-AB1D-1D5DA8AF678A}"/>
                </a:ext>
              </a:extLst>
            </p:cNvPr>
            <p:cNvSpPr>
              <a:spLocks/>
            </p:cNvSpPr>
            <p:nvPr/>
          </p:nvSpPr>
          <p:spPr bwMode="auto">
            <a:xfrm>
              <a:off x="7101463" y="4251568"/>
              <a:ext cx="187897" cy="105124"/>
            </a:xfrm>
            <a:custGeom>
              <a:avLst/>
              <a:gdLst>
                <a:gd name="T0" fmla="*/ 8 w 20"/>
                <a:gd name="T1" fmla="*/ 7 h 11"/>
                <a:gd name="T2" fmla="*/ 3 w 20"/>
                <a:gd name="T3" fmla="*/ 5 h 11"/>
                <a:gd name="T4" fmla="*/ 4 w 20"/>
                <a:gd name="T5" fmla="*/ 3 h 11"/>
                <a:gd name="T6" fmla="*/ 1 w 20"/>
                <a:gd name="T7" fmla="*/ 1 h 11"/>
                <a:gd name="T8" fmla="*/ 6 w 20"/>
                <a:gd name="T9" fmla="*/ 1 h 11"/>
                <a:gd name="T10" fmla="*/ 12 w 20"/>
                <a:gd name="T11" fmla="*/ 3 h 11"/>
                <a:gd name="T12" fmla="*/ 16 w 20"/>
                <a:gd name="T13" fmla="*/ 3 h 11"/>
                <a:gd name="T14" fmla="*/ 19 w 20"/>
                <a:gd name="T15" fmla="*/ 4 h 11"/>
                <a:gd name="T16" fmla="*/ 18 w 20"/>
                <a:gd name="T17" fmla="*/ 8 h 11"/>
                <a:gd name="T18" fmla="*/ 15 w 20"/>
                <a:gd name="T19" fmla="*/ 10 h 11"/>
                <a:gd name="T20" fmla="*/ 9 w 20"/>
                <a:gd name="T21" fmla="*/ 11 h 11"/>
                <a:gd name="T22" fmla="*/ 4 w 20"/>
                <a:gd name="T23" fmla="*/ 8 h 11"/>
                <a:gd name="T24" fmla="*/ 8 w 20"/>
                <a:gd name="T25" fmla="*/ 7 h 11"/>
                <a:gd name="T26" fmla="*/ 8 w 20"/>
                <a:gd name="T2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11">
                  <a:moveTo>
                    <a:pt x="8" y="7"/>
                  </a:moveTo>
                  <a:cubicBezTo>
                    <a:pt x="6" y="7"/>
                    <a:pt x="4" y="6"/>
                    <a:pt x="3" y="5"/>
                  </a:cubicBezTo>
                  <a:cubicBezTo>
                    <a:pt x="0" y="4"/>
                    <a:pt x="4" y="3"/>
                    <a:pt x="4" y="3"/>
                  </a:cubicBezTo>
                  <a:cubicBezTo>
                    <a:pt x="4" y="2"/>
                    <a:pt x="2" y="1"/>
                    <a:pt x="1" y="1"/>
                  </a:cubicBezTo>
                  <a:cubicBezTo>
                    <a:pt x="1" y="0"/>
                    <a:pt x="6" y="1"/>
                    <a:pt x="6" y="1"/>
                  </a:cubicBezTo>
                  <a:cubicBezTo>
                    <a:pt x="8" y="1"/>
                    <a:pt x="10" y="2"/>
                    <a:pt x="12" y="3"/>
                  </a:cubicBezTo>
                  <a:cubicBezTo>
                    <a:pt x="14" y="3"/>
                    <a:pt x="15" y="3"/>
                    <a:pt x="16" y="3"/>
                  </a:cubicBezTo>
                  <a:cubicBezTo>
                    <a:pt x="17" y="3"/>
                    <a:pt x="20" y="4"/>
                    <a:pt x="19" y="4"/>
                  </a:cubicBezTo>
                  <a:cubicBezTo>
                    <a:pt x="17" y="6"/>
                    <a:pt x="16" y="5"/>
                    <a:pt x="18" y="8"/>
                  </a:cubicBezTo>
                  <a:cubicBezTo>
                    <a:pt x="19" y="9"/>
                    <a:pt x="16" y="9"/>
                    <a:pt x="15" y="10"/>
                  </a:cubicBezTo>
                  <a:cubicBezTo>
                    <a:pt x="13" y="10"/>
                    <a:pt x="11" y="11"/>
                    <a:pt x="9" y="11"/>
                  </a:cubicBezTo>
                  <a:cubicBezTo>
                    <a:pt x="8" y="10"/>
                    <a:pt x="4" y="9"/>
                    <a:pt x="4" y="8"/>
                  </a:cubicBezTo>
                  <a:cubicBezTo>
                    <a:pt x="4" y="8"/>
                    <a:pt x="10" y="7"/>
                    <a:pt x="8" y="7"/>
                  </a:cubicBezTo>
                  <a:cubicBezTo>
                    <a:pt x="5" y="6"/>
                    <a:pt x="10" y="7"/>
                    <a:pt x="8"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8" name="Freeform 595">
              <a:extLst>
                <a:ext uri="{FF2B5EF4-FFF2-40B4-BE49-F238E27FC236}">
                  <a16:creationId xmlns:a16="http://schemas.microsoft.com/office/drawing/2014/main" id="{A34278A7-3062-B949-A78E-5655094F9EB3}"/>
                </a:ext>
              </a:extLst>
            </p:cNvPr>
            <p:cNvSpPr>
              <a:spLocks/>
            </p:cNvSpPr>
            <p:nvPr/>
          </p:nvSpPr>
          <p:spPr bwMode="auto">
            <a:xfrm>
              <a:off x="7206560" y="4347133"/>
              <a:ext cx="165604" cy="47785"/>
            </a:xfrm>
            <a:custGeom>
              <a:avLst/>
              <a:gdLst>
                <a:gd name="T0" fmla="*/ 14 w 18"/>
                <a:gd name="T1" fmla="*/ 5 h 5"/>
                <a:gd name="T2" fmla="*/ 16 w 18"/>
                <a:gd name="T3" fmla="*/ 2 h 5"/>
                <a:gd name="T4" fmla="*/ 13 w 18"/>
                <a:gd name="T5" fmla="*/ 1 h 5"/>
                <a:gd name="T6" fmla="*/ 3 w 18"/>
                <a:gd name="T7" fmla="*/ 1 h 5"/>
                <a:gd name="T8" fmla="*/ 4 w 18"/>
                <a:gd name="T9" fmla="*/ 4 h 5"/>
                <a:gd name="T10" fmla="*/ 14 w 18"/>
                <a:gd name="T11" fmla="*/ 5 h 5"/>
                <a:gd name="T12" fmla="*/ 14 w 1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8" h="5">
                  <a:moveTo>
                    <a:pt x="14" y="5"/>
                  </a:moveTo>
                  <a:cubicBezTo>
                    <a:pt x="14" y="4"/>
                    <a:pt x="18" y="2"/>
                    <a:pt x="16" y="2"/>
                  </a:cubicBezTo>
                  <a:cubicBezTo>
                    <a:pt x="15" y="1"/>
                    <a:pt x="14" y="1"/>
                    <a:pt x="13" y="1"/>
                  </a:cubicBezTo>
                  <a:cubicBezTo>
                    <a:pt x="10" y="1"/>
                    <a:pt x="6" y="0"/>
                    <a:pt x="3" y="1"/>
                  </a:cubicBezTo>
                  <a:cubicBezTo>
                    <a:pt x="0" y="1"/>
                    <a:pt x="1" y="4"/>
                    <a:pt x="4" y="4"/>
                  </a:cubicBezTo>
                  <a:cubicBezTo>
                    <a:pt x="7" y="4"/>
                    <a:pt x="11" y="5"/>
                    <a:pt x="14" y="5"/>
                  </a:cubicBezTo>
                  <a:cubicBezTo>
                    <a:pt x="16" y="4"/>
                    <a:pt x="12" y="5"/>
                    <a:pt x="14"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9" name="Freeform 596">
              <a:extLst>
                <a:ext uri="{FF2B5EF4-FFF2-40B4-BE49-F238E27FC236}">
                  <a16:creationId xmlns:a16="http://schemas.microsoft.com/office/drawing/2014/main" id="{507C04E5-63B6-4D45-9691-AB694027D2AA}"/>
                </a:ext>
              </a:extLst>
            </p:cNvPr>
            <p:cNvSpPr>
              <a:spLocks/>
            </p:cNvSpPr>
            <p:nvPr/>
          </p:nvSpPr>
          <p:spPr bwMode="auto">
            <a:xfrm>
              <a:off x="7197007" y="4560566"/>
              <a:ext cx="156051" cy="105124"/>
            </a:xfrm>
            <a:custGeom>
              <a:avLst/>
              <a:gdLst>
                <a:gd name="T0" fmla="*/ 7 w 17"/>
                <a:gd name="T1" fmla="*/ 1 h 11"/>
                <a:gd name="T2" fmla="*/ 1 w 17"/>
                <a:gd name="T3" fmla="*/ 6 h 11"/>
                <a:gd name="T4" fmla="*/ 10 w 17"/>
                <a:gd name="T5" fmla="*/ 10 h 11"/>
                <a:gd name="T6" fmla="*/ 15 w 17"/>
                <a:gd name="T7" fmla="*/ 10 h 11"/>
                <a:gd name="T8" fmla="*/ 15 w 17"/>
                <a:gd name="T9" fmla="*/ 8 h 11"/>
                <a:gd name="T10" fmla="*/ 16 w 17"/>
                <a:gd name="T11" fmla="*/ 6 h 11"/>
                <a:gd name="T12" fmla="*/ 7 w 17"/>
                <a:gd name="T13" fmla="*/ 1 h 11"/>
                <a:gd name="T14" fmla="*/ 7 w 17"/>
                <a:gd name="T15" fmla="*/ 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1">
                  <a:moveTo>
                    <a:pt x="7" y="1"/>
                  </a:moveTo>
                  <a:cubicBezTo>
                    <a:pt x="5" y="0"/>
                    <a:pt x="2" y="4"/>
                    <a:pt x="1" y="6"/>
                  </a:cubicBezTo>
                  <a:cubicBezTo>
                    <a:pt x="0" y="8"/>
                    <a:pt x="8" y="10"/>
                    <a:pt x="10" y="10"/>
                  </a:cubicBezTo>
                  <a:cubicBezTo>
                    <a:pt x="11" y="11"/>
                    <a:pt x="14" y="11"/>
                    <a:pt x="15" y="10"/>
                  </a:cubicBezTo>
                  <a:cubicBezTo>
                    <a:pt x="16" y="10"/>
                    <a:pt x="15" y="9"/>
                    <a:pt x="15" y="8"/>
                  </a:cubicBezTo>
                  <a:cubicBezTo>
                    <a:pt x="15" y="7"/>
                    <a:pt x="15" y="6"/>
                    <a:pt x="16" y="6"/>
                  </a:cubicBezTo>
                  <a:cubicBezTo>
                    <a:pt x="17" y="4"/>
                    <a:pt x="9" y="1"/>
                    <a:pt x="7" y="1"/>
                  </a:cubicBezTo>
                  <a:cubicBezTo>
                    <a:pt x="5" y="0"/>
                    <a:pt x="8" y="1"/>
                    <a:pt x="7"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0" name="Freeform 597">
              <a:extLst>
                <a:ext uri="{FF2B5EF4-FFF2-40B4-BE49-F238E27FC236}">
                  <a16:creationId xmlns:a16="http://schemas.microsoft.com/office/drawing/2014/main" id="{239936BD-66E1-CC46-92F8-6B42A5D8BFBC}"/>
                </a:ext>
              </a:extLst>
            </p:cNvPr>
            <p:cNvSpPr>
              <a:spLocks/>
            </p:cNvSpPr>
            <p:nvPr/>
          </p:nvSpPr>
          <p:spPr bwMode="auto">
            <a:xfrm>
              <a:off x="7270254" y="4535082"/>
              <a:ext cx="38217" cy="25484"/>
            </a:xfrm>
            <a:custGeom>
              <a:avLst/>
              <a:gdLst>
                <a:gd name="T0" fmla="*/ 3 w 4"/>
                <a:gd name="T1" fmla="*/ 2 h 3"/>
                <a:gd name="T2" fmla="*/ 1 w 4"/>
                <a:gd name="T3" fmla="*/ 1 h 3"/>
                <a:gd name="T4" fmla="*/ 3 w 4"/>
                <a:gd name="T5" fmla="*/ 2 h 3"/>
              </a:gdLst>
              <a:ahLst/>
              <a:cxnLst>
                <a:cxn ang="0">
                  <a:pos x="T0" y="T1"/>
                </a:cxn>
                <a:cxn ang="0">
                  <a:pos x="T2" y="T3"/>
                </a:cxn>
                <a:cxn ang="0">
                  <a:pos x="T4" y="T5"/>
                </a:cxn>
              </a:cxnLst>
              <a:rect l="0" t="0" r="r" b="b"/>
              <a:pathLst>
                <a:path w="4" h="3">
                  <a:moveTo>
                    <a:pt x="3" y="2"/>
                  </a:moveTo>
                  <a:cubicBezTo>
                    <a:pt x="1" y="3"/>
                    <a:pt x="0" y="1"/>
                    <a:pt x="1" y="1"/>
                  </a:cubicBezTo>
                  <a:cubicBezTo>
                    <a:pt x="2" y="0"/>
                    <a:pt x="4" y="2"/>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1" name="Freeform 598">
              <a:extLst>
                <a:ext uri="{FF2B5EF4-FFF2-40B4-BE49-F238E27FC236}">
                  <a16:creationId xmlns:a16="http://schemas.microsoft.com/office/drawing/2014/main" id="{919056AE-86A1-C741-9321-FF9FCA068D01}"/>
                </a:ext>
              </a:extLst>
            </p:cNvPr>
            <p:cNvSpPr>
              <a:spLocks/>
            </p:cNvSpPr>
            <p:nvPr/>
          </p:nvSpPr>
          <p:spPr bwMode="auto">
            <a:xfrm>
              <a:off x="7439043" y="4366247"/>
              <a:ext cx="82803" cy="54153"/>
            </a:xfrm>
            <a:custGeom>
              <a:avLst/>
              <a:gdLst>
                <a:gd name="T0" fmla="*/ 1 w 9"/>
                <a:gd name="T1" fmla="*/ 5 h 6"/>
                <a:gd name="T2" fmla="*/ 1 w 9"/>
                <a:gd name="T3" fmla="*/ 1 h 6"/>
                <a:gd name="T4" fmla="*/ 5 w 9"/>
                <a:gd name="T5" fmla="*/ 1 h 6"/>
                <a:gd name="T6" fmla="*/ 9 w 9"/>
                <a:gd name="T7" fmla="*/ 3 h 6"/>
                <a:gd name="T8" fmla="*/ 5 w 9"/>
                <a:gd name="T9" fmla="*/ 5 h 6"/>
                <a:gd name="T10" fmla="*/ 1 w 9"/>
                <a:gd name="T11" fmla="*/ 5 h 6"/>
                <a:gd name="T12" fmla="*/ 1 w 9"/>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1" y="5"/>
                  </a:moveTo>
                  <a:cubicBezTo>
                    <a:pt x="1" y="5"/>
                    <a:pt x="2" y="2"/>
                    <a:pt x="1" y="1"/>
                  </a:cubicBezTo>
                  <a:cubicBezTo>
                    <a:pt x="1" y="0"/>
                    <a:pt x="4" y="1"/>
                    <a:pt x="5" y="1"/>
                  </a:cubicBezTo>
                  <a:cubicBezTo>
                    <a:pt x="6" y="1"/>
                    <a:pt x="9" y="2"/>
                    <a:pt x="9" y="3"/>
                  </a:cubicBezTo>
                  <a:cubicBezTo>
                    <a:pt x="8" y="4"/>
                    <a:pt x="6" y="5"/>
                    <a:pt x="5" y="5"/>
                  </a:cubicBezTo>
                  <a:cubicBezTo>
                    <a:pt x="3" y="6"/>
                    <a:pt x="3" y="6"/>
                    <a:pt x="1" y="5"/>
                  </a:cubicBezTo>
                  <a:cubicBezTo>
                    <a:pt x="0" y="4"/>
                    <a:pt x="2" y="6"/>
                    <a:pt x="1"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2" name="Freeform 599">
              <a:extLst>
                <a:ext uri="{FF2B5EF4-FFF2-40B4-BE49-F238E27FC236}">
                  <a16:creationId xmlns:a16="http://schemas.microsoft.com/office/drawing/2014/main" id="{31A99F53-B93C-2A4A-B53A-74CB501FDCEA}"/>
                </a:ext>
              </a:extLst>
            </p:cNvPr>
            <p:cNvSpPr>
              <a:spLocks/>
            </p:cNvSpPr>
            <p:nvPr/>
          </p:nvSpPr>
          <p:spPr bwMode="auto">
            <a:xfrm>
              <a:off x="7483629" y="4449069"/>
              <a:ext cx="28662" cy="38227"/>
            </a:xfrm>
            <a:custGeom>
              <a:avLst/>
              <a:gdLst>
                <a:gd name="T0" fmla="*/ 2 w 3"/>
                <a:gd name="T1" fmla="*/ 1 h 4"/>
                <a:gd name="T2" fmla="*/ 1 w 3"/>
                <a:gd name="T3" fmla="*/ 3 h 4"/>
                <a:gd name="T4" fmla="*/ 2 w 3"/>
                <a:gd name="T5" fmla="*/ 1 h 4"/>
              </a:gdLst>
              <a:ahLst/>
              <a:cxnLst>
                <a:cxn ang="0">
                  <a:pos x="T0" y="T1"/>
                </a:cxn>
                <a:cxn ang="0">
                  <a:pos x="T2" y="T3"/>
                </a:cxn>
                <a:cxn ang="0">
                  <a:pos x="T4" y="T5"/>
                </a:cxn>
              </a:cxnLst>
              <a:rect l="0" t="0" r="r" b="b"/>
              <a:pathLst>
                <a:path w="3" h="4">
                  <a:moveTo>
                    <a:pt x="2" y="1"/>
                  </a:moveTo>
                  <a:cubicBezTo>
                    <a:pt x="0" y="0"/>
                    <a:pt x="0" y="3"/>
                    <a:pt x="1" y="3"/>
                  </a:cubicBezTo>
                  <a:cubicBezTo>
                    <a:pt x="2" y="4"/>
                    <a:pt x="3" y="2"/>
                    <a:pt x="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3" name="Freeform 600">
              <a:extLst>
                <a:ext uri="{FF2B5EF4-FFF2-40B4-BE49-F238E27FC236}">
                  <a16:creationId xmlns:a16="http://schemas.microsoft.com/office/drawing/2014/main" id="{7D3D50A7-9321-0A4B-A649-91EFEB4C06D3}"/>
                </a:ext>
              </a:extLst>
            </p:cNvPr>
            <p:cNvSpPr>
              <a:spLocks/>
            </p:cNvSpPr>
            <p:nvPr/>
          </p:nvSpPr>
          <p:spPr bwMode="auto">
            <a:xfrm>
              <a:off x="7177896" y="4420403"/>
              <a:ext cx="831212" cy="254845"/>
            </a:xfrm>
            <a:custGeom>
              <a:avLst/>
              <a:gdLst>
                <a:gd name="T0" fmla="*/ 17 w 89"/>
                <a:gd name="T1" fmla="*/ 7 h 27"/>
                <a:gd name="T2" fmla="*/ 19 w 89"/>
                <a:gd name="T3" fmla="*/ 4 h 27"/>
                <a:gd name="T4" fmla="*/ 15 w 89"/>
                <a:gd name="T5" fmla="*/ 2 h 27"/>
                <a:gd name="T6" fmla="*/ 12 w 89"/>
                <a:gd name="T7" fmla="*/ 2 h 27"/>
                <a:gd name="T8" fmla="*/ 4 w 89"/>
                <a:gd name="T9" fmla="*/ 1 h 27"/>
                <a:gd name="T10" fmla="*/ 4 w 89"/>
                <a:gd name="T11" fmla="*/ 3 h 27"/>
                <a:gd name="T12" fmla="*/ 0 w 89"/>
                <a:gd name="T13" fmla="*/ 4 h 27"/>
                <a:gd name="T14" fmla="*/ 5 w 89"/>
                <a:gd name="T15" fmla="*/ 5 h 27"/>
                <a:gd name="T16" fmla="*/ 7 w 89"/>
                <a:gd name="T17" fmla="*/ 6 h 27"/>
                <a:gd name="T18" fmla="*/ 6 w 89"/>
                <a:gd name="T19" fmla="*/ 7 h 27"/>
                <a:gd name="T20" fmla="*/ 24 w 89"/>
                <a:gd name="T21" fmla="*/ 13 h 27"/>
                <a:gd name="T22" fmla="*/ 25 w 89"/>
                <a:gd name="T23" fmla="*/ 16 h 27"/>
                <a:gd name="T24" fmla="*/ 24 w 89"/>
                <a:gd name="T25" fmla="*/ 21 h 27"/>
                <a:gd name="T26" fmla="*/ 27 w 89"/>
                <a:gd name="T27" fmla="*/ 25 h 27"/>
                <a:gd name="T28" fmla="*/ 30 w 89"/>
                <a:gd name="T29" fmla="*/ 24 h 27"/>
                <a:gd name="T30" fmla="*/ 33 w 89"/>
                <a:gd name="T31" fmla="*/ 26 h 27"/>
                <a:gd name="T32" fmla="*/ 38 w 89"/>
                <a:gd name="T33" fmla="*/ 26 h 27"/>
                <a:gd name="T34" fmla="*/ 42 w 89"/>
                <a:gd name="T35" fmla="*/ 23 h 27"/>
                <a:gd name="T36" fmla="*/ 45 w 89"/>
                <a:gd name="T37" fmla="*/ 26 h 27"/>
                <a:gd name="T38" fmla="*/ 52 w 89"/>
                <a:gd name="T39" fmla="*/ 27 h 27"/>
                <a:gd name="T40" fmla="*/ 62 w 89"/>
                <a:gd name="T41" fmla="*/ 27 h 27"/>
                <a:gd name="T42" fmla="*/ 65 w 89"/>
                <a:gd name="T43" fmla="*/ 27 h 27"/>
                <a:gd name="T44" fmla="*/ 67 w 89"/>
                <a:gd name="T45" fmla="*/ 24 h 27"/>
                <a:gd name="T46" fmla="*/ 70 w 89"/>
                <a:gd name="T47" fmla="*/ 25 h 27"/>
                <a:gd name="T48" fmla="*/ 76 w 89"/>
                <a:gd name="T49" fmla="*/ 27 h 27"/>
                <a:gd name="T50" fmla="*/ 82 w 89"/>
                <a:gd name="T51" fmla="*/ 26 h 27"/>
                <a:gd name="T52" fmla="*/ 85 w 89"/>
                <a:gd name="T53" fmla="*/ 24 h 27"/>
                <a:gd name="T54" fmla="*/ 85 w 89"/>
                <a:gd name="T55" fmla="*/ 22 h 27"/>
                <a:gd name="T56" fmla="*/ 82 w 89"/>
                <a:gd name="T57" fmla="*/ 22 h 27"/>
                <a:gd name="T58" fmla="*/ 85 w 89"/>
                <a:gd name="T59" fmla="*/ 17 h 27"/>
                <a:gd name="T60" fmla="*/ 80 w 89"/>
                <a:gd name="T61" fmla="*/ 16 h 27"/>
                <a:gd name="T62" fmla="*/ 78 w 89"/>
                <a:gd name="T63" fmla="*/ 14 h 27"/>
                <a:gd name="T64" fmla="*/ 70 w 89"/>
                <a:gd name="T65" fmla="*/ 14 h 27"/>
                <a:gd name="T66" fmla="*/ 65 w 89"/>
                <a:gd name="T67" fmla="*/ 14 h 27"/>
                <a:gd name="T68" fmla="*/ 55 w 89"/>
                <a:gd name="T69" fmla="*/ 17 h 27"/>
                <a:gd name="T70" fmla="*/ 56 w 89"/>
                <a:gd name="T71" fmla="*/ 18 h 27"/>
                <a:gd name="T72" fmla="*/ 52 w 89"/>
                <a:gd name="T73" fmla="*/ 18 h 27"/>
                <a:gd name="T74" fmla="*/ 49 w 89"/>
                <a:gd name="T75" fmla="*/ 16 h 27"/>
                <a:gd name="T76" fmla="*/ 46 w 89"/>
                <a:gd name="T77" fmla="*/ 17 h 27"/>
                <a:gd name="T78" fmla="*/ 42 w 89"/>
                <a:gd name="T79" fmla="*/ 16 h 27"/>
                <a:gd name="T80" fmla="*/ 41 w 89"/>
                <a:gd name="T81" fmla="*/ 18 h 27"/>
                <a:gd name="T82" fmla="*/ 38 w 89"/>
                <a:gd name="T83" fmla="*/ 16 h 27"/>
                <a:gd name="T84" fmla="*/ 39 w 89"/>
                <a:gd name="T85" fmla="*/ 14 h 27"/>
                <a:gd name="T86" fmla="*/ 34 w 89"/>
                <a:gd name="T87" fmla="*/ 12 h 27"/>
                <a:gd name="T88" fmla="*/ 30 w 89"/>
                <a:gd name="T89" fmla="*/ 13 h 27"/>
                <a:gd name="T90" fmla="*/ 32 w 89"/>
                <a:gd name="T91" fmla="*/ 12 h 27"/>
                <a:gd name="T92" fmla="*/ 28 w 89"/>
                <a:gd name="T93" fmla="*/ 9 h 27"/>
                <a:gd name="T94" fmla="*/ 38 w 89"/>
                <a:gd name="T95" fmla="*/ 10 h 27"/>
                <a:gd name="T96" fmla="*/ 33 w 89"/>
                <a:gd name="T97" fmla="*/ 7 h 27"/>
                <a:gd name="T98" fmla="*/ 28 w 89"/>
                <a:gd name="T99" fmla="*/ 7 h 27"/>
                <a:gd name="T100" fmla="*/ 32 w 89"/>
                <a:gd name="T101" fmla="*/ 6 h 27"/>
                <a:gd name="T102" fmla="*/ 27 w 89"/>
                <a:gd name="T103" fmla="*/ 5 h 27"/>
                <a:gd name="T104" fmla="*/ 17 w 89"/>
                <a:gd name="T105" fmla="*/ 7 h 27"/>
                <a:gd name="T106" fmla="*/ 17 w 89"/>
                <a:gd name="T107"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 h="27">
                  <a:moveTo>
                    <a:pt x="17" y="7"/>
                  </a:moveTo>
                  <a:cubicBezTo>
                    <a:pt x="18" y="7"/>
                    <a:pt x="20" y="5"/>
                    <a:pt x="19" y="4"/>
                  </a:cubicBezTo>
                  <a:cubicBezTo>
                    <a:pt x="18" y="3"/>
                    <a:pt x="16" y="2"/>
                    <a:pt x="15" y="2"/>
                  </a:cubicBezTo>
                  <a:cubicBezTo>
                    <a:pt x="14" y="2"/>
                    <a:pt x="13" y="2"/>
                    <a:pt x="12" y="2"/>
                  </a:cubicBezTo>
                  <a:cubicBezTo>
                    <a:pt x="9" y="1"/>
                    <a:pt x="7" y="0"/>
                    <a:pt x="4" y="1"/>
                  </a:cubicBezTo>
                  <a:cubicBezTo>
                    <a:pt x="0" y="2"/>
                    <a:pt x="3" y="2"/>
                    <a:pt x="4" y="3"/>
                  </a:cubicBezTo>
                  <a:cubicBezTo>
                    <a:pt x="4" y="3"/>
                    <a:pt x="0" y="3"/>
                    <a:pt x="0" y="4"/>
                  </a:cubicBezTo>
                  <a:cubicBezTo>
                    <a:pt x="0" y="5"/>
                    <a:pt x="4" y="5"/>
                    <a:pt x="5" y="5"/>
                  </a:cubicBezTo>
                  <a:cubicBezTo>
                    <a:pt x="5" y="6"/>
                    <a:pt x="7" y="6"/>
                    <a:pt x="7" y="6"/>
                  </a:cubicBezTo>
                  <a:cubicBezTo>
                    <a:pt x="7" y="7"/>
                    <a:pt x="6" y="7"/>
                    <a:pt x="6" y="7"/>
                  </a:cubicBezTo>
                  <a:cubicBezTo>
                    <a:pt x="12" y="11"/>
                    <a:pt x="21" y="5"/>
                    <a:pt x="24" y="13"/>
                  </a:cubicBezTo>
                  <a:cubicBezTo>
                    <a:pt x="24" y="14"/>
                    <a:pt x="26" y="15"/>
                    <a:pt x="25" y="16"/>
                  </a:cubicBezTo>
                  <a:cubicBezTo>
                    <a:pt x="24" y="18"/>
                    <a:pt x="23" y="19"/>
                    <a:pt x="24" y="21"/>
                  </a:cubicBezTo>
                  <a:cubicBezTo>
                    <a:pt x="24" y="21"/>
                    <a:pt x="26" y="25"/>
                    <a:pt x="27" y="25"/>
                  </a:cubicBezTo>
                  <a:cubicBezTo>
                    <a:pt x="28" y="26"/>
                    <a:pt x="30" y="23"/>
                    <a:pt x="30" y="24"/>
                  </a:cubicBezTo>
                  <a:cubicBezTo>
                    <a:pt x="31" y="24"/>
                    <a:pt x="32" y="26"/>
                    <a:pt x="33" y="26"/>
                  </a:cubicBezTo>
                  <a:cubicBezTo>
                    <a:pt x="35" y="27"/>
                    <a:pt x="37" y="26"/>
                    <a:pt x="38" y="26"/>
                  </a:cubicBezTo>
                  <a:cubicBezTo>
                    <a:pt x="39" y="25"/>
                    <a:pt x="41" y="23"/>
                    <a:pt x="42" y="23"/>
                  </a:cubicBezTo>
                  <a:cubicBezTo>
                    <a:pt x="42" y="23"/>
                    <a:pt x="44" y="26"/>
                    <a:pt x="45" y="26"/>
                  </a:cubicBezTo>
                  <a:cubicBezTo>
                    <a:pt x="47" y="27"/>
                    <a:pt x="50" y="27"/>
                    <a:pt x="52" y="27"/>
                  </a:cubicBezTo>
                  <a:cubicBezTo>
                    <a:pt x="56" y="27"/>
                    <a:pt x="59" y="27"/>
                    <a:pt x="62" y="27"/>
                  </a:cubicBezTo>
                  <a:cubicBezTo>
                    <a:pt x="63" y="27"/>
                    <a:pt x="64" y="27"/>
                    <a:pt x="65" y="27"/>
                  </a:cubicBezTo>
                  <a:cubicBezTo>
                    <a:pt x="67" y="26"/>
                    <a:pt x="66" y="24"/>
                    <a:pt x="67" y="24"/>
                  </a:cubicBezTo>
                  <a:cubicBezTo>
                    <a:pt x="68" y="23"/>
                    <a:pt x="69" y="24"/>
                    <a:pt x="70" y="25"/>
                  </a:cubicBezTo>
                  <a:cubicBezTo>
                    <a:pt x="71" y="26"/>
                    <a:pt x="74" y="27"/>
                    <a:pt x="76" y="27"/>
                  </a:cubicBezTo>
                  <a:cubicBezTo>
                    <a:pt x="78" y="27"/>
                    <a:pt x="80" y="27"/>
                    <a:pt x="82" y="26"/>
                  </a:cubicBezTo>
                  <a:cubicBezTo>
                    <a:pt x="84" y="26"/>
                    <a:pt x="83" y="24"/>
                    <a:pt x="85" y="24"/>
                  </a:cubicBezTo>
                  <a:cubicBezTo>
                    <a:pt x="86" y="24"/>
                    <a:pt x="87" y="21"/>
                    <a:pt x="85" y="22"/>
                  </a:cubicBezTo>
                  <a:cubicBezTo>
                    <a:pt x="85" y="22"/>
                    <a:pt x="83" y="22"/>
                    <a:pt x="82" y="22"/>
                  </a:cubicBezTo>
                  <a:cubicBezTo>
                    <a:pt x="82" y="22"/>
                    <a:pt x="89" y="18"/>
                    <a:pt x="85" y="17"/>
                  </a:cubicBezTo>
                  <a:cubicBezTo>
                    <a:pt x="84" y="17"/>
                    <a:pt x="82" y="16"/>
                    <a:pt x="80" y="16"/>
                  </a:cubicBezTo>
                  <a:cubicBezTo>
                    <a:pt x="78" y="16"/>
                    <a:pt x="80" y="14"/>
                    <a:pt x="78" y="14"/>
                  </a:cubicBezTo>
                  <a:cubicBezTo>
                    <a:pt x="75" y="14"/>
                    <a:pt x="73" y="14"/>
                    <a:pt x="70" y="14"/>
                  </a:cubicBezTo>
                  <a:cubicBezTo>
                    <a:pt x="68" y="14"/>
                    <a:pt x="67" y="13"/>
                    <a:pt x="65" y="14"/>
                  </a:cubicBezTo>
                  <a:cubicBezTo>
                    <a:pt x="64" y="14"/>
                    <a:pt x="55" y="16"/>
                    <a:pt x="55" y="17"/>
                  </a:cubicBezTo>
                  <a:cubicBezTo>
                    <a:pt x="55" y="17"/>
                    <a:pt x="56" y="17"/>
                    <a:pt x="56" y="18"/>
                  </a:cubicBezTo>
                  <a:cubicBezTo>
                    <a:pt x="56" y="18"/>
                    <a:pt x="53" y="18"/>
                    <a:pt x="52" y="18"/>
                  </a:cubicBezTo>
                  <a:cubicBezTo>
                    <a:pt x="51" y="18"/>
                    <a:pt x="50" y="17"/>
                    <a:pt x="49" y="16"/>
                  </a:cubicBezTo>
                  <a:cubicBezTo>
                    <a:pt x="48" y="16"/>
                    <a:pt x="47" y="17"/>
                    <a:pt x="46" y="17"/>
                  </a:cubicBezTo>
                  <a:cubicBezTo>
                    <a:pt x="45" y="17"/>
                    <a:pt x="43" y="16"/>
                    <a:pt x="42" y="16"/>
                  </a:cubicBezTo>
                  <a:cubicBezTo>
                    <a:pt x="41" y="16"/>
                    <a:pt x="42" y="18"/>
                    <a:pt x="41" y="18"/>
                  </a:cubicBezTo>
                  <a:cubicBezTo>
                    <a:pt x="40" y="18"/>
                    <a:pt x="39" y="16"/>
                    <a:pt x="38" y="16"/>
                  </a:cubicBezTo>
                  <a:cubicBezTo>
                    <a:pt x="35" y="16"/>
                    <a:pt x="39" y="15"/>
                    <a:pt x="39" y="14"/>
                  </a:cubicBezTo>
                  <a:cubicBezTo>
                    <a:pt x="39" y="13"/>
                    <a:pt x="35" y="12"/>
                    <a:pt x="34" y="12"/>
                  </a:cubicBezTo>
                  <a:cubicBezTo>
                    <a:pt x="34" y="12"/>
                    <a:pt x="30" y="13"/>
                    <a:pt x="30" y="13"/>
                  </a:cubicBezTo>
                  <a:cubicBezTo>
                    <a:pt x="30" y="12"/>
                    <a:pt x="32" y="12"/>
                    <a:pt x="32" y="12"/>
                  </a:cubicBezTo>
                  <a:cubicBezTo>
                    <a:pt x="32" y="11"/>
                    <a:pt x="27" y="10"/>
                    <a:pt x="28" y="9"/>
                  </a:cubicBezTo>
                  <a:cubicBezTo>
                    <a:pt x="28" y="9"/>
                    <a:pt x="38" y="10"/>
                    <a:pt x="38" y="10"/>
                  </a:cubicBezTo>
                  <a:cubicBezTo>
                    <a:pt x="38" y="9"/>
                    <a:pt x="34" y="8"/>
                    <a:pt x="33" y="7"/>
                  </a:cubicBezTo>
                  <a:cubicBezTo>
                    <a:pt x="32" y="7"/>
                    <a:pt x="30" y="7"/>
                    <a:pt x="28" y="7"/>
                  </a:cubicBezTo>
                  <a:cubicBezTo>
                    <a:pt x="29" y="7"/>
                    <a:pt x="31" y="7"/>
                    <a:pt x="32" y="6"/>
                  </a:cubicBezTo>
                  <a:cubicBezTo>
                    <a:pt x="32" y="5"/>
                    <a:pt x="27" y="5"/>
                    <a:pt x="27" y="5"/>
                  </a:cubicBezTo>
                  <a:cubicBezTo>
                    <a:pt x="23" y="5"/>
                    <a:pt x="21" y="6"/>
                    <a:pt x="17" y="7"/>
                  </a:cubicBezTo>
                  <a:cubicBezTo>
                    <a:pt x="17" y="7"/>
                    <a:pt x="18" y="7"/>
                    <a:pt x="17"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4" name="Freeform 601">
              <a:extLst>
                <a:ext uri="{FF2B5EF4-FFF2-40B4-BE49-F238E27FC236}">
                  <a16:creationId xmlns:a16="http://schemas.microsoft.com/office/drawing/2014/main" id="{28BA1997-2B5E-F047-9B94-4F2C5CB94881}"/>
                </a:ext>
              </a:extLst>
            </p:cNvPr>
            <p:cNvSpPr>
              <a:spLocks/>
            </p:cNvSpPr>
            <p:nvPr/>
          </p:nvSpPr>
          <p:spPr bwMode="auto">
            <a:xfrm>
              <a:off x="7197007" y="3980797"/>
              <a:ext cx="550956" cy="347225"/>
            </a:xfrm>
            <a:custGeom>
              <a:avLst/>
              <a:gdLst>
                <a:gd name="T0" fmla="*/ 55 w 59"/>
                <a:gd name="T1" fmla="*/ 21 h 37"/>
                <a:gd name="T2" fmla="*/ 46 w 59"/>
                <a:gd name="T3" fmla="*/ 20 h 37"/>
                <a:gd name="T4" fmla="*/ 46 w 59"/>
                <a:gd name="T5" fmla="*/ 18 h 37"/>
                <a:gd name="T6" fmla="*/ 44 w 59"/>
                <a:gd name="T7" fmla="*/ 15 h 37"/>
                <a:gd name="T8" fmla="*/ 44 w 59"/>
                <a:gd name="T9" fmla="*/ 11 h 37"/>
                <a:gd name="T10" fmla="*/ 43 w 59"/>
                <a:gd name="T11" fmla="*/ 15 h 37"/>
                <a:gd name="T12" fmla="*/ 35 w 59"/>
                <a:gd name="T13" fmla="*/ 10 h 37"/>
                <a:gd name="T14" fmla="*/ 24 w 59"/>
                <a:gd name="T15" fmla="*/ 2 h 37"/>
                <a:gd name="T16" fmla="*/ 12 w 59"/>
                <a:gd name="T17" fmla="*/ 1 h 37"/>
                <a:gd name="T18" fmla="*/ 12 w 59"/>
                <a:gd name="T19" fmla="*/ 3 h 37"/>
                <a:gd name="T20" fmla="*/ 6 w 59"/>
                <a:gd name="T21" fmla="*/ 5 h 37"/>
                <a:gd name="T22" fmla="*/ 11 w 59"/>
                <a:gd name="T23" fmla="*/ 9 h 37"/>
                <a:gd name="T24" fmla="*/ 6 w 59"/>
                <a:gd name="T25" fmla="*/ 9 h 37"/>
                <a:gd name="T26" fmla="*/ 5 w 59"/>
                <a:gd name="T27" fmla="*/ 11 h 37"/>
                <a:gd name="T28" fmla="*/ 6 w 59"/>
                <a:gd name="T29" fmla="*/ 14 h 37"/>
                <a:gd name="T30" fmla="*/ 10 w 59"/>
                <a:gd name="T31" fmla="*/ 14 h 37"/>
                <a:gd name="T32" fmla="*/ 0 w 59"/>
                <a:gd name="T33" fmla="*/ 15 h 37"/>
                <a:gd name="T34" fmla="*/ 7 w 59"/>
                <a:gd name="T35" fmla="*/ 20 h 37"/>
                <a:gd name="T36" fmla="*/ 8 w 59"/>
                <a:gd name="T37" fmla="*/ 23 h 37"/>
                <a:gd name="T38" fmla="*/ 14 w 59"/>
                <a:gd name="T39" fmla="*/ 23 h 37"/>
                <a:gd name="T40" fmla="*/ 26 w 59"/>
                <a:gd name="T41" fmla="*/ 23 h 37"/>
                <a:gd name="T42" fmla="*/ 28 w 59"/>
                <a:gd name="T43" fmla="*/ 24 h 37"/>
                <a:gd name="T44" fmla="*/ 16 w 59"/>
                <a:gd name="T45" fmla="*/ 25 h 37"/>
                <a:gd name="T46" fmla="*/ 16 w 59"/>
                <a:gd name="T47" fmla="*/ 30 h 37"/>
                <a:gd name="T48" fmla="*/ 19 w 59"/>
                <a:gd name="T49" fmla="*/ 33 h 37"/>
                <a:gd name="T50" fmla="*/ 32 w 59"/>
                <a:gd name="T51" fmla="*/ 35 h 37"/>
                <a:gd name="T52" fmla="*/ 34 w 59"/>
                <a:gd name="T53" fmla="*/ 36 h 37"/>
                <a:gd name="T54" fmla="*/ 40 w 59"/>
                <a:gd name="T55" fmla="*/ 35 h 37"/>
                <a:gd name="T56" fmla="*/ 41 w 59"/>
                <a:gd name="T57" fmla="*/ 35 h 37"/>
                <a:gd name="T58" fmla="*/ 41 w 59"/>
                <a:gd name="T59" fmla="*/ 29 h 37"/>
                <a:gd name="T60" fmla="*/ 46 w 59"/>
                <a:gd name="T61" fmla="*/ 30 h 37"/>
                <a:gd name="T62" fmla="*/ 51 w 59"/>
                <a:gd name="T63" fmla="*/ 28 h 37"/>
                <a:gd name="T64" fmla="*/ 54 w 59"/>
                <a:gd name="T65" fmla="*/ 26 h 37"/>
                <a:gd name="T66" fmla="*/ 58 w 59"/>
                <a:gd name="T6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 h="37">
                  <a:moveTo>
                    <a:pt x="58" y="24"/>
                  </a:moveTo>
                  <a:cubicBezTo>
                    <a:pt x="58" y="22"/>
                    <a:pt x="56" y="22"/>
                    <a:pt x="55" y="21"/>
                  </a:cubicBezTo>
                  <a:cubicBezTo>
                    <a:pt x="54" y="20"/>
                    <a:pt x="53" y="22"/>
                    <a:pt x="52" y="21"/>
                  </a:cubicBezTo>
                  <a:cubicBezTo>
                    <a:pt x="50" y="19"/>
                    <a:pt x="48" y="21"/>
                    <a:pt x="46" y="20"/>
                  </a:cubicBezTo>
                  <a:cubicBezTo>
                    <a:pt x="46" y="20"/>
                    <a:pt x="48" y="19"/>
                    <a:pt x="48" y="18"/>
                  </a:cubicBezTo>
                  <a:cubicBezTo>
                    <a:pt x="48" y="18"/>
                    <a:pt x="46" y="18"/>
                    <a:pt x="46" y="18"/>
                  </a:cubicBezTo>
                  <a:cubicBezTo>
                    <a:pt x="46" y="17"/>
                    <a:pt x="47" y="17"/>
                    <a:pt x="47" y="16"/>
                  </a:cubicBezTo>
                  <a:cubicBezTo>
                    <a:pt x="47" y="15"/>
                    <a:pt x="44" y="16"/>
                    <a:pt x="44" y="15"/>
                  </a:cubicBezTo>
                  <a:cubicBezTo>
                    <a:pt x="43" y="15"/>
                    <a:pt x="45" y="14"/>
                    <a:pt x="45" y="14"/>
                  </a:cubicBezTo>
                  <a:cubicBezTo>
                    <a:pt x="46" y="13"/>
                    <a:pt x="44" y="12"/>
                    <a:pt x="44" y="11"/>
                  </a:cubicBezTo>
                  <a:cubicBezTo>
                    <a:pt x="43" y="10"/>
                    <a:pt x="38" y="11"/>
                    <a:pt x="38" y="11"/>
                  </a:cubicBezTo>
                  <a:cubicBezTo>
                    <a:pt x="38" y="12"/>
                    <a:pt x="43" y="14"/>
                    <a:pt x="43" y="15"/>
                  </a:cubicBezTo>
                  <a:cubicBezTo>
                    <a:pt x="42" y="16"/>
                    <a:pt x="39" y="14"/>
                    <a:pt x="38" y="13"/>
                  </a:cubicBezTo>
                  <a:cubicBezTo>
                    <a:pt x="36" y="12"/>
                    <a:pt x="39" y="10"/>
                    <a:pt x="35" y="10"/>
                  </a:cubicBezTo>
                  <a:cubicBezTo>
                    <a:pt x="33" y="10"/>
                    <a:pt x="30" y="10"/>
                    <a:pt x="29" y="8"/>
                  </a:cubicBezTo>
                  <a:cubicBezTo>
                    <a:pt x="28" y="6"/>
                    <a:pt x="26" y="3"/>
                    <a:pt x="24" y="2"/>
                  </a:cubicBezTo>
                  <a:cubicBezTo>
                    <a:pt x="21" y="1"/>
                    <a:pt x="18" y="0"/>
                    <a:pt x="16" y="0"/>
                  </a:cubicBezTo>
                  <a:cubicBezTo>
                    <a:pt x="15" y="0"/>
                    <a:pt x="10" y="0"/>
                    <a:pt x="12" y="1"/>
                  </a:cubicBezTo>
                  <a:cubicBezTo>
                    <a:pt x="13" y="1"/>
                    <a:pt x="17" y="2"/>
                    <a:pt x="17" y="2"/>
                  </a:cubicBezTo>
                  <a:cubicBezTo>
                    <a:pt x="17" y="4"/>
                    <a:pt x="13" y="3"/>
                    <a:pt x="12" y="3"/>
                  </a:cubicBezTo>
                  <a:cubicBezTo>
                    <a:pt x="12" y="3"/>
                    <a:pt x="13" y="4"/>
                    <a:pt x="13" y="4"/>
                  </a:cubicBezTo>
                  <a:cubicBezTo>
                    <a:pt x="13" y="5"/>
                    <a:pt x="7" y="2"/>
                    <a:pt x="6" y="5"/>
                  </a:cubicBezTo>
                  <a:cubicBezTo>
                    <a:pt x="6" y="5"/>
                    <a:pt x="11" y="7"/>
                    <a:pt x="12" y="7"/>
                  </a:cubicBezTo>
                  <a:cubicBezTo>
                    <a:pt x="10" y="6"/>
                    <a:pt x="11" y="9"/>
                    <a:pt x="11" y="9"/>
                  </a:cubicBezTo>
                  <a:cubicBezTo>
                    <a:pt x="11" y="10"/>
                    <a:pt x="4" y="7"/>
                    <a:pt x="3" y="8"/>
                  </a:cubicBezTo>
                  <a:cubicBezTo>
                    <a:pt x="3" y="7"/>
                    <a:pt x="6" y="8"/>
                    <a:pt x="6" y="9"/>
                  </a:cubicBezTo>
                  <a:cubicBezTo>
                    <a:pt x="6" y="8"/>
                    <a:pt x="4" y="9"/>
                    <a:pt x="4" y="9"/>
                  </a:cubicBezTo>
                  <a:cubicBezTo>
                    <a:pt x="3" y="10"/>
                    <a:pt x="5" y="11"/>
                    <a:pt x="5" y="11"/>
                  </a:cubicBezTo>
                  <a:cubicBezTo>
                    <a:pt x="6" y="12"/>
                    <a:pt x="2" y="12"/>
                    <a:pt x="1" y="12"/>
                  </a:cubicBezTo>
                  <a:cubicBezTo>
                    <a:pt x="2" y="12"/>
                    <a:pt x="4" y="13"/>
                    <a:pt x="6" y="14"/>
                  </a:cubicBezTo>
                  <a:cubicBezTo>
                    <a:pt x="8" y="14"/>
                    <a:pt x="10" y="13"/>
                    <a:pt x="12" y="13"/>
                  </a:cubicBezTo>
                  <a:cubicBezTo>
                    <a:pt x="12" y="13"/>
                    <a:pt x="10" y="14"/>
                    <a:pt x="10" y="14"/>
                  </a:cubicBezTo>
                  <a:cubicBezTo>
                    <a:pt x="10" y="15"/>
                    <a:pt x="11" y="15"/>
                    <a:pt x="11" y="15"/>
                  </a:cubicBezTo>
                  <a:cubicBezTo>
                    <a:pt x="11" y="16"/>
                    <a:pt x="0" y="15"/>
                    <a:pt x="0" y="15"/>
                  </a:cubicBezTo>
                  <a:cubicBezTo>
                    <a:pt x="0" y="15"/>
                    <a:pt x="2" y="18"/>
                    <a:pt x="2" y="18"/>
                  </a:cubicBezTo>
                  <a:cubicBezTo>
                    <a:pt x="3" y="19"/>
                    <a:pt x="7" y="21"/>
                    <a:pt x="7" y="20"/>
                  </a:cubicBezTo>
                  <a:cubicBezTo>
                    <a:pt x="7" y="21"/>
                    <a:pt x="5" y="20"/>
                    <a:pt x="6" y="22"/>
                  </a:cubicBezTo>
                  <a:cubicBezTo>
                    <a:pt x="6" y="22"/>
                    <a:pt x="7" y="23"/>
                    <a:pt x="8" y="23"/>
                  </a:cubicBezTo>
                  <a:cubicBezTo>
                    <a:pt x="9" y="24"/>
                    <a:pt x="10" y="23"/>
                    <a:pt x="11" y="23"/>
                  </a:cubicBezTo>
                  <a:cubicBezTo>
                    <a:pt x="12" y="22"/>
                    <a:pt x="13" y="24"/>
                    <a:pt x="14" y="23"/>
                  </a:cubicBezTo>
                  <a:cubicBezTo>
                    <a:pt x="17" y="22"/>
                    <a:pt x="19" y="21"/>
                    <a:pt x="21" y="22"/>
                  </a:cubicBezTo>
                  <a:cubicBezTo>
                    <a:pt x="23" y="23"/>
                    <a:pt x="24" y="23"/>
                    <a:pt x="26" y="23"/>
                  </a:cubicBezTo>
                  <a:cubicBezTo>
                    <a:pt x="25" y="23"/>
                    <a:pt x="23" y="23"/>
                    <a:pt x="21" y="23"/>
                  </a:cubicBezTo>
                  <a:cubicBezTo>
                    <a:pt x="23" y="23"/>
                    <a:pt x="27" y="23"/>
                    <a:pt x="28" y="24"/>
                  </a:cubicBezTo>
                  <a:cubicBezTo>
                    <a:pt x="28" y="24"/>
                    <a:pt x="23" y="25"/>
                    <a:pt x="23" y="25"/>
                  </a:cubicBezTo>
                  <a:cubicBezTo>
                    <a:pt x="21" y="25"/>
                    <a:pt x="18" y="25"/>
                    <a:pt x="16" y="25"/>
                  </a:cubicBezTo>
                  <a:cubicBezTo>
                    <a:pt x="16" y="26"/>
                    <a:pt x="12" y="27"/>
                    <a:pt x="13" y="27"/>
                  </a:cubicBezTo>
                  <a:cubicBezTo>
                    <a:pt x="14" y="28"/>
                    <a:pt x="15" y="28"/>
                    <a:pt x="16" y="30"/>
                  </a:cubicBezTo>
                  <a:cubicBezTo>
                    <a:pt x="16" y="32"/>
                    <a:pt x="22" y="30"/>
                    <a:pt x="23" y="32"/>
                  </a:cubicBezTo>
                  <a:cubicBezTo>
                    <a:pt x="23" y="32"/>
                    <a:pt x="19" y="32"/>
                    <a:pt x="19" y="33"/>
                  </a:cubicBezTo>
                  <a:cubicBezTo>
                    <a:pt x="20" y="34"/>
                    <a:pt x="25" y="36"/>
                    <a:pt x="26" y="36"/>
                  </a:cubicBezTo>
                  <a:cubicBezTo>
                    <a:pt x="26" y="36"/>
                    <a:pt x="32" y="36"/>
                    <a:pt x="32" y="35"/>
                  </a:cubicBezTo>
                  <a:cubicBezTo>
                    <a:pt x="32" y="35"/>
                    <a:pt x="31" y="35"/>
                    <a:pt x="31" y="35"/>
                  </a:cubicBezTo>
                  <a:cubicBezTo>
                    <a:pt x="31" y="33"/>
                    <a:pt x="35" y="36"/>
                    <a:pt x="34" y="36"/>
                  </a:cubicBezTo>
                  <a:cubicBezTo>
                    <a:pt x="35" y="36"/>
                    <a:pt x="33" y="33"/>
                    <a:pt x="33" y="32"/>
                  </a:cubicBezTo>
                  <a:cubicBezTo>
                    <a:pt x="35" y="31"/>
                    <a:pt x="37" y="37"/>
                    <a:pt x="40" y="35"/>
                  </a:cubicBezTo>
                  <a:cubicBezTo>
                    <a:pt x="41" y="34"/>
                    <a:pt x="39" y="32"/>
                    <a:pt x="40" y="32"/>
                  </a:cubicBezTo>
                  <a:cubicBezTo>
                    <a:pt x="41" y="32"/>
                    <a:pt x="41" y="34"/>
                    <a:pt x="41" y="35"/>
                  </a:cubicBezTo>
                  <a:cubicBezTo>
                    <a:pt x="42" y="35"/>
                    <a:pt x="43" y="31"/>
                    <a:pt x="42" y="31"/>
                  </a:cubicBezTo>
                  <a:cubicBezTo>
                    <a:pt x="42" y="30"/>
                    <a:pt x="42" y="29"/>
                    <a:pt x="41" y="29"/>
                  </a:cubicBezTo>
                  <a:cubicBezTo>
                    <a:pt x="41" y="28"/>
                    <a:pt x="42" y="26"/>
                    <a:pt x="43" y="27"/>
                  </a:cubicBezTo>
                  <a:cubicBezTo>
                    <a:pt x="44" y="28"/>
                    <a:pt x="43" y="32"/>
                    <a:pt x="46" y="30"/>
                  </a:cubicBezTo>
                  <a:cubicBezTo>
                    <a:pt x="47" y="29"/>
                    <a:pt x="50" y="25"/>
                    <a:pt x="52" y="27"/>
                  </a:cubicBezTo>
                  <a:cubicBezTo>
                    <a:pt x="53" y="27"/>
                    <a:pt x="51" y="28"/>
                    <a:pt x="51" y="28"/>
                  </a:cubicBezTo>
                  <a:cubicBezTo>
                    <a:pt x="51" y="28"/>
                    <a:pt x="56" y="27"/>
                    <a:pt x="56" y="27"/>
                  </a:cubicBezTo>
                  <a:cubicBezTo>
                    <a:pt x="56" y="27"/>
                    <a:pt x="54" y="27"/>
                    <a:pt x="54" y="26"/>
                  </a:cubicBezTo>
                  <a:cubicBezTo>
                    <a:pt x="54" y="25"/>
                    <a:pt x="59" y="25"/>
                    <a:pt x="58" y="24"/>
                  </a:cubicBezTo>
                  <a:cubicBezTo>
                    <a:pt x="58" y="22"/>
                    <a:pt x="58" y="25"/>
                    <a:pt x="58" y="2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5" name="Freeform 602">
              <a:extLst>
                <a:ext uri="{FF2B5EF4-FFF2-40B4-BE49-F238E27FC236}">
                  <a16:creationId xmlns:a16="http://schemas.microsoft.com/office/drawing/2014/main" id="{F13CFE0F-3FE7-A542-9BAB-3004CC0351DA}"/>
                </a:ext>
              </a:extLst>
            </p:cNvPr>
            <p:cNvSpPr>
              <a:spLocks/>
            </p:cNvSpPr>
            <p:nvPr/>
          </p:nvSpPr>
          <p:spPr bwMode="auto">
            <a:xfrm>
              <a:off x="7419934" y="3767367"/>
              <a:ext cx="1455416" cy="75815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6" name="Freeform 604">
              <a:extLst>
                <a:ext uri="{FF2B5EF4-FFF2-40B4-BE49-F238E27FC236}">
                  <a16:creationId xmlns:a16="http://schemas.microsoft.com/office/drawing/2014/main" id="{049CDE50-9972-BB47-A9AF-9E8AC6D1C87E}"/>
                </a:ext>
              </a:extLst>
            </p:cNvPr>
            <p:cNvSpPr>
              <a:spLocks/>
            </p:cNvSpPr>
            <p:nvPr/>
          </p:nvSpPr>
          <p:spPr bwMode="auto">
            <a:xfrm>
              <a:off x="8101466" y="4187857"/>
              <a:ext cx="130574" cy="47785"/>
            </a:xfrm>
            <a:custGeom>
              <a:avLst/>
              <a:gdLst>
                <a:gd name="T0" fmla="*/ 13 w 14"/>
                <a:gd name="T1" fmla="*/ 4 h 5"/>
                <a:gd name="T2" fmla="*/ 11 w 14"/>
                <a:gd name="T3" fmla="*/ 2 h 5"/>
                <a:gd name="T4" fmla="*/ 8 w 14"/>
                <a:gd name="T5" fmla="*/ 2 h 5"/>
                <a:gd name="T6" fmla="*/ 1 w 14"/>
                <a:gd name="T7" fmla="*/ 1 h 5"/>
                <a:gd name="T8" fmla="*/ 2 w 14"/>
                <a:gd name="T9" fmla="*/ 2 h 5"/>
                <a:gd name="T10" fmla="*/ 0 w 14"/>
                <a:gd name="T11" fmla="*/ 3 h 5"/>
                <a:gd name="T12" fmla="*/ 3 w 14"/>
                <a:gd name="T13" fmla="*/ 3 h 5"/>
                <a:gd name="T14" fmla="*/ 8 w 14"/>
                <a:gd name="T15" fmla="*/ 4 h 5"/>
                <a:gd name="T16" fmla="*/ 13 w 14"/>
                <a:gd name="T17" fmla="*/ 4 h 5"/>
                <a:gd name="T18" fmla="*/ 13 w 14"/>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5">
                  <a:moveTo>
                    <a:pt x="13" y="4"/>
                  </a:moveTo>
                  <a:cubicBezTo>
                    <a:pt x="12" y="3"/>
                    <a:pt x="13" y="3"/>
                    <a:pt x="11" y="2"/>
                  </a:cubicBezTo>
                  <a:cubicBezTo>
                    <a:pt x="10" y="2"/>
                    <a:pt x="9" y="2"/>
                    <a:pt x="8" y="2"/>
                  </a:cubicBezTo>
                  <a:cubicBezTo>
                    <a:pt x="7" y="2"/>
                    <a:pt x="2" y="0"/>
                    <a:pt x="1" y="1"/>
                  </a:cubicBezTo>
                  <a:cubicBezTo>
                    <a:pt x="1" y="1"/>
                    <a:pt x="3" y="2"/>
                    <a:pt x="2" y="2"/>
                  </a:cubicBezTo>
                  <a:cubicBezTo>
                    <a:pt x="2" y="3"/>
                    <a:pt x="0" y="4"/>
                    <a:pt x="0" y="3"/>
                  </a:cubicBezTo>
                  <a:cubicBezTo>
                    <a:pt x="0" y="4"/>
                    <a:pt x="2" y="3"/>
                    <a:pt x="3" y="3"/>
                  </a:cubicBezTo>
                  <a:cubicBezTo>
                    <a:pt x="4" y="3"/>
                    <a:pt x="6" y="4"/>
                    <a:pt x="8" y="4"/>
                  </a:cubicBezTo>
                  <a:cubicBezTo>
                    <a:pt x="9" y="4"/>
                    <a:pt x="13" y="4"/>
                    <a:pt x="13" y="4"/>
                  </a:cubicBezTo>
                  <a:cubicBezTo>
                    <a:pt x="12" y="3"/>
                    <a:pt x="14" y="5"/>
                    <a:pt x="13"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7" name="Freeform 605">
              <a:extLst>
                <a:ext uri="{FF2B5EF4-FFF2-40B4-BE49-F238E27FC236}">
                  <a16:creationId xmlns:a16="http://schemas.microsoft.com/office/drawing/2014/main" id="{60BC2AD5-61F4-914B-B726-E055162C2817}"/>
                </a:ext>
              </a:extLst>
            </p:cNvPr>
            <p:cNvSpPr>
              <a:spLocks/>
            </p:cNvSpPr>
            <p:nvPr/>
          </p:nvSpPr>
          <p:spPr bwMode="auto">
            <a:xfrm>
              <a:off x="7738407" y="4226081"/>
              <a:ext cx="54142" cy="19114"/>
            </a:xfrm>
            <a:custGeom>
              <a:avLst/>
              <a:gdLst>
                <a:gd name="T0" fmla="*/ 5 w 6"/>
                <a:gd name="T1" fmla="*/ 1 h 2"/>
                <a:gd name="T2" fmla="*/ 2 w 6"/>
                <a:gd name="T3" fmla="*/ 0 h 2"/>
                <a:gd name="T4" fmla="*/ 5 w 6"/>
                <a:gd name="T5" fmla="*/ 1 h 2"/>
              </a:gdLst>
              <a:ahLst/>
              <a:cxnLst>
                <a:cxn ang="0">
                  <a:pos x="T0" y="T1"/>
                </a:cxn>
                <a:cxn ang="0">
                  <a:pos x="T2" y="T3"/>
                </a:cxn>
                <a:cxn ang="0">
                  <a:pos x="T4" y="T5"/>
                </a:cxn>
              </a:cxnLst>
              <a:rect l="0" t="0" r="r" b="b"/>
              <a:pathLst>
                <a:path w="6" h="2">
                  <a:moveTo>
                    <a:pt x="5" y="1"/>
                  </a:moveTo>
                  <a:cubicBezTo>
                    <a:pt x="4" y="2"/>
                    <a:pt x="0" y="0"/>
                    <a:pt x="2" y="0"/>
                  </a:cubicBezTo>
                  <a:cubicBezTo>
                    <a:pt x="3" y="0"/>
                    <a:pt x="6" y="1"/>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8" name="Freeform 606">
              <a:extLst>
                <a:ext uri="{FF2B5EF4-FFF2-40B4-BE49-F238E27FC236}">
                  <a16:creationId xmlns:a16="http://schemas.microsoft.com/office/drawing/2014/main" id="{A6576477-86AF-6745-AD8D-FA02C9153844}"/>
                </a:ext>
              </a:extLst>
            </p:cNvPr>
            <p:cNvSpPr>
              <a:spLocks/>
            </p:cNvSpPr>
            <p:nvPr/>
          </p:nvSpPr>
          <p:spPr bwMode="auto">
            <a:xfrm>
              <a:off x="7980446" y="4515968"/>
              <a:ext cx="54142" cy="28672"/>
            </a:xfrm>
            <a:custGeom>
              <a:avLst/>
              <a:gdLst>
                <a:gd name="T0" fmla="*/ 4 w 6"/>
                <a:gd name="T1" fmla="*/ 1 h 3"/>
                <a:gd name="T2" fmla="*/ 1 w 6"/>
                <a:gd name="T3" fmla="*/ 2 h 3"/>
                <a:gd name="T4" fmla="*/ 4 w 6"/>
                <a:gd name="T5" fmla="*/ 1 h 3"/>
              </a:gdLst>
              <a:ahLst/>
              <a:cxnLst>
                <a:cxn ang="0">
                  <a:pos x="T0" y="T1"/>
                </a:cxn>
                <a:cxn ang="0">
                  <a:pos x="T2" y="T3"/>
                </a:cxn>
                <a:cxn ang="0">
                  <a:pos x="T4" y="T5"/>
                </a:cxn>
              </a:cxnLst>
              <a:rect l="0" t="0" r="r" b="b"/>
              <a:pathLst>
                <a:path w="6" h="3">
                  <a:moveTo>
                    <a:pt x="4" y="1"/>
                  </a:moveTo>
                  <a:cubicBezTo>
                    <a:pt x="3" y="0"/>
                    <a:pt x="0" y="2"/>
                    <a:pt x="1" y="2"/>
                  </a:cubicBezTo>
                  <a:cubicBezTo>
                    <a:pt x="2" y="3"/>
                    <a:pt x="6" y="1"/>
                    <a:pt x="4"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9" name="Freeform 607">
              <a:extLst>
                <a:ext uri="{FF2B5EF4-FFF2-40B4-BE49-F238E27FC236}">
                  <a16:creationId xmlns:a16="http://schemas.microsoft.com/office/drawing/2014/main" id="{7AD2CC38-0913-9D4B-9FAB-4CED74EBD7D5}"/>
                </a:ext>
              </a:extLst>
            </p:cNvPr>
            <p:cNvSpPr>
              <a:spLocks/>
            </p:cNvSpPr>
            <p:nvPr/>
          </p:nvSpPr>
          <p:spPr bwMode="auto">
            <a:xfrm>
              <a:off x="4805282" y="5815671"/>
              <a:ext cx="47770" cy="38227"/>
            </a:xfrm>
            <a:custGeom>
              <a:avLst/>
              <a:gdLst>
                <a:gd name="T0" fmla="*/ 4 w 5"/>
                <a:gd name="T1" fmla="*/ 1 h 4"/>
                <a:gd name="T2" fmla="*/ 1 w 5"/>
                <a:gd name="T3" fmla="*/ 4 h 4"/>
                <a:gd name="T4" fmla="*/ 4 w 5"/>
                <a:gd name="T5" fmla="*/ 1 h 4"/>
              </a:gdLst>
              <a:ahLst/>
              <a:cxnLst>
                <a:cxn ang="0">
                  <a:pos x="T0" y="T1"/>
                </a:cxn>
                <a:cxn ang="0">
                  <a:pos x="T2" y="T3"/>
                </a:cxn>
                <a:cxn ang="0">
                  <a:pos x="T4" y="T5"/>
                </a:cxn>
              </a:cxnLst>
              <a:rect l="0" t="0" r="r" b="b"/>
              <a:pathLst>
                <a:path w="5" h="4">
                  <a:moveTo>
                    <a:pt x="4" y="1"/>
                  </a:moveTo>
                  <a:cubicBezTo>
                    <a:pt x="3" y="0"/>
                    <a:pt x="0" y="4"/>
                    <a:pt x="1" y="4"/>
                  </a:cubicBezTo>
                  <a:cubicBezTo>
                    <a:pt x="1" y="4"/>
                    <a:pt x="5" y="1"/>
                    <a:pt x="4"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0" name="Freeform 608">
              <a:extLst>
                <a:ext uri="{FF2B5EF4-FFF2-40B4-BE49-F238E27FC236}">
                  <a16:creationId xmlns:a16="http://schemas.microsoft.com/office/drawing/2014/main" id="{C61D4194-CC71-AB4B-AF1A-18146A81DEE9}"/>
                </a:ext>
              </a:extLst>
            </p:cNvPr>
            <p:cNvSpPr>
              <a:spLocks/>
            </p:cNvSpPr>
            <p:nvPr/>
          </p:nvSpPr>
          <p:spPr bwMode="auto">
            <a:xfrm>
              <a:off x="4872164" y="5806113"/>
              <a:ext cx="9556" cy="9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0"/>
                    <a:pt x="0" y="0"/>
                    <a:pt x="0"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1" name="Freeform 609">
              <a:extLst>
                <a:ext uri="{FF2B5EF4-FFF2-40B4-BE49-F238E27FC236}">
                  <a16:creationId xmlns:a16="http://schemas.microsoft.com/office/drawing/2014/main" id="{9CF3132E-20E4-EC48-B40C-6E80518FA3DC}"/>
                </a:ext>
              </a:extLst>
            </p:cNvPr>
            <p:cNvSpPr>
              <a:spLocks/>
            </p:cNvSpPr>
            <p:nvPr/>
          </p:nvSpPr>
          <p:spPr bwMode="auto">
            <a:xfrm>
              <a:off x="3919931" y="5815671"/>
              <a:ext cx="63695" cy="57338"/>
            </a:xfrm>
            <a:custGeom>
              <a:avLst/>
              <a:gdLst>
                <a:gd name="T0" fmla="*/ 5 w 7"/>
                <a:gd name="T1" fmla="*/ 2 h 6"/>
                <a:gd name="T2" fmla="*/ 1 w 7"/>
                <a:gd name="T3" fmla="*/ 2 h 6"/>
                <a:gd name="T4" fmla="*/ 5 w 7"/>
                <a:gd name="T5" fmla="*/ 2 h 6"/>
                <a:gd name="T6" fmla="*/ 5 w 7"/>
                <a:gd name="T7" fmla="*/ 2 h 6"/>
              </a:gdLst>
              <a:ahLst/>
              <a:cxnLst>
                <a:cxn ang="0">
                  <a:pos x="T0" y="T1"/>
                </a:cxn>
                <a:cxn ang="0">
                  <a:pos x="T2" y="T3"/>
                </a:cxn>
                <a:cxn ang="0">
                  <a:pos x="T4" y="T5"/>
                </a:cxn>
                <a:cxn ang="0">
                  <a:pos x="T6" y="T7"/>
                </a:cxn>
              </a:cxnLst>
              <a:rect l="0" t="0" r="r" b="b"/>
              <a:pathLst>
                <a:path w="7" h="6">
                  <a:moveTo>
                    <a:pt x="5" y="2"/>
                  </a:moveTo>
                  <a:cubicBezTo>
                    <a:pt x="7" y="0"/>
                    <a:pt x="2" y="0"/>
                    <a:pt x="1" y="2"/>
                  </a:cubicBezTo>
                  <a:cubicBezTo>
                    <a:pt x="0" y="3"/>
                    <a:pt x="4" y="5"/>
                    <a:pt x="5" y="2"/>
                  </a:cubicBezTo>
                  <a:cubicBezTo>
                    <a:pt x="6" y="1"/>
                    <a:pt x="3" y="6"/>
                    <a:pt x="5"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2" name="Freeform 610">
              <a:extLst>
                <a:ext uri="{FF2B5EF4-FFF2-40B4-BE49-F238E27FC236}">
                  <a16:creationId xmlns:a16="http://schemas.microsoft.com/office/drawing/2014/main" id="{7117AC7E-E69E-9142-B872-4557B5940615}"/>
                </a:ext>
              </a:extLst>
            </p:cNvPr>
            <p:cNvSpPr>
              <a:spLocks/>
            </p:cNvSpPr>
            <p:nvPr/>
          </p:nvSpPr>
          <p:spPr bwMode="auto">
            <a:xfrm>
              <a:off x="17661981" y="9138193"/>
              <a:ext cx="19109" cy="9558"/>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3" name="Freeform 611">
              <a:extLst>
                <a:ext uri="{FF2B5EF4-FFF2-40B4-BE49-F238E27FC236}">
                  <a16:creationId xmlns:a16="http://schemas.microsoft.com/office/drawing/2014/main" id="{D3CAD5D9-C454-B64E-A4C0-CDA8A0DD4C17}"/>
                </a:ext>
              </a:extLst>
            </p:cNvPr>
            <p:cNvSpPr>
              <a:spLocks/>
            </p:cNvSpPr>
            <p:nvPr/>
          </p:nvSpPr>
          <p:spPr bwMode="auto">
            <a:xfrm>
              <a:off x="17540962" y="9119079"/>
              <a:ext cx="19109" cy="1911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4" name="Freeform 612">
              <a:extLst>
                <a:ext uri="{FF2B5EF4-FFF2-40B4-BE49-F238E27FC236}">
                  <a16:creationId xmlns:a16="http://schemas.microsoft.com/office/drawing/2014/main" id="{FA8C5BBE-FC66-F245-9B3B-1D30DF577499}"/>
                </a:ext>
              </a:extLst>
            </p:cNvPr>
            <p:cNvSpPr>
              <a:spLocks/>
            </p:cNvSpPr>
            <p:nvPr/>
          </p:nvSpPr>
          <p:spPr bwMode="auto">
            <a:xfrm>
              <a:off x="17961345" y="10785121"/>
              <a:ext cx="63695" cy="47785"/>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5" name="Rectangle 613">
              <a:extLst>
                <a:ext uri="{FF2B5EF4-FFF2-40B4-BE49-F238E27FC236}">
                  <a16:creationId xmlns:a16="http://schemas.microsoft.com/office/drawing/2014/main" id="{9DF51A05-6CBD-A14D-9D2F-6523C6DE381C}"/>
                </a:ext>
              </a:extLst>
            </p:cNvPr>
            <p:cNvSpPr>
              <a:spLocks noChangeArrowheads="1"/>
            </p:cNvSpPr>
            <p:nvPr/>
          </p:nvSpPr>
          <p:spPr bwMode="auto">
            <a:xfrm>
              <a:off x="12451788" y="5197675"/>
              <a:ext cx="3187" cy="3188"/>
            </a:xfrm>
            <a:prstGeom prst="rect">
              <a:avLst/>
            </a:pr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6" name="Freeform 614">
              <a:extLst>
                <a:ext uri="{FF2B5EF4-FFF2-40B4-BE49-F238E27FC236}">
                  <a16:creationId xmlns:a16="http://schemas.microsoft.com/office/drawing/2014/main" id="{505C7B4B-89F6-0246-BD2A-A06EFFB4DB6F}"/>
                </a:ext>
              </a:extLst>
            </p:cNvPr>
            <p:cNvSpPr>
              <a:spLocks/>
            </p:cNvSpPr>
            <p:nvPr/>
          </p:nvSpPr>
          <p:spPr bwMode="auto">
            <a:xfrm>
              <a:off x="9257516" y="10504795"/>
              <a:ext cx="95541" cy="82827"/>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7" name="Freeform 615">
              <a:extLst>
                <a:ext uri="{FF2B5EF4-FFF2-40B4-BE49-F238E27FC236}">
                  <a16:creationId xmlns:a16="http://schemas.microsoft.com/office/drawing/2014/main" id="{ABBE43D3-F204-614B-8775-0B1D87C35787}"/>
                </a:ext>
              </a:extLst>
            </p:cNvPr>
            <p:cNvSpPr>
              <a:spLocks/>
            </p:cNvSpPr>
            <p:nvPr/>
          </p:nvSpPr>
          <p:spPr bwMode="auto">
            <a:xfrm>
              <a:off x="7821211" y="6733109"/>
              <a:ext cx="66879" cy="28672"/>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8" name="Freeform 616">
              <a:extLst>
                <a:ext uri="{FF2B5EF4-FFF2-40B4-BE49-F238E27FC236}">
                  <a16:creationId xmlns:a16="http://schemas.microsoft.com/office/drawing/2014/main" id="{B14DF080-C8EA-5B41-A61D-37B212C7CAC3}"/>
                </a:ext>
              </a:extLst>
            </p:cNvPr>
            <p:cNvSpPr>
              <a:spLocks/>
            </p:cNvSpPr>
            <p:nvPr/>
          </p:nvSpPr>
          <p:spPr bwMode="auto">
            <a:xfrm>
              <a:off x="8483629" y="11766268"/>
              <a:ext cx="168791" cy="149721"/>
            </a:xfrm>
            <a:custGeom>
              <a:avLst/>
              <a:gdLst>
                <a:gd name="T0" fmla="*/ 17 w 18"/>
                <a:gd name="T1" fmla="*/ 14 h 16"/>
                <a:gd name="T2" fmla="*/ 8 w 18"/>
                <a:gd name="T3" fmla="*/ 9 h 16"/>
                <a:gd name="T4" fmla="*/ 4 w 18"/>
                <a:gd name="T5" fmla="*/ 5 h 16"/>
                <a:gd name="T6" fmla="*/ 1 w 18"/>
                <a:gd name="T7" fmla="*/ 3 h 16"/>
                <a:gd name="T8" fmla="*/ 2 w 18"/>
                <a:gd name="T9" fmla="*/ 2 h 16"/>
                <a:gd name="T10" fmla="*/ 0 w 18"/>
                <a:gd name="T11" fmla="*/ 0 h 16"/>
                <a:gd name="T12" fmla="*/ 0 w 18"/>
                <a:gd name="T13" fmla="*/ 14 h 16"/>
                <a:gd name="T14" fmla="*/ 7 w 18"/>
                <a:gd name="T15" fmla="*/ 15 h 16"/>
                <a:gd name="T16" fmla="*/ 10 w 18"/>
                <a:gd name="T17" fmla="*/ 16 h 16"/>
                <a:gd name="T18" fmla="*/ 13 w 18"/>
                <a:gd name="T19" fmla="*/ 15 h 16"/>
                <a:gd name="T20" fmla="*/ 18 w 18"/>
                <a:gd name="T21" fmla="*/ 14 h 16"/>
                <a:gd name="T22" fmla="*/ 17 w 18"/>
                <a:gd name="T2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6">
                  <a:moveTo>
                    <a:pt x="17" y="14"/>
                  </a:moveTo>
                  <a:cubicBezTo>
                    <a:pt x="13" y="14"/>
                    <a:pt x="11" y="11"/>
                    <a:pt x="8" y="9"/>
                  </a:cubicBezTo>
                  <a:cubicBezTo>
                    <a:pt x="7" y="7"/>
                    <a:pt x="5" y="6"/>
                    <a:pt x="4" y="5"/>
                  </a:cubicBezTo>
                  <a:cubicBezTo>
                    <a:pt x="3" y="5"/>
                    <a:pt x="1" y="4"/>
                    <a:pt x="1" y="3"/>
                  </a:cubicBezTo>
                  <a:cubicBezTo>
                    <a:pt x="1" y="3"/>
                    <a:pt x="2" y="3"/>
                    <a:pt x="2" y="2"/>
                  </a:cubicBezTo>
                  <a:cubicBezTo>
                    <a:pt x="3" y="2"/>
                    <a:pt x="1" y="0"/>
                    <a:pt x="0" y="0"/>
                  </a:cubicBezTo>
                  <a:cubicBezTo>
                    <a:pt x="0" y="5"/>
                    <a:pt x="0" y="10"/>
                    <a:pt x="0" y="14"/>
                  </a:cubicBezTo>
                  <a:cubicBezTo>
                    <a:pt x="0" y="15"/>
                    <a:pt x="6" y="15"/>
                    <a:pt x="7" y="15"/>
                  </a:cubicBezTo>
                  <a:cubicBezTo>
                    <a:pt x="8" y="15"/>
                    <a:pt x="9" y="15"/>
                    <a:pt x="10" y="16"/>
                  </a:cubicBezTo>
                  <a:cubicBezTo>
                    <a:pt x="12" y="16"/>
                    <a:pt x="12" y="16"/>
                    <a:pt x="13" y="15"/>
                  </a:cubicBezTo>
                  <a:cubicBezTo>
                    <a:pt x="14" y="15"/>
                    <a:pt x="18" y="15"/>
                    <a:pt x="18" y="14"/>
                  </a:cubicBezTo>
                  <a:cubicBezTo>
                    <a:pt x="18" y="14"/>
                    <a:pt x="18" y="13"/>
                    <a:pt x="17" y="1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9" name="Freeform 617">
              <a:extLst>
                <a:ext uri="{FF2B5EF4-FFF2-40B4-BE49-F238E27FC236}">
                  <a16:creationId xmlns:a16="http://schemas.microsoft.com/office/drawing/2014/main" id="{CDFF70AB-3720-2E4C-AD70-94FD4D54F61E}"/>
                </a:ext>
              </a:extLst>
            </p:cNvPr>
            <p:cNvSpPr>
              <a:spLocks/>
            </p:cNvSpPr>
            <p:nvPr/>
          </p:nvSpPr>
          <p:spPr bwMode="auto">
            <a:xfrm>
              <a:off x="8305288" y="11747159"/>
              <a:ext cx="280256" cy="216615"/>
            </a:xfrm>
            <a:custGeom>
              <a:avLst/>
              <a:gdLst>
                <a:gd name="T0" fmla="*/ 19 w 30"/>
                <a:gd name="T1" fmla="*/ 17 h 23"/>
                <a:gd name="T2" fmla="*/ 19 w 30"/>
                <a:gd name="T3" fmla="*/ 7 h 23"/>
                <a:gd name="T4" fmla="*/ 19 w 30"/>
                <a:gd name="T5" fmla="*/ 3 h 23"/>
                <a:gd name="T6" fmla="*/ 15 w 30"/>
                <a:gd name="T7" fmla="*/ 1 h 23"/>
                <a:gd name="T8" fmla="*/ 12 w 30"/>
                <a:gd name="T9" fmla="*/ 3 h 23"/>
                <a:gd name="T10" fmla="*/ 13 w 30"/>
                <a:gd name="T11" fmla="*/ 6 h 23"/>
                <a:gd name="T12" fmla="*/ 15 w 30"/>
                <a:gd name="T13" fmla="*/ 6 h 23"/>
                <a:gd name="T14" fmla="*/ 14 w 30"/>
                <a:gd name="T15" fmla="*/ 8 h 23"/>
                <a:gd name="T16" fmla="*/ 13 w 30"/>
                <a:gd name="T17" fmla="*/ 11 h 23"/>
                <a:gd name="T18" fmla="*/ 16 w 30"/>
                <a:gd name="T19" fmla="*/ 13 h 23"/>
                <a:gd name="T20" fmla="*/ 12 w 30"/>
                <a:gd name="T21" fmla="*/ 13 h 23"/>
                <a:gd name="T22" fmla="*/ 9 w 30"/>
                <a:gd name="T23" fmla="*/ 12 h 23"/>
                <a:gd name="T24" fmla="*/ 10 w 30"/>
                <a:gd name="T25" fmla="*/ 12 h 23"/>
                <a:gd name="T26" fmla="*/ 10 w 30"/>
                <a:gd name="T27" fmla="*/ 9 h 23"/>
                <a:gd name="T28" fmla="*/ 8 w 30"/>
                <a:gd name="T29" fmla="*/ 11 h 23"/>
                <a:gd name="T30" fmla="*/ 5 w 30"/>
                <a:gd name="T31" fmla="*/ 11 h 23"/>
                <a:gd name="T32" fmla="*/ 0 w 30"/>
                <a:gd name="T33" fmla="*/ 12 h 23"/>
                <a:gd name="T34" fmla="*/ 2 w 30"/>
                <a:gd name="T35" fmla="*/ 12 h 23"/>
                <a:gd name="T36" fmla="*/ 3 w 30"/>
                <a:gd name="T37" fmla="*/ 12 h 23"/>
                <a:gd name="T38" fmla="*/ 5 w 30"/>
                <a:gd name="T39" fmla="*/ 12 h 23"/>
                <a:gd name="T40" fmla="*/ 6 w 30"/>
                <a:gd name="T41" fmla="*/ 13 h 23"/>
                <a:gd name="T42" fmla="*/ 4 w 30"/>
                <a:gd name="T43" fmla="*/ 15 h 23"/>
                <a:gd name="T44" fmla="*/ 6 w 30"/>
                <a:gd name="T45" fmla="*/ 15 h 23"/>
                <a:gd name="T46" fmla="*/ 8 w 30"/>
                <a:gd name="T47" fmla="*/ 16 h 23"/>
                <a:gd name="T48" fmla="*/ 7 w 30"/>
                <a:gd name="T49" fmla="*/ 16 h 23"/>
                <a:gd name="T50" fmla="*/ 10 w 30"/>
                <a:gd name="T51" fmla="*/ 17 h 23"/>
                <a:gd name="T52" fmla="*/ 12 w 30"/>
                <a:gd name="T53" fmla="*/ 17 h 23"/>
                <a:gd name="T54" fmla="*/ 17 w 30"/>
                <a:gd name="T55" fmla="*/ 21 h 23"/>
                <a:gd name="T56" fmla="*/ 16 w 30"/>
                <a:gd name="T57" fmla="*/ 20 h 23"/>
                <a:gd name="T58" fmla="*/ 23 w 30"/>
                <a:gd name="T59" fmla="*/ 23 h 23"/>
                <a:gd name="T60" fmla="*/ 19 w 30"/>
                <a:gd name="T61" fmla="*/ 18 h 23"/>
                <a:gd name="T62" fmla="*/ 24 w 30"/>
                <a:gd name="T63" fmla="*/ 19 h 23"/>
                <a:gd name="T64" fmla="*/ 30 w 30"/>
                <a:gd name="T65" fmla="*/ 18 h 23"/>
                <a:gd name="T66" fmla="*/ 19 w 30"/>
                <a:gd name="T6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 h="23">
                  <a:moveTo>
                    <a:pt x="19" y="17"/>
                  </a:moveTo>
                  <a:cubicBezTo>
                    <a:pt x="19" y="13"/>
                    <a:pt x="19" y="10"/>
                    <a:pt x="19" y="7"/>
                  </a:cubicBezTo>
                  <a:cubicBezTo>
                    <a:pt x="19" y="6"/>
                    <a:pt x="19" y="4"/>
                    <a:pt x="19" y="3"/>
                  </a:cubicBezTo>
                  <a:cubicBezTo>
                    <a:pt x="19" y="2"/>
                    <a:pt x="16" y="0"/>
                    <a:pt x="15" y="1"/>
                  </a:cubicBezTo>
                  <a:cubicBezTo>
                    <a:pt x="14" y="2"/>
                    <a:pt x="12" y="1"/>
                    <a:pt x="12" y="3"/>
                  </a:cubicBezTo>
                  <a:cubicBezTo>
                    <a:pt x="11" y="5"/>
                    <a:pt x="9" y="7"/>
                    <a:pt x="13" y="6"/>
                  </a:cubicBezTo>
                  <a:cubicBezTo>
                    <a:pt x="13" y="6"/>
                    <a:pt x="15" y="6"/>
                    <a:pt x="15" y="6"/>
                  </a:cubicBezTo>
                  <a:cubicBezTo>
                    <a:pt x="16" y="6"/>
                    <a:pt x="14" y="8"/>
                    <a:pt x="14" y="8"/>
                  </a:cubicBezTo>
                  <a:cubicBezTo>
                    <a:pt x="13" y="8"/>
                    <a:pt x="11" y="10"/>
                    <a:pt x="13" y="11"/>
                  </a:cubicBezTo>
                  <a:cubicBezTo>
                    <a:pt x="13" y="12"/>
                    <a:pt x="16" y="12"/>
                    <a:pt x="16" y="13"/>
                  </a:cubicBezTo>
                  <a:cubicBezTo>
                    <a:pt x="16" y="13"/>
                    <a:pt x="12" y="13"/>
                    <a:pt x="12" y="13"/>
                  </a:cubicBezTo>
                  <a:cubicBezTo>
                    <a:pt x="11" y="13"/>
                    <a:pt x="9" y="12"/>
                    <a:pt x="9" y="12"/>
                  </a:cubicBezTo>
                  <a:cubicBezTo>
                    <a:pt x="9" y="12"/>
                    <a:pt x="10" y="13"/>
                    <a:pt x="10" y="12"/>
                  </a:cubicBezTo>
                  <a:cubicBezTo>
                    <a:pt x="10" y="11"/>
                    <a:pt x="11" y="10"/>
                    <a:pt x="10" y="9"/>
                  </a:cubicBezTo>
                  <a:cubicBezTo>
                    <a:pt x="10" y="9"/>
                    <a:pt x="8" y="11"/>
                    <a:pt x="8" y="11"/>
                  </a:cubicBezTo>
                  <a:cubicBezTo>
                    <a:pt x="7" y="12"/>
                    <a:pt x="6" y="11"/>
                    <a:pt x="5" y="11"/>
                  </a:cubicBezTo>
                  <a:cubicBezTo>
                    <a:pt x="4" y="11"/>
                    <a:pt x="0" y="10"/>
                    <a:pt x="0" y="12"/>
                  </a:cubicBezTo>
                  <a:cubicBezTo>
                    <a:pt x="0" y="13"/>
                    <a:pt x="2" y="12"/>
                    <a:pt x="2" y="12"/>
                  </a:cubicBezTo>
                  <a:cubicBezTo>
                    <a:pt x="3" y="11"/>
                    <a:pt x="2" y="12"/>
                    <a:pt x="3" y="12"/>
                  </a:cubicBezTo>
                  <a:cubicBezTo>
                    <a:pt x="4" y="13"/>
                    <a:pt x="4" y="11"/>
                    <a:pt x="5" y="12"/>
                  </a:cubicBezTo>
                  <a:cubicBezTo>
                    <a:pt x="5" y="12"/>
                    <a:pt x="6" y="13"/>
                    <a:pt x="6" y="13"/>
                  </a:cubicBezTo>
                  <a:cubicBezTo>
                    <a:pt x="6" y="13"/>
                    <a:pt x="2" y="14"/>
                    <a:pt x="4" y="15"/>
                  </a:cubicBezTo>
                  <a:cubicBezTo>
                    <a:pt x="5" y="16"/>
                    <a:pt x="6" y="14"/>
                    <a:pt x="6" y="15"/>
                  </a:cubicBezTo>
                  <a:cubicBezTo>
                    <a:pt x="7" y="15"/>
                    <a:pt x="8" y="16"/>
                    <a:pt x="8" y="16"/>
                  </a:cubicBezTo>
                  <a:cubicBezTo>
                    <a:pt x="8" y="16"/>
                    <a:pt x="8" y="16"/>
                    <a:pt x="7" y="16"/>
                  </a:cubicBezTo>
                  <a:cubicBezTo>
                    <a:pt x="7" y="17"/>
                    <a:pt x="9" y="17"/>
                    <a:pt x="10" y="17"/>
                  </a:cubicBezTo>
                  <a:cubicBezTo>
                    <a:pt x="11" y="17"/>
                    <a:pt x="11" y="15"/>
                    <a:pt x="12" y="17"/>
                  </a:cubicBezTo>
                  <a:cubicBezTo>
                    <a:pt x="12" y="17"/>
                    <a:pt x="16" y="22"/>
                    <a:pt x="17" y="21"/>
                  </a:cubicBezTo>
                  <a:cubicBezTo>
                    <a:pt x="17" y="21"/>
                    <a:pt x="16" y="20"/>
                    <a:pt x="16" y="20"/>
                  </a:cubicBezTo>
                  <a:cubicBezTo>
                    <a:pt x="16" y="19"/>
                    <a:pt x="22" y="23"/>
                    <a:pt x="23" y="23"/>
                  </a:cubicBezTo>
                  <a:cubicBezTo>
                    <a:pt x="23" y="22"/>
                    <a:pt x="19" y="19"/>
                    <a:pt x="19" y="18"/>
                  </a:cubicBezTo>
                  <a:cubicBezTo>
                    <a:pt x="20" y="18"/>
                    <a:pt x="24" y="19"/>
                    <a:pt x="24" y="19"/>
                  </a:cubicBezTo>
                  <a:cubicBezTo>
                    <a:pt x="26" y="19"/>
                    <a:pt x="28" y="19"/>
                    <a:pt x="30" y="18"/>
                  </a:cubicBezTo>
                  <a:cubicBezTo>
                    <a:pt x="27" y="16"/>
                    <a:pt x="23" y="17"/>
                    <a:pt x="19" y="1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0" name="Freeform 618">
              <a:extLst>
                <a:ext uri="{FF2B5EF4-FFF2-40B4-BE49-F238E27FC236}">
                  <a16:creationId xmlns:a16="http://schemas.microsoft.com/office/drawing/2014/main" id="{91CDEEEB-7ED0-3844-8475-A28EC450C665}"/>
                </a:ext>
              </a:extLst>
            </p:cNvPr>
            <p:cNvSpPr>
              <a:spLocks/>
            </p:cNvSpPr>
            <p:nvPr/>
          </p:nvSpPr>
          <p:spPr bwMode="auto">
            <a:xfrm>
              <a:off x="8260699" y="8501084"/>
              <a:ext cx="710194" cy="516057"/>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1" name="Freeform 619">
              <a:extLst>
                <a:ext uri="{FF2B5EF4-FFF2-40B4-BE49-F238E27FC236}">
                  <a16:creationId xmlns:a16="http://schemas.microsoft.com/office/drawing/2014/main" id="{CAFB2687-492D-2942-A487-0DC635E5E911}"/>
                </a:ext>
              </a:extLst>
            </p:cNvPr>
            <p:cNvSpPr>
              <a:spLocks/>
            </p:cNvSpPr>
            <p:nvPr/>
          </p:nvSpPr>
          <p:spPr bwMode="auto">
            <a:xfrm>
              <a:off x="8830764" y="8641249"/>
              <a:ext cx="242036" cy="356781"/>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2" name="Freeform 620">
              <a:extLst>
                <a:ext uri="{FF2B5EF4-FFF2-40B4-BE49-F238E27FC236}">
                  <a16:creationId xmlns:a16="http://schemas.microsoft.com/office/drawing/2014/main" id="{D9C3843B-7869-E448-A1F1-519598D97959}"/>
                </a:ext>
              </a:extLst>
            </p:cNvPr>
            <p:cNvSpPr>
              <a:spLocks/>
            </p:cNvSpPr>
            <p:nvPr/>
          </p:nvSpPr>
          <p:spPr bwMode="auto">
            <a:xfrm>
              <a:off x="8986815" y="8752743"/>
              <a:ext cx="207006" cy="216615"/>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3" name="Freeform 621">
              <a:extLst>
                <a:ext uri="{FF2B5EF4-FFF2-40B4-BE49-F238E27FC236}">
                  <a16:creationId xmlns:a16="http://schemas.microsoft.com/office/drawing/2014/main" id="{222C5F4A-6ED4-AF4F-86C4-B2C0235E31D2}"/>
                </a:ext>
              </a:extLst>
            </p:cNvPr>
            <p:cNvSpPr>
              <a:spLocks/>
            </p:cNvSpPr>
            <p:nvPr/>
          </p:nvSpPr>
          <p:spPr bwMode="auto">
            <a:xfrm>
              <a:off x="9155606" y="8771859"/>
              <a:ext cx="149682" cy="168837"/>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4" name="Freeform 622">
              <a:extLst>
                <a:ext uri="{FF2B5EF4-FFF2-40B4-BE49-F238E27FC236}">
                  <a16:creationId xmlns:a16="http://schemas.microsoft.com/office/drawing/2014/main" id="{3029FA71-0114-584D-900F-66288CF8DA08}"/>
                </a:ext>
              </a:extLst>
            </p:cNvPr>
            <p:cNvSpPr>
              <a:spLocks/>
            </p:cNvSpPr>
            <p:nvPr/>
          </p:nvSpPr>
          <p:spPr bwMode="auto">
            <a:xfrm>
              <a:off x="7821211" y="8453303"/>
              <a:ext cx="754780" cy="786831"/>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5" name="Freeform 623">
              <a:extLst>
                <a:ext uri="{FF2B5EF4-FFF2-40B4-BE49-F238E27FC236}">
                  <a16:creationId xmlns:a16="http://schemas.microsoft.com/office/drawing/2014/main" id="{5DF052ED-43B7-0743-9536-B9534E227B36}"/>
                </a:ext>
              </a:extLst>
            </p:cNvPr>
            <p:cNvSpPr>
              <a:spLocks/>
            </p:cNvSpPr>
            <p:nvPr/>
          </p:nvSpPr>
          <p:spPr bwMode="auto">
            <a:xfrm>
              <a:off x="7923120" y="8978916"/>
              <a:ext cx="261145" cy="3090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6" name="Freeform 624">
              <a:extLst>
                <a:ext uri="{FF2B5EF4-FFF2-40B4-BE49-F238E27FC236}">
                  <a16:creationId xmlns:a16="http://schemas.microsoft.com/office/drawing/2014/main" id="{6A4C2A13-A7F1-714F-9EEF-EF9588E563EA}"/>
                </a:ext>
              </a:extLst>
            </p:cNvPr>
            <p:cNvSpPr>
              <a:spLocks/>
            </p:cNvSpPr>
            <p:nvPr/>
          </p:nvSpPr>
          <p:spPr bwMode="auto">
            <a:xfrm>
              <a:off x="7894458" y="9036257"/>
              <a:ext cx="598727" cy="888769"/>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7" name="Freeform 625">
              <a:extLst>
                <a:ext uri="{FF2B5EF4-FFF2-40B4-BE49-F238E27FC236}">
                  <a16:creationId xmlns:a16="http://schemas.microsoft.com/office/drawing/2014/main" id="{D6CC94EA-C180-5440-AE0C-57786107D72B}"/>
                </a:ext>
              </a:extLst>
            </p:cNvPr>
            <p:cNvSpPr>
              <a:spLocks/>
            </p:cNvSpPr>
            <p:nvPr/>
          </p:nvSpPr>
          <p:spPr bwMode="auto">
            <a:xfrm>
              <a:off x="8158790" y="9867685"/>
              <a:ext cx="407643" cy="1984597"/>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8" name="Freeform 626">
              <a:extLst>
                <a:ext uri="{FF2B5EF4-FFF2-40B4-BE49-F238E27FC236}">
                  <a16:creationId xmlns:a16="http://schemas.microsoft.com/office/drawing/2014/main" id="{43EFD8FF-FFDC-E54A-8E87-C05ABE487755}"/>
                </a:ext>
              </a:extLst>
            </p:cNvPr>
            <p:cNvSpPr>
              <a:spLocks/>
            </p:cNvSpPr>
            <p:nvPr/>
          </p:nvSpPr>
          <p:spPr bwMode="auto">
            <a:xfrm>
              <a:off x="8435859" y="9485418"/>
              <a:ext cx="598727" cy="653038"/>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9" name="Freeform 627">
              <a:extLst>
                <a:ext uri="{FF2B5EF4-FFF2-40B4-BE49-F238E27FC236}">
                  <a16:creationId xmlns:a16="http://schemas.microsoft.com/office/drawing/2014/main" id="{81C6177F-FE1D-2B48-94A0-27CCFE7B7F41}"/>
                </a:ext>
              </a:extLst>
            </p:cNvPr>
            <p:cNvSpPr>
              <a:spLocks/>
            </p:cNvSpPr>
            <p:nvPr/>
          </p:nvSpPr>
          <p:spPr bwMode="auto">
            <a:xfrm>
              <a:off x="8773441" y="9950508"/>
              <a:ext cx="420383" cy="41412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0" name="Freeform 628">
              <a:extLst>
                <a:ext uri="{FF2B5EF4-FFF2-40B4-BE49-F238E27FC236}">
                  <a16:creationId xmlns:a16="http://schemas.microsoft.com/office/drawing/2014/main" id="{7B9671E6-647D-B64D-8742-03F62CF822E6}"/>
                </a:ext>
              </a:extLst>
            </p:cNvPr>
            <p:cNvSpPr>
              <a:spLocks noEditPoints="1"/>
            </p:cNvSpPr>
            <p:nvPr/>
          </p:nvSpPr>
          <p:spPr bwMode="auto">
            <a:xfrm>
              <a:off x="8241593" y="8800526"/>
              <a:ext cx="1856688" cy="188265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grpFill/>
            <a:ln w="9525"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1" name="Freeform 629">
              <a:extLst>
                <a:ext uri="{FF2B5EF4-FFF2-40B4-BE49-F238E27FC236}">
                  <a16:creationId xmlns:a16="http://schemas.microsoft.com/office/drawing/2014/main" id="{1A385B8E-38D1-754D-93EE-21BD87251135}"/>
                </a:ext>
              </a:extLst>
            </p:cNvPr>
            <p:cNvSpPr>
              <a:spLocks/>
            </p:cNvSpPr>
            <p:nvPr/>
          </p:nvSpPr>
          <p:spPr bwMode="auto">
            <a:xfrm>
              <a:off x="8961338" y="10485681"/>
              <a:ext cx="251592" cy="261215"/>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2" name="Freeform 630">
              <a:extLst>
                <a:ext uri="{FF2B5EF4-FFF2-40B4-BE49-F238E27FC236}">
                  <a16:creationId xmlns:a16="http://schemas.microsoft.com/office/drawing/2014/main" id="{31D10A0D-0758-DC48-BDDE-BCBBB196550A}"/>
                </a:ext>
              </a:extLst>
            </p:cNvPr>
            <p:cNvSpPr>
              <a:spLocks/>
            </p:cNvSpPr>
            <p:nvPr/>
          </p:nvSpPr>
          <p:spPr bwMode="auto">
            <a:xfrm>
              <a:off x="8241593" y="10074745"/>
              <a:ext cx="961783" cy="1672412"/>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3" name="Freeform 631">
              <a:extLst>
                <a:ext uri="{FF2B5EF4-FFF2-40B4-BE49-F238E27FC236}">
                  <a16:creationId xmlns:a16="http://schemas.microsoft.com/office/drawing/2014/main" id="{7AF9370A-2EF3-724C-A0C0-B314DEA2C7FB}"/>
                </a:ext>
              </a:extLst>
            </p:cNvPr>
            <p:cNvSpPr>
              <a:spLocks/>
            </p:cNvSpPr>
            <p:nvPr/>
          </p:nvSpPr>
          <p:spPr bwMode="auto">
            <a:xfrm>
              <a:off x="7617387" y="8313140"/>
              <a:ext cx="203824" cy="226173"/>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4" name="Freeform 632">
              <a:extLst>
                <a:ext uri="{FF2B5EF4-FFF2-40B4-BE49-F238E27FC236}">
                  <a16:creationId xmlns:a16="http://schemas.microsoft.com/office/drawing/2014/main" id="{5CEAB7B2-1E65-A94A-AC90-606F4BA7BC69}"/>
                </a:ext>
              </a:extLst>
            </p:cNvPr>
            <p:cNvSpPr>
              <a:spLocks/>
            </p:cNvSpPr>
            <p:nvPr/>
          </p:nvSpPr>
          <p:spPr bwMode="auto">
            <a:xfrm>
              <a:off x="7681084" y="8520197"/>
              <a:ext cx="159235" cy="140163"/>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5" name="Freeform 633">
              <a:extLst>
                <a:ext uri="{FF2B5EF4-FFF2-40B4-BE49-F238E27FC236}">
                  <a16:creationId xmlns:a16="http://schemas.microsoft.com/office/drawing/2014/main" id="{BEEF65D8-C5F1-C94C-AC4E-1E2D112340E3}"/>
                </a:ext>
              </a:extLst>
            </p:cNvPr>
            <p:cNvSpPr>
              <a:spLocks/>
            </p:cNvSpPr>
            <p:nvPr/>
          </p:nvSpPr>
          <p:spPr bwMode="auto">
            <a:xfrm>
              <a:off x="7502737" y="8360921"/>
              <a:ext cx="105096" cy="82827"/>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6" name="Freeform 634">
              <a:extLst>
                <a:ext uri="{FF2B5EF4-FFF2-40B4-BE49-F238E27FC236}">
                  <a16:creationId xmlns:a16="http://schemas.microsoft.com/office/drawing/2014/main" id="{C5F9FE1B-38F1-3E40-89B4-8D1D9C0B0D78}"/>
                </a:ext>
              </a:extLst>
            </p:cNvPr>
            <p:cNvSpPr>
              <a:spLocks/>
            </p:cNvSpPr>
            <p:nvPr/>
          </p:nvSpPr>
          <p:spPr bwMode="auto">
            <a:xfrm>
              <a:off x="7391272" y="8192091"/>
              <a:ext cx="187902" cy="216615"/>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7" name="Freeform 635">
              <a:extLst>
                <a:ext uri="{FF2B5EF4-FFF2-40B4-BE49-F238E27FC236}">
                  <a16:creationId xmlns:a16="http://schemas.microsoft.com/office/drawing/2014/main" id="{29ACE026-C5E9-964D-8596-64FD5B23AB70}"/>
                </a:ext>
              </a:extLst>
            </p:cNvPr>
            <p:cNvSpPr>
              <a:spLocks/>
            </p:cNvSpPr>
            <p:nvPr/>
          </p:nvSpPr>
          <p:spPr bwMode="auto">
            <a:xfrm>
              <a:off x="6254330" y="7453043"/>
              <a:ext cx="1398093" cy="898324"/>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8" name="Freeform 636">
              <a:extLst>
                <a:ext uri="{FF2B5EF4-FFF2-40B4-BE49-F238E27FC236}">
                  <a16:creationId xmlns:a16="http://schemas.microsoft.com/office/drawing/2014/main" id="{59557193-F8B0-3844-AC7F-C8D498E7593C}"/>
                </a:ext>
              </a:extLst>
            </p:cNvPr>
            <p:cNvSpPr>
              <a:spLocks/>
            </p:cNvSpPr>
            <p:nvPr/>
          </p:nvSpPr>
          <p:spPr bwMode="auto">
            <a:xfrm>
              <a:off x="7531402" y="8287656"/>
              <a:ext cx="280256" cy="14972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9" name="Freeform 637">
              <a:extLst>
                <a:ext uri="{FF2B5EF4-FFF2-40B4-BE49-F238E27FC236}">
                  <a16:creationId xmlns:a16="http://schemas.microsoft.com/office/drawing/2014/main" id="{F84AB884-9D60-2E44-AA24-441385FA0BFC}"/>
                </a:ext>
              </a:extLst>
            </p:cNvPr>
            <p:cNvSpPr>
              <a:spLocks/>
            </p:cNvSpPr>
            <p:nvPr/>
          </p:nvSpPr>
          <p:spPr bwMode="auto">
            <a:xfrm>
              <a:off x="7531402" y="8163419"/>
              <a:ext cx="66879" cy="140163"/>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0" name="Freeform 638">
              <a:extLst>
                <a:ext uri="{FF2B5EF4-FFF2-40B4-BE49-F238E27FC236}">
                  <a16:creationId xmlns:a16="http://schemas.microsoft.com/office/drawing/2014/main" id="{8A1B7E9A-1B6F-564D-84AE-A6D98FCB085B}"/>
                </a:ext>
              </a:extLst>
            </p:cNvPr>
            <p:cNvSpPr>
              <a:spLocks/>
            </p:cNvSpPr>
            <p:nvPr/>
          </p:nvSpPr>
          <p:spPr bwMode="auto">
            <a:xfrm>
              <a:off x="8232035" y="8080592"/>
              <a:ext cx="121018" cy="101936"/>
            </a:xfrm>
            <a:custGeom>
              <a:avLst/>
              <a:gdLst>
                <a:gd name="T0" fmla="*/ 12 w 13"/>
                <a:gd name="T1" fmla="*/ 3 h 11"/>
                <a:gd name="T2" fmla="*/ 6 w 13"/>
                <a:gd name="T3" fmla="*/ 1 h 11"/>
                <a:gd name="T4" fmla="*/ 7 w 13"/>
                <a:gd name="T5" fmla="*/ 5 h 11"/>
                <a:gd name="T6" fmla="*/ 9 w 13"/>
                <a:gd name="T7" fmla="*/ 9 h 11"/>
                <a:gd name="T8" fmla="*/ 6 w 13"/>
                <a:gd name="T9" fmla="*/ 10 h 11"/>
                <a:gd name="T10" fmla="*/ 5 w 13"/>
                <a:gd name="T11" fmla="*/ 8 h 11"/>
                <a:gd name="T12" fmla="*/ 0 w 13"/>
                <a:gd name="T13" fmla="*/ 9 h 11"/>
                <a:gd name="T14" fmla="*/ 3 w 13"/>
                <a:gd name="T15" fmla="*/ 11 h 11"/>
                <a:gd name="T16" fmla="*/ 13 w 13"/>
                <a:gd name="T17" fmla="*/ 11 h 11"/>
                <a:gd name="T18" fmla="*/ 12 w 13"/>
                <a:gd name="T19" fmla="*/ 3 h 11"/>
                <a:gd name="T20" fmla="*/ 12 w 13"/>
                <a:gd name="T2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1">
                  <a:moveTo>
                    <a:pt x="12" y="3"/>
                  </a:moveTo>
                  <a:cubicBezTo>
                    <a:pt x="10" y="3"/>
                    <a:pt x="8" y="0"/>
                    <a:pt x="6" y="1"/>
                  </a:cubicBezTo>
                  <a:cubicBezTo>
                    <a:pt x="3" y="2"/>
                    <a:pt x="7" y="3"/>
                    <a:pt x="7" y="5"/>
                  </a:cubicBezTo>
                  <a:cubicBezTo>
                    <a:pt x="8" y="6"/>
                    <a:pt x="10" y="8"/>
                    <a:pt x="9" y="9"/>
                  </a:cubicBezTo>
                  <a:cubicBezTo>
                    <a:pt x="8" y="10"/>
                    <a:pt x="7" y="10"/>
                    <a:pt x="6" y="10"/>
                  </a:cubicBezTo>
                  <a:cubicBezTo>
                    <a:pt x="4" y="9"/>
                    <a:pt x="6" y="9"/>
                    <a:pt x="5" y="8"/>
                  </a:cubicBezTo>
                  <a:cubicBezTo>
                    <a:pt x="5" y="8"/>
                    <a:pt x="0" y="9"/>
                    <a:pt x="0" y="9"/>
                  </a:cubicBezTo>
                  <a:cubicBezTo>
                    <a:pt x="0" y="11"/>
                    <a:pt x="2" y="11"/>
                    <a:pt x="3" y="11"/>
                  </a:cubicBezTo>
                  <a:cubicBezTo>
                    <a:pt x="6" y="10"/>
                    <a:pt x="9" y="11"/>
                    <a:pt x="13" y="11"/>
                  </a:cubicBezTo>
                  <a:cubicBezTo>
                    <a:pt x="13" y="8"/>
                    <a:pt x="12" y="5"/>
                    <a:pt x="12" y="3"/>
                  </a:cubicBezTo>
                  <a:cubicBezTo>
                    <a:pt x="11" y="3"/>
                    <a:pt x="12" y="5"/>
                    <a:pt x="12"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1" name="Freeform 639">
              <a:extLst>
                <a:ext uri="{FF2B5EF4-FFF2-40B4-BE49-F238E27FC236}">
                  <a16:creationId xmlns:a16="http://schemas.microsoft.com/office/drawing/2014/main" id="{8DD192E9-9A45-7240-938B-B3A2B06A66D1}"/>
                </a:ext>
              </a:extLst>
            </p:cNvPr>
            <p:cNvSpPr>
              <a:spLocks/>
            </p:cNvSpPr>
            <p:nvPr/>
          </p:nvSpPr>
          <p:spPr bwMode="auto">
            <a:xfrm>
              <a:off x="8343503" y="8080592"/>
              <a:ext cx="168791" cy="140163"/>
            </a:xfrm>
            <a:custGeom>
              <a:avLst/>
              <a:gdLst>
                <a:gd name="T0" fmla="*/ 14 w 18"/>
                <a:gd name="T1" fmla="*/ 7 h 15"/>
                <a:gd name="T2" fmla="*/ 8 w 18"/>
                <a:gd name="T3" fmla="*/ 3 h 15"/>
                <a:gd name="T4" fmla="*/ 1 w 18"/>
                <a:gd name="T5" fmla="*/ 1 h 15"/>
                <a:gd name="T6" fmla="*/ 0 w 18"/>
                <a:gd name="T7" fmla="*/ 3 h 15"/>
                <a:gd name="T8" fmla="*/ 1 w 18"/>
                <a:gd name="T9" fmla="*/ 10 h 15"/>
                <a:gd name="T10" fmla="*/ 2 w 18"/>
                <a:gd name="T11" fmla="*/ 12 h 15"/>
                <a:gd name="T12" fmla="*/ 4 w 18"/>
                <a:gd name="T13" fmla="*/ 10 h 15"/>
                <a:gd name="T14" fmla="*/ 13 w 18"/>
                <a:gd name="T15" fmla="*/ 10 h 15"/>
                <a:gd name="T16" fmla="*/ 17 w 18"/>
                <a:gd name="T17" fmla="*/ 10 h 15"/>
                <a:gd name="T18" fmla="*/ 14 w 18"/>
                <a:gd name="T19" fmla="*/ 7 h 15"/>
                <a:gd name="T20" fmla="*/ 14 w 18"/>
                <a:gd name="T21"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5">
                  <a:moveTo>
                    <a:pt x="14" y="7"/>
                  </a:moveTo>
                  <a:cubicBezTo>
                    <a:pt x="12" y="6"/>
                    <a:pt x="10" y="4"/>
                    <a:pt x="8" y="3"/>
                  </a:cubicBezTo>
                  <a:cubicBezTo>
                    <a:pt x="7" y="2"/>
                    <a:pt x="2" y="0"/>
                    <a:pt x="1" y="1"/>
                  </a:cubicBezTo>
                  <a:cubicBezTo>
                    <a:pt x="1" y="1"/>
                    <a:pt x="3" y="3"/>
                    <a:pt x="0" y="3"/>
                  </a:cubicBezTo>
                  <a:cubicBezTo>
                    <a:pt x="0" y="5"/>
                    <a:pt x="1" y="7"/>
                    <a:pt x="1" y="10"/>
                  </a:cubicBezTo>
                  <a:cubicBezTo>
                    <a:pt x="1" y="11"/>
                    <a:pt x="1" y="11"/>
                    <a:pt x="2" y="12"/>
                  </a:cubicBezTo>
                  <a:cubicBezTo>
                    <a:pt x="3" y="15"/>
                    <a:pt x="3" y="11"/>
                    <a:pt x="4" y="10"/>
                  </a:cubicBezTo>
                  <a:cubicBezTo>
                    <a:pt x="6" y="8"/>
                    <a:pt x="11" y="10"/>
                    <a:pt x="13" y="10"/>
                  </a:cubicBezTo>
                  <a:cubicBezTo>
                    <a:pt x="15" y="10"/>
                    <a:pt x="15" y="11"/>
                    <a:pt x="17" y="10"/>
                  </a:cubicBezTo>
                  <a:cubicBezTo>
                    <a:pt x="18" y="8"/>
                    <a:pt x="17" y="7"/>
                    <a:pt x="14" y="7"/>
                  </a:cubicBezTo>
                  <a:cubicBezTo>
                    <a:pt x="12" y="7"/>
                    <a:pt x="16" y="7"/>
                    <a:pt x="14"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2" name="Freeform 640">
              <a:extLst>
                <a:ext uri="{FF2B5EF4-FFF2-40B4-BE49-F238E27FC236}">
                  <a16:creationId xmlns:a16="http://schemas.microsoft.com/office/drawing/2014/main" id="{035DB485-870C-AC48-B5F2-C5192F02D93B}"/>
                </a:ext>
              </a:extLst>
            </p:cNvPr>
            <p:cNvSpPr>
              <a:spLocks/>
            </p:cNvSpPr>
            <p:nvPr/>
          </p:nvSpPr>
          <p:spPr bwMode="auto">
            <a:xfrm>
              <a:off x="3843499" y="4965129"/>
              <a:ext cx="1812106" cy="1216878"/>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3" name="Freeform 641">
              <a:extLst>
                <a:ext uri="{FF2B5EF4-FFF2-40B4-BE49-F238E27FC236}">
                  <a16:creationId xmlns:a16="http://schemas.microsoft.com/office/drawing/2014/main" id="{BB7E1B99-8FD3-984F-960D-20137A8BABCE}"/>
                </a:ext>
              </a:extLst>
            </p:cNvPr>
            <p:cNvSpPr>
              <a:spLocks/>
            </p:cNvSpPr>
            <p:nvPr/>
          </p:nvSpPr>
          <p:spPr bwMode="auto">
            <a:xfrm>
              <a:off x="5888086" y="6516489"/>
              <a:ext cx="2697455" cy="1337930"/>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grpFill/>
            <a:ln w="9525"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4" name="Freeform 642">
              <a:extLst>
                <a:ext uri="{FF2B5EF4-FFF2-40B4-BE49-F238E27FC236}">
                  <a16:creationId xmlns:a16="http://schemas.microsoft.com/office/drawing/2014/main" id="{B6A0C854-E318-E34A-AADD-5481E91B292C}"/>
                </a:ext>
              </a:extLst>
            </p:cNvPr>
            <p:cNvSpPr>
              <a:spLocks noEditPoints="1"/>
            </p:cNvSpPr>
            <p:nvPr/>
          </p:nvSpPr>
          <p:spPr bwMode="auto">
            <a:xfrm>
              <a:off x="5133309" y="4907791"/>
              <a:ext cx="3984080" cy="2048308"/>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5" name="Freeform 643">
              <a:extLst>
                <a:ext uri="{FF2B5EF4-FFF2-40B4-BE49-F238E27FC236}">
                  <a16:creationId xmlns:a16="http://schemas.microsoft.com/office/drawing/2014/main" id="{DD6B8525-B264-9B4D-9064-BD1D33D111C9}"/>
                </a:ext>
              </a:extLst>
            </p:cNvPr>
            <p:cNvSpPr>
              <a:spLocks/>
            </p:cNvSpPr>
            <p:nvPr/>
          </p:nvSpPr>
          <p:spPr bwMode="auto">
            <a:xfrm>
              <a:off x="17343512" y="9466307"/>
              <a:ext cx="95541" cy="82827"/>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6" name="Freeform 644">
              <a:extLst>
                <a:ext uri="{FF2B5EF4-FFF2-40B4-BE49-F238E27FC236}">
                  <a16:creationId xmlns:a16="http://schemas.microsoft.com/office/drawing/2014/main" id="{BC48F71D-EDCB-9149-87AA-F1D1F4FB008D}"/>
                </a:ext>
              </a:extLst>
            </p:cNvPr>
            <p:cNvSpPr>
              <a:spLocks/>
            </p:cNvSpPr>
            <p:nvPr/>
          </p:nvSpPr>
          <p:spPr bwMode="auto">
            <a:xfrm>
              <a:off x="17419944" y="9447193"/>
              <a:ext cx="121018" cy="44598"/>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7" name="Freeform 645">
              <a:extLst>
                <a:ext uri="{FF2B5EF4-FFF2-40B4-BE49-F238E27FC236}">
                  <a16:creationId xmlns:a16="http://schemas.microsoft.com/office/drawing/2014/main" id="{4E3F3165-BB77-9242-9FAD-6A8807F6B722}"/>
                </a:ext>
              </a:extLst>
            </p:cNvPr>
            <p:cNvSpPr>
              <a:spLocks/>
            </p:cNvSpPr>
            <p:nvPr/>
          </p:nvSpPr>
          <p:spPr bwMode="auto">
            <a:xfrm>
              <a:off x="12273444" y="6414553"/>
              <a:ext cx="289811" cy="159279"/>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8" name="Freeform 646">
              <a:extLst>
                <a:ext uri="{FF2B5EF4-FFF2-40B4-BE49-F238E27FC236}">
                  <a16:creationId xmlns:a16="http://schemas.microsoft.com/office/drawing/2014/main" id="{B97F7978-5178-2544-8402-8B93E36C7D31}"/>
                </a:ext>
              </a:extLst>
            </p:cNvPr>
            <p:cNvSpPr>
              <a:spLocks/>
            </p:cNvSpPr>
            <p:nvPr/>
          </p:nvSpPr>
          <p:spPr bwMode="auto">
            <a:xfrm>
              <a:off x="12142870" y="6545160"/>
              <a:ext cx="347132" cy="14972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9" name="Freeform 647">
              <a:extLst>
                <a:ext uri="{FF2B5EF4-FFF2-40B4-BE49-F238E27FC236}">
                  <a16:creationId xmlns:a16="http://schemas.microsoft.com/office/drawing/2014/main" id="{391F09B5-CD6F-814C-87C2-85B5DC009152}"/>
                </a:ext>
              </a:extLst>
            </p:cNvPr>
            <p:cNvSpPr>
              <a:spLocks/>
            </p:cNvSpPr>
            <p:nvPr/>
          </p:nvSpPr>
          <p:spPr bwMode="auto">
            <a:xfrm>
              <a:off x="12021850" y="6656654"/>
              <a:ext cx="531848" cy="516057"/>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0" name="Freeform 648">
              <a:extLst>
                <a:ext uri="{FF2B5EF4-FFF2-40B4-BE49-F238E27FC236}">
                  <a16:creationId xmlns:a16="http://schemas.microsoft.com/office/drawing/2014/main" id="{26224E7D-0415-C541-B188-0A4C743773A2}"/>
                </a:ext>
              </a:extLst>
            </p:cNvPr>
            <p:cNvSpPr>
              <a:spLocks/>
            </p:cNvSpPr>
            <p:nvPr/>
          </p:nvSpPr>
          <p:spPr bwMode="auto">
            <a:xfrm>
              <a:off x="12330767" y="6685324"/>
              <a:ext cx="251592" cy="235731"/>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1" name="Freeform 649">
              <a:extLst>
                <a:ext uri="{FF2B5EF4-FFF2-40B4-BE49-F238E27FC236}">
                  <a16:creationId xmlns:a16="http://schemas.microsoft.com/office/drawing/2014/main" id="{58ECE748-E31F-4449-BEB6-EA36F4BE7167}"/>
                </a:ext>
              </a:extLst>
            </p:cNvPr>
            <p:cNvSpPr>
              <a:spLocks/>
            </p:cNvSpPr>
            <p:nvPr/>
          </p:nvSpPr>
          <p:spPr bwMode="auto">
            <a:xfrm>
              <a:off x="11470893" y="6414553"/>
              <a:ext cx="617835" cy="531986"/>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2" name="Freeform 650">
              <a:extLst>
                <a:ext uri="{FF2B5EF4-FFF2-40B4-BE49-F238E27FC236}">
                  <a16:creationId xmlns:a16="http://schemas.microsoft.com/office/drawing/2014/main" id="{67D161C5-5ED0-2F4B-81C1-3C111623F63C}"/>
                </a:ext>
              </a:extLst>
            </p:cNvPr>
            <p:cNvSpPr>
              <a:spLocks/>
            </p:cNvSpPr>
            <p:nvPr/>
          </p:nvSpPr>
          <p:spPr bwMode="auto">
            <a:xfrm>
              <a:off x="11983632" y="6621615"/>
              <a:ext cx="207006" cy="140163"/>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3" name="Freeform 651">
              <a:extLst>
                <a:ext uri="{FF2B5EF4-FFF2-40B4-BE49-F238E27FC236}">
                  <a16:creationId xmlns:a16="http://schemas.microsoft.com/office/drawing/2014/main" id="{4F8EDF32-FAFF-D047-AD80-9C8496F78BE3}"/>
                </a:ext>
              </a:extLst>
            </p:cNvPr>
            <p:cNvSpPr>
              <a:spLocks/>
            </p:cNvSpPr>
            <p:nvPr/>
          </p:nvSpPr>
          <p:spPr bwMode="auto">
            <a:xfrm>
              <a:off x="11808475" y="6395439"/>
              <a:ext cx="194268" cy="121050"/>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4" name="Freeform 652">
              <a:extLst>
                <a:ext uri="{FF2B5EF4-FFF2-40B4-BE49-F238E27FC236}">
                  <a16:creationId xmlns:a16="http://schemas.microsoft.com/office/drawing/2014/main" id="{7FFE3190-390F-C641-9949-74C4C9A8AA62}"/>
                </a:ext>
              </a:extLst>
            </p:cNvPr>
            <p:cNvSpPr>
              <a:spLocks/>
            </p:cNvSpPr>
            <p:nvPr/>
          </p:nvSpPr>
          <p:spPr bwMode="auto">
            <a:xfrm>
              <a:off x="11967711" y="6481449"/>
              <a:ext cx="35033" cy="35042"/>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5" name="Freeform 653">
              <a:extLst>
                <a:ext uri="{FF2B5EF4-FFF2-40B4-BE49-F238E27FC236}">
                  <a16:creationId xmlns:a16="http://schemas.microsoft.com/office/drawing/2014/main" id="{79578E40-B09A-6B48-9637-1AE353610E51}"/>
                </a:ext>
              </a:extLst>
            </p:cNvPr>
            <p:cNvSpPr>
              <a:spLocks/>
            </p:cNvSpPr>
            <p:nvPr/>
          </p:nvSpPr>
          <p:spPr bwMode="auto">
            <a:xfrm>
              <a:off x="11853061" y="6264832"/>
              <a:ext cx="187902" cy="168837"/>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6" name="Freeform 654">
              <a:extLst>
                <a:ext uri="{FF2B5EF4-FFF2-40B4-BE49-F238E27FC236}">
                  <a16:creationId xmlns:a16="http://schemas.microsoft.com/office/drawing/2014/main" id="{565CE400-E50A-1347-B554-4DC825CE2202}"/>
                </a:ext>
              </a:extLst>
            </p:cNvPr>
            <p:cNvSpPr>
              <a:spLocks/>
            </p:cNvSpPr>
            <p:nvPr/>
          </p:nvSpPr>
          <p:spPr bwMode="auto">
            <a:xfrm>
              <a:off x="12079173" y="5984503"/>
              <a:ext cx="140127" cy="20706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7" name="Freeform 655">
              <a:extLst>
                <a:ext uri="{FF2B5EF4-FFF2-40B4-BE49-F238E27FC236}">
                  <a16:creationId xmlns:a16="http://schemas.microsoft.com/office/drawing/2014/main" id="{B9E26A7C-C5D4-E246-9BD3-F01A5798AB02}"/>
                </a:ext>
              </a:extLst>
            </p:cNvPr>
            <p:cNvSpPr>
              <a:spLocks/>
            </p:cNvSpPr>
            <p:nvPr/>
          </p:nvSpPr>
          <p:spPr bwMode="auto">
            <a:xfrm>
              <a:off x="11977264" y="6172454"/>
              <a:ext cx="417198" cy="484203"/>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8" name="Freeform 656">
              <a:extLst>
                <a:ext uri="{FF2B5EF4-FFF2-40B4-BE49-F238E27FC236}">
                  <a16:creationId xmlns:a16="http://schemas.microsoft.com/office/drawing/2014/main" id="{F5A0521D-3DF1-8841-B454-F9B778347A4C}"/>
                </a:ext>
              </a:extLst>
            </p:cNvPr>
            <p:cNvSpPr>
              <a:spLocks/>
            </p:cNvSpPr>
            <p:nvPr/>
          </p:nvSpPr>
          <p:spPr bwMode="auto">
            <a:xfrm>
              <a:off x="12712935" y="6322173"/>
              <a:ext cx="831212" cy="49376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9" name="Freeform 657">
              <a:extLst>
                <a:ext uri="{FF2B5EF4-FFF2-40B4-BE49-F238E27FC236}">
                  <a16:creationId xmlns:a16="http://schemas.microsoft.com/office/drawing/2014/main" id="{76F92578-E589-4449-B69D-A84995EE5697}"/>
                </a:ext>
              </a:extLst>
            </p:cNvPr>
            <p:cNvSpPr>
              <a:spLocks/>
            </p:cNvSpPr>
            <p:nvPr/>
          </p:nvSpPr>
          <p:spPr bwMode="auto">
            <a:xfrm>
              <a:off x="12451788" y="6506933"/>
              <a:ext cx="280256" cy="114679"/>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0" name="Freeform 658">
              <a:extLst>
                <a:ext uri="{FF2B5EF4-FFF2-40B4-BE49-F238E27FC236}">
                  <a16:creationId xmlns:a16="http://schemas.microsoft.com/office/drawing/2014/main" id="{895F5591-E4BC-674D-AE5D-BECBCDCC4BED}"/>
                </a:ext>
              </a:extLst>
            </p:cNvPr>
            <p:cNvSpPr>
              <a:spLocks/>
            </p:cNvSpPr>
            <p:nvPr/>
          </p:nvSpPr>
          <p:spPr bwMode="auto">
            <a:xfrm>
              <a:off x="12760703" y="6086441"/>
              <a:ext cx="439491" cy="328114"/>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1" name="Freeform 659">
              <a:extLst>
                <a:ext uri="{FF2B5EF4-FFF2-40B4-BE49-F238E27FC236}">
                  <a16:creationId xmlns:a16="http://schemas.microsoft.com/office/drawing/2014/main" id="{63A6E820-721D-A240-8211-4DA7C6E61C90}"/>
                </a:ext>
              </a:extLst>
            </p:cNvPr>
            <p:cNvSpPr>
              <a:spLocks/>
            </p:cNvSpPr>
            <p:nvPr/>
          </p:nvSpPr>
          <p:spPr bwMode="auto">
            <a:xfrm>
              <a:off x="12658794" y="6067328"/>
              <a:ext cx="270700" cy="178393"/>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2" name="Freeform 660">
              <a:extLst>
                <a:ext uri="{FF2B5EF4-FFF2-40B4-BE49-F238E27FC236}">
                  <a16:creationId xmlns:a16="http://schemas.microsoft.com/office/drawing/2014/main" id="{DC79C3FD-6891-5A42-9457-26F2DDA7D519}"/>
                </a:ext>
              </a:extLst>
            </p:cNvPr>
            <p:cNvSpPr>
              <a:spLocks/>
            </p:cNvSpPr>
            <p:nvPr/>
          </p:nvSpPr>
          <p:spPr bwMode="auto">
            <a:xfrm>
              <a:off x="12658794" y="5955834"/>
              <a:ext cx="334397" cy="168837"/>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3" name="Freeform 661">
              <a:extLst>
                <a:ext uri="{FF2B5EF4-FFF2-40B4-BE49-F238E27FC236}">
                  <a16:creationId xmlns:a16="http://schemas.microsoft.com/office/drawing/2014/main" id="{88E25F97-8B49-9042-8FC2-7EE75B949874}"/>
                </a:ext>
              </a:extLst>
            </p:cNvPr>
            <p:cNvSpPr>
              <a:spLocks/>
            </p:cNvSpPr>
            <p:nvPr/>
          </p:nvSpPr>
          <p:spPr bwMode="auto">
            <a:xfrm>
              <a:off x="12760703" y="5853898"/>
              <a:ext cx="222932" cy="140163"/>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4" name="Freeform 662">
              <a:extLst>
                <a:ext uri="{FF2B5EF4-FFF2-40B4-BE49-F238E27FC236}">
                  <a16:creationId xmlns:a16="http://schemas.microsoft.com/office/drawing/2014/main" id="{9A7CD60B-8082-2841-9300-72FF2D7B2693}"/>
                </a:ext>
              </a:extLst>
            </p:cNvPr>
            <p:cNvSpPr>
              <a:spLocks/>
            </p:cNvSpPr>
            <p:nvPr/>
          </p:nvSpPr>
          <p:spPr bwMode="auto">
            <a:xfrm>
              <a:off x="12591917" y="6143782"/>
              <a:ext cx="149682" cy="73269"/>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5" name="Freeform 663">
              <a:extLst>
                <a:ext uri="{FF2B5EF4-FFF2-40B4-BE49-F238E27FC236}">
                  <a16:creationId xmlns:a16="http://schemas.microsoft.com/office/drawing/2014/main" id="{BD29D847-5C90-CD42-9CF2-AFFF3F7C4421}"/>
                </a:ext>
              </a:extLst>
            </p:cNvPr>
            <p:cNvSpPr>
              <a:spLocks/>
            </p:cNvSpPr>
            <p:nvPr/>
          </p:nvSpPr>
          <p:spPr bwMode="auto">
            <a:xfrm>
              <a:off x="12359429" y="6162893"/>
              <a:ext cx="445860" cy="391823"/>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6" name="Freeform 664">
              <a:extLst>
                <a:ext uri="{FF2B5EF4-FFF2-40B4-BE49-F238E27FC236}">
                  <a16:creationId xmlns:a16="http://schemas.microsoft.com/office/drawing/2014/main" id="{2E56619D-EBB6-A044-AA80-67EDC29F16CA}"/>
                </a:ext>
              </a:extLst>
            </p:cNvPr>
            <p:cNvSpPr>
              <a:spLocks/>
            </p:cNvSpPr>
            <p:nvPr/>
          </p:nvSpPr>
          <p:spPr bwMode="auto">
            <a:xfrm>
              <a:off x="12630129" y="6573832"/>
              <a:ext cx="429938" cy="280329"/>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7" name="Freeform 665">
              <a:extLst>
                <a:ext uri="{FF2B5EF4-FFF2-40B4-BE49-F238E27FC236}">
                  <a16:creationId xmlns:a16="http://schemas.microsoft.com/office/drawing/2014/main" id="{202408D1-4948-4A4E-8EB8-8138927BDC3C}"/>
                </a:ext>
              </a:extLst>
            </p:cNvPr>
            <p:cNvSpPr>
              <a:spLocks/>
            </p:cNvSpPr>
            <p:nvPr/>
          </p:nvSpPr>
          <p:spPr bwMode="auto">
            <a:xfrm>
              <a:off x="12929494" y="6564274"/>
              <a:ext cx="156051" cy="187951"/>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8" name="Freeform 666">
              <a:extLst>
                <a:ext uri="{FF2B5EF4-FFF2-40B4-BE49-F238E27FC236}">
                  <a16:creationId xmlns:a16="http://schemas.microsoft.com/office/drawing/2014/main" id="{CCD56ACF-10A3-844E-96D0-CD63F9343A90}"/>
                </a:ext>
              </a:extLst>
            </p:cNvPr>
            <p:cNvSpPr>
              <a:spLocks/>
            </p:cNvSpPr>
            <p:nvPr/>
          </p:nvSpPr>
          <p:spPr bwMode="auto">
            <a:xfrm>
              <a:off x="12993189" y="6666210"/>
              <a:ext cx="92356" cy="95566"/>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9" name="Freeform 667">
              <a:extLst>
                <a:ext uri="{FF2B5EF4-FFF2-40B4-BE49-F238E27FC236}">
                  <a16:creationId xmlns:a16="http://schemas.microsoft.com/office/drawing/2014/main" id="{F6A8B261-A2ED-E541-B53E-98DD0C9449CC}"/>
                </a:ext>
              </a:extLst>
            </p:cNvPr>
            <p:cNvSpPr>
              <a:spLocks/>
            </p:cNvSpPr>
            <p:nvPr/>
          </p:nvSpPr>
          <p:spPr bwMode="auto">
            <a:xfrm>
              <a:off x="12712935" y="6815931"/>
              <a:ext cx="299364" cy="178393"/>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0" name="Freeform 668">
              <a:extLst>
                <a:ext uri="{FF2B5EF4-FFF2-40B4-BE49-F238E27FC236}">
                  <a16:creationId xmlns:a16="http://schemas.microsoft.com/office/drawing/2014/main" id="{EBDDD5D5-8869-8B43-B0CB-B1E0FB170AFE}"/>
                </a:ext>
              </a:extLst>
            </p:cNvPr>
            <p:cNvSpPr>
              <a:spLocks/>
            </p:cNvSpPr>
            <p:nvPr/>
          </p:nvSpPr>
          <p:spPr bwMode="auto">
            <a:xfrm>
              <a:off x="12423124" y="6771334"/>
              <a:ext cx="168791" cy="140163"/>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1" name="Freeform 669">
              <a:extLst>
                <a:ext uri="{FF2B5EF4-FFF2-40B4-BE49-F238E27FC236}">
                  <a16:creationId xmlns:a16="http://schemas.microsoft.com/office/drawing/2014/main" id="{4CC33291-D0BA-024C-87C0-B754D0272A9C}"/>
                </a:ext>
              </a:extLst>
            </p:cNvPr>
            <p:cNvSpPr>
              <a:spLocks/>
            </p:cNvSpPr>
            <p:nvPr/>
          </p:nvSpPr>
          <p:spPr bwMode="auto">
            <a:xfrm>
              <a:off x="12544142" y="6704437"/>
              <a:ext cx="207006" cy="251657"/>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2" name="Freeform 670">
              <a:extLst>
                <a:ext uri="{FF2B5EF4-FFF2-40B4-BE49-F238E27FC236}">
                  <a16:creationId xmlns:a16="http://schemas.microsoft.com/office/drawing/2014/main" id="{8298C616-A488-CE4D-88E5-64CAD7DB9960}"/>
                </a:ext>
              </a:extLst>
            </p:cNvPr>
            <p:cNvSpPr>
              <a:spLocks/>
            </p:cNvSpPr>
            <p:nvPr/>
          </p:nvSpPr>
          <p:spPr bwMode="auto">
            <a:xfrm>
              <a:off x="12432679" y="6554719"/>
              <a:ext cx="328029" cy="178393"/>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3" name="Freeform 671">
              <a:extLst>
                <a:ext uri="{FF2B5EF4-FFF2-40B4-BE49-F238E27FC236}">
                  <a16:creationId xmlns:a16="http://schemas.microsoft.com/office/drawing/2014/main" id="{20ED741C-B8BB-E547-9E96-09BA922C5D6E}"/>
                </a:ext>
              </a:extLst>
            </p:cNvPr>
            <p:cNvSpPr>
              <a:spLocks/>
            </p:cNvSpPr>
            <p:nvPr/>
          </p:nvSpPr>
          <p:spPr bwMode="auto">
            <a:xfrm>
              <a:off x="12620574" y="6956097"/>
              <a:ext cx="289811" cy="299442"/>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4" name="Freeform 672">
              <a:extLst>
                <a:ext uri="{FF2B5EF4-FFF2-40B4-BE49-F238E27FC236}">
                  <a16:creationId xmlns:a16="http://schemas.microsoft.com/office/drawing/2014/main" id="{7D5EEA0D-F12C-8E4D-9859-09421D43815F}"/>
                </a:ext>
              </a:extLst>
            </p:cNvPr>
            <p:cNvSpPr>
              <a:spLocks/>
            </p:cNvSpPr>
            <p:nvPr/>
          </p:nvSpPr>
          <p:spPr bwMode="auto">
            <a:xfrm>
              <a:off x="12881724" y="6940166"/>
              <a:ext cx="140127" cy="9238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5" name="Freeform 673">
              <a:extLst>
                <a:ext uri="{FF2B5EF4-FFF2-40B4-BE49-F238E27FC236}">
                  <a16:creationId xmlns:a16="http://schemas.microsoft.com/office/drawing/2014/main" id="{72D12ED7-C229-0C4B-9BA0-D7D5E79868D7}"/>
                </a:ext>
              </a:extLst>
            </p:cNvPr>
            <p:cNvSpPr>
              <a:spLocks/>
            </p:cNvSpPr>
            <p:nvPr/>
          </p:nvSpPr>
          <p:spPr bwMode="auto">
            <a:xfrm>
              <a:off x="12582361" y="6911499"/>
              <a:ext cx="82803" cy="168837"/>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6" name="Freeform 674">
              <a:extLst>
                <a:ext uri="{FF2B5EF4-FFF2-40B4-BE49-F238E27FC236}">
                  <a16:creationId xmlns:a16="http://schemas.microsoft.com/office/drawing/2014/main" id="{27DAAC4C-CC88-5040-932B-7A2B05C32B00}"/>
                </a:ext>
              </a:extLst>
            </p:cNvPr>
            <p:cNvSpPr>
              <a:spLocks/>
            </p:cNvSpPr>
            <p:nvPr/>
          </p:nvSpPr>
          <p:spPr bwMode="auto">
            <a:xfrm>
              <a:off x="12630129" y="6930613"/>
              <a:ext cx="121018" cy="82827"/>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7" name="Freeform 675">
              <a:extLst>
                <a:ext uri="{FF2B5EF4-FFF2-40B4-BE49-F238E27FC236}">
                  <a16:creationId xmlns:a16="http://schemas.microsoft.com/office/drawing/2014/main" id="{8714D8BB-2DCD-824C-AE4F-423EF602512C}"/>
                </a:ext>
              </a:extLst>
            </p:cNvPr>
            <p:cNvSpPr>
              <a:spLocks/>
            </p:cNvSpPr>
            <p:nvPr/>
          </p:nvSpPr>
          <p:spPr bwMode="auto">
            <a:xfrm>
              <a:off x="13655610" y="6984764"/>
              <a:ext cx="178346" cy="14972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8" name="Freeform 676">
              <a:extLst>
                <a:ext uri="{FF2B5EF4-FFF2-40B4-BE49-F238E27FC236}">
                  <a16:creationId xmlns:a16="http://schemas.microsoft.com/office/drawing/2014/main" id="{6644C906-0E9F-BE42-BAEF-A52E38EE6059}"/>
                </a:ext>
              </a:extLst>
            </p:cNvPr>
            <p:cNvSpPr>
              <a:spLocks/>
            </p:cNvSpPr>
            <p:nvPr/>
          </p:nvSpPr>
          <p:spPr bwMode="auto">
            <a:xfrm>
              <a:off x="13722489" y="7061218"/>
              <a:ext cx="923568" cy="783643"/>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9" name="Freeform 677">
              <a:extLst>
                <a:ext uri="{FF2B5EF4-FFF2-40B4-BE49-F238E27FC236}">
                  <a16:creationId xmlns:a16="http://schemas.microsoft.com/office/drawing/2014/main" id="{1D1426C1-E272-CA46-88CE-0B743BF7D43A}"/>
                </a:ext>
              </a:extLst>
            </p:cNvPr>
            <p:cNvSpPr>
              <a:spLocks/>
            </p:cNvSpPr>
            <p:nvPr/>
          </p:nvSpPr>
          <p:spPr bwMode="auto">
            <a:xfrm>
              <a:off x="13741597" y="7070776"/>
              <a:ext cx="73250" cy="54156"/>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0" name="Freeform 678">
              <a:extLst>
                <a:ext uri="{FF2B5EF4-FFF2-40B4-BE49-F238E27FC236}">
                  <a16:creationId xmlns:a16="http://schemas.microsoft.com/office/drawing/2014/main" id="{9F4271AA-FA85-4B45-A77A-322E6C486C52}"/>
                </a:ext>
              </a:extLst>
            </p:cNvPr>
            <p:cNvSpPr>
              <a:spLocks/>
            </p:cNvSpPr>
            <p:nvPr/>
          </p:nvSpPr>
          <p:spPr bwMode="auto">
            <a:xfrm>
              <a:off x="13525034" y="6844600"/>
              <a:ext cx="328029" cy="168837"/>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1" name="Freeform 679">
              <a:extLst>
                <a:ext uri="{FF2B5EF4-FFF2-40B4-BE49-F238E27FC236}">
                  <a16:creationId xmlns:a16="http://schemas.microsoft.com/office/drawing/2014/main" id="{1708900C-A502-1446-BD19-C94C89EA83BC}"/>
                </a:ext>
              </a:extLst>
            </p:cNvPr>
            <p:cNvSpPr>
              <a:spLocks/>
            </p:cNvSpPr>
            <p:nvPr/>
          </p:nvSpPr>
          <p:spPr bwMode="auto">
            <a:xfrm>
              <a:off x="13751153" y="6956097"/>
              <a:ext cx="251592" cy="197506"/>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2" name="Freeform 680">
              <a:extLst>
                <a:ext uri="{FF2B5EF4-FFF2-40B4-BE49-F238E27FC236}">
                  <a16:creationId xmlns:a16="http://schemas.microsoft.com/office/drawing/2014/main" id="{34ABE3BE-C34D-EE4B-87A6-0EEDFF48F7A6}"/>
                </a:ext>
              </a:extLst>
            </p:cNvPr>
            <p:cNvSpPr>
              <a:spLocks/>
            </p:cNvSpPr>
            <p:nvPr/>
          </p:nvSpPr>
          <p:spPr bwMode="auto">
            <a:xfrm>
              <a:off x="13833954" y="7574093"/>
              <a:ext cx="82803" cy="95566"/>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3" name="Freeform 681">
              <a:extLst>
                <a:ext uri="{FF2B5EF4-FFF2-40B4-BE49-F238E27FC236}">
                  <a16:creationId xmlns:a16="http://schemas.microsoft.com/office/drawing/2014/main" id="{9393702C-C164-E84D-B0F0-959A694AB9D5}"/>
                </a:ext>
              </a:extLst>
            </p:cNvPr>
            <p:cNvSpPr>
              <a:spLocks/>
            </p:cNvSpPr>
            <p:nvPr/>
          </p:nvSpPr>
          <p:spPr bwMode="auto">
            <a:xfrm>
              <a:off x="13311662" y="7220495"/>
              <a:ext cx="324842" cy="251657"/>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4" name="Freeform 682">
              <a:extLst>
                <a:ext uri="{FF2B5EF4-FFF2-40B4-BE49-F238E27FC236}">
                  <a16:creationId xmlns:a16="http://schemas.microsoft.com/office/drawing/2014/main" id="{0768970C-340B-0E47-B795-C981BBD7F346}"/>
                </a:ext>
              </a:extLst>
            </p:cNvPr>
            <p:cNvSpPr>
              <a:spLocks/>
            </p:cNvSpPr>
            <p:nvPr/>
          </p:nvSpPr>
          <p:spPr bwMode="auto">
            <a:xfrm>
              <a:off x="13461341" y="7201383"/>
              <a:ext cx="464969" cy="439605"/>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5" name="Freeform 683">
              <a:extLst>
                <a:ext uri="{FF2B5EF4-FFF2-40B4-BE49-F238E27FC236}">
                  <a16:creationId xmlns:a16="http://schemas.microsoft.com/office/drawing/2014/main" id="{F04B7C0A-01EE-8641-80A6-0751F80BFE41}"/>
                </a:ext>
              </a:extLst>
            </p:cNvPr>
            <p:cNvSpPr>
              <a:spLocks/>
            </p:cNvSpPr>
            <p:nvPr/>
          </p:nvSpPr>
          <p:spPr bwMode="auto">
            <a:xfrm>
              <a:off x="12872168" y="6946541"/>
              <a:ext cx="885351" cy="337667"/>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6" name="Freeform 684">
              <a:extLst>
                <a:ext uri="{FF2B5EF4-FFF2-40B4-BE49-F238E27FC236}">
                  <a16:creationId xmlns:a16="http://schemas.microsoft.com/office/drawing/2014/main" id="{E86F54EB-F741-AE42-AC34-E26C25494B8F}"/>
                </a:ext>
              </a:extLst>
            </p:cNvPr>
            <p:cNvSpPr>
              <a:spLocks/>
            </p:cNvSpPr>
            <p:nvPr/>
          </p:nvSpPr>
          <p:spPr bwMode="auto">
            <a:xfrm>
              <a:off x="13273442" y="7481712"/>
              <a:ext cx="980892" cy="786831"/>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7" name="Freeform 685">
              <a:extLst>
                <a:ext uri="{FF2B5EF4-FFF2-40B4-BE49-F238E27FC236}">
                  <a16:creationId xmlns:a16="http://schemas.microsoft.com/office/drawing/2014/main" id="{902FF08D-10A1-FF44-ACA5-502D27C29730}"/>
                </a:ext>
              </a:extLst>
            </p:cNvPr>
            <p:cNvSpPr>
              <a:spLocks/>
            </p:cNvSpPr>
            <p:nvPr/>
          </p:nvSpPr>
          <p:spPr bwMode="auto">
            <a:xfrm>
              <a:off x="13292551" y="7424369"/>
              <a:ext cx="194268" cy="20706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8" name="Freeform 686">
              <a:extLst>
                <a:ext uri="{FF2B5EF4-FFF2-40B4-BE49-F238E27FC236}">
                  <a16:creationId xmlns:a16="http://schemas.microsoft.com/office/drawing/2014/main" id="{F34489E0-E421-0941-90FB-C4B1F281ADB0}"/>
                </a:ext>
              </a:extLst>
            </p:cNvPr>
            <p:cNvSpPr>
              <a:spLocks/>
            </p:cNvSpPr>
            <p:nvPr/>
          </p:nvSpPr>
          <p:spPr bwMode="auto">
            <a:xfrm>
              <a:off x="13302106" y="7351105"/>
              <a:ext cx="73250" cy="82827"/>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9" name="Freeform 687">
              <a:extLst>
                <a:ext uri="{FF2B5EF4-FFF2-40B4-BE49-F238E27FC236}">
                  <a16:creationId xmlns:a16="http://schemas.microsoft.com/office/drawing/2014/main" id="{6EBC9DEC-A94D-8740-B7B5-0566E3593000}"/>
                </a:ext>
              </a:extLst>
            </p:cNvPr>
            <p:cNvSpPr>
              <a:spLocks/>
            </p:cNvSpPr>
            <p:nvPr/>
          </p:nvSpPr>
          <p:spPr bwMode="auto">
            <a:xfrm>
              <a:off x="13292551" y="7462599"/>
              <a:ext cx="28664" cy="66896"/>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0" name="Freeform 688">
              <a:extLst>
                <a:ext uri="{FF2B5EF4-FFF2-40B4-BE49-F238E27FC236}">
                  <a16:creationId xmlns:a16="http://schemas.microsoft.com/office/drawing/2014/main" id="{05E9045A-8AEF-6D41-9416-8CC6C8F17C90}"/>
                </a:ext>
              </a:extLst>
            </p:cNvPr>
            <p:cNvSpPr>
              <a:spLocks/>
            </p:cNvSpPr>
            <p:nvPr/>
          </p:nvSpPr>
          <p:spPr bwMode="auto">
            <a:xfrm>
              <a:off x="13254336" y="7424369"/>
              <a:ext cx="76432" cy="245289"/>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1" name="Freeform 689">
              <a:extLst>
                <a:ext uri="{FF2B5EF4-FFF2-40B4-BE49-F238E27FC236}">
                  <a16:creationId xmlns:a16="http://schemas.microsoft.com/office/drawing/2014/main" id="{414AD034-1CB0-AD4D-8209-C4CD15504001}"/>
                </a:ext>
              </a:extLst>
            </p:cNvPr>
            <p:cNvSpPr>
              <a:spLocks/>
            </p:cNvSpPr>
            <p:nvPr/>
          </p:nvSpPr>
          <p:spPr bwMode="auto">
            <a:xfrm>
              <a:off x="14028220" y="7790708"/>
              <a:ext cx="47770" cy="73269"/>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2" name="Freeform 690">
              <a:extLst>
                <a:ext uri="{FF2B5EF4-FFF2-40B4-BE49-F238E27FC236}">
                  <a16:creationId xmlns:a16="http://schemas.microsoft.com/office/drawing/2014/main" id="{2FCE0A4E-8276-B44E-A5CA-1BC94449E9D7}"/>
                </a:ext>
              </a:extLst>
            </p:cNvPr>
            <p:cNvSpPr>
              <a:spLocks/>
            </p:cNvSpPr>
            <p:nvPr/>
          </p:nvSpPr>
          <p:spPr bwMode="auto">
            <a:xfrm>
              <a:off x="13646057" y="8137935"/>
              <a:ext cx="496815" cy="315371"/>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3" name="Freeform 691">
              <a:extLst>
                <a:ext uri="{FF2B5EF4-FFF2-40B4-BE49-F238E27FC236}">
                  <a16:creationId xmlns:a16="http://schemas.microsoft.com/office/drawing/2014/main" id="{75F55F6B-A314-C94E-80D4-A787B2028257}"/>
                </a:ext>
              </a:extLst>
            </p:cNvPr>
            <p:cNvSpPr>
              <a:spLocks/>
            </p:cNvSpPr>
            <p:nvPr/>
          </p:nvSpPr>
          <p:spPr bwMode="auto">
            <a:xfrm>
              <a:off x="14085545" y="7790708"/>
              <a:ext cx="382165" cy="458719"/>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4" name="Freeform 692">
              <a:extLst>
                <a:ext uri="{FF2B5EF4-FFF2-40B4-BE49-F238E27FC236}">
                  <a16:creationId xmlns:a16="http://schemas.microsoft.com/office/drawing/2014/main" id="{423A46FA-B3CC-3D40-82D5-1666524C3CF7}"/>
                </a:ext>
              </a:extLst>
            </p:cNvPr>
            <p:cNvSpPr>
              <a:spLocks/>
            </p:cNvSpPr>
            <p:nvPr/>
          </p:nvSpPr>
          <p:spPr bwMode="auto">
            <a:xfrm>
              <a:off x="14897646" y="6892386"/>
              <a:ext cx="512741" cy="222990"/>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5" name="Freeform 693">
              <a:extLst>
                <a:ext uri="{FF2B5EF4-FFF2-40B4-BE49-F238E27FC236}">
                  <a16:creationId xmlns:a16="http://schemas.microsoft.com/office/drawing/2014/main" id="{123E3458-8C10-7041-94BA-05955AFB22F7}"/>
                </a:ext>
              </a:extLst>
            </p:cNvPr>
            <p:cNvSpPr>
              <a:spLocks/>
            </p:cNvSpPr>
            <p:nvPr/>
          </p:nvSpPr>
          <p:spPr bwMode="auto">
            <a:xfrm>
              <a:off x="14273445" y="6752222"/>
              <a:ext cx="831212" cy="487388"/>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6" name="Freeform 694">
              <a:extLst>
                <a:ext uri="{FF2B5EF4-FFF2-40B4-BE49-F238E27FC236}">
                  <a16:creationId xmlns:a16="http://schemas.microsoft.com/office/drawing/2014/main" id="{C0F837A6-E9E8-884E-9A97-2BCE0DEEB76D}"/>
                </a:ext>
              </a:extLst>
            </p:cNvPr>
            <p:cNvSpPr>
              <a:spLocks/>
            </p:cNvSpPr>
            <p:nvPr/>
          </p:nvSpPr>
          <p:spPr bwMode="auto">
            <a:xfrm>
              <a:off x="14525037" y="7293764"/>
              <a:ext cx="0" cy="9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7" name="Freeform 695">
              <a:extLst>
                <a:ext uri="{FF2B5EF4-FFF2-40B4-BE49-F238E27FC236}">
                  <a16:creationId xmlns:a16="http://schemas.microsoft.com/office/drawing/2014/main" id="{99412EDE-9F40-C64D-BB71-0F727DD0F521}"/>
                </a:ext>
              </a:extLst>
            </p:cNvPr>
            <p:cNvSpPr>
              <a:spLocks/>
            </p:cNvSpPr>
            <p:nvPr/>
          </p:nvSpPr>
          <p:spPr bwMode="auto">
            <a:xfrm>
              <a:off x="14095099" y="6921055"/>
              <a:ext cx="681527" cy="401378"/>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8" name="Freeform 696">
              <a:extLst>
                <a:ext uri="{FF2B5EF4-FFF2-40B4-BE49-F238E27FC236}">
                  <a16:creationId xmlns:a16="http://schemas.microsoft.com/office/drawing/2014/main" id="{FA9FD417-F563-1142-AE75-BE1E1312746A}"/>
                </a:ext>
              </a:extLst>
            </p:cNvPr>
            <p:cNvSpPr>
              <a:spLocks/>
            </p:cNvSpPr>
            <p:nvPr/>
          </p:nvSpPr>
          <p:spPr bwMode="auto">
            <a:xfrm>
              <a:off x="14814846" y="7013435"/>
              <a:ext cx="372610" cy="251657"/>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9" name="Freeform 697">
              <a:extLst>
                <a:ext uri="{FF2B5EF4-FFF2-40B4-BE49-F238E27FC236}">
                  <a16:creationId xmlns:a16="http://schemas.microsoft.com/office/drawing/2014/main" id="{1581A05E-7117-8748-9B62-AF891C471DE4}"/>
                </a:ext>
              </a:extLst>
            </p:cNvPr>
            <p:cNvSpPr>
              <a:spLocks/>
            </p:cNvSpPr>
            <p:nvPr/>
          </p:nvSpPr>
          <p:spPr bwMode="auto">
            <a:xfrm>
              <a:off x="14515484" y="7230053"/>
              <a:ext cx="773889" cy="691265"/>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0" name="Freeform 698">
              <a:extLst>
                <a:ext uri="{FF2B5EF4-FFF2-40B4-BE49-F238E27FC236}">
                  <a16:creationId xmlns:a16="http://schemas.microsoft.com/office/drawing/2014/main" id="{DD3C0848-6B8F-2E4E-9BFB-A87C2F4C96F9}"/>
                </a:ext>
              </a:extLst>
            </p:cNvPr>
            <p:cNvSpPr>
              <a:spLocks/>
            </p:cNvSpPr>
            <p:nvPr/>
          </p:nvSpPr>
          <p:spPr bwMode="auto">
            <a:xfrm>
              <a:off x="14477266" y="7144043"/>
              <a:ext cx="700638" cy="496944"/>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1" name="Freeform 699">
              <a:extLst>
                <a:ext uri="{FF2B5EF4-FFF2-40B4-BE49-F238E27FC236}">
                  <a16:creationId xmlns:a16="http://schemas.microsoft.com/office/drawing/2014/main" id="{5834C2E1-2068-A94F-8419-7A01A91B63CA}"/>
                </a:ext>
              </a:extLst>
            </p:cNvPr>
            <p:cNvSpPr>
              <a:spLocks/>
            </p:cNvSpPr>
            <p:nvPr/>
          </p:nvSpPr>
          <p:spPr bwMode="auto">
            <a:xfrm>
              <a:off x="14413572" y="6742664"/>
              <a:ext cx="25477" cy="38227"/>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2" name="Freeform 700">
              <a:extLst>
                <a:ext uri="{FF2B5EF4-FFF2-40B4-BE49-F238E27FC236}">
                  <a16:creationId xmlns:a16="http://schemas.microsoft.com/office/drawing/2014/main" id="{2B3AF595-D064-8B4E-97ED-368FA6F48DFB}"/>
                </a:ext>
              </a:extLst>
            </p:cNvPr>
            <p:cNvSpPr>
              <a:spLocks noEditPoints="1"/>
            </p:cNvSpPr>
            <p:nvPr/>
          </p:nvSpPr>
          <p:spPr bwMode="auto">
            <a:xfrm>
              <a:off x="13824398" y="6153340"/>
              <a:ext cx="1894907" cy="907882"/>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3" name="Freeform 701">
              <a:extLst>
                <a:ext uri="{FF2B5EF4-FFF2-40B4-BE49-F238E27FC236}">
                  <a16:creationId xmlns:a16="http://schemas.microsoft.com/office/drawing/2014/main" id="{AD3B7E23-6A42-5A44-8BB1-7209B0592D7F}"/>
                </a:ext>
              </a:extLst>
            </p:cNvPr>
            <p:cNvSpPr>
              <a:spLocks/>
            </p:cNvSpPr>
            <p:nvPr/>
          </p:nvSpPr>
          <p:spPr bwMode="auto">
            <a:xfrm>
              <a:off x="14849878" y="7284206"/>
              <a:ext cx="1308918" cy="1395268"/>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4" name="Freeform 702">
              <a:extLst>
                <a:ext uri="{FF2B5EF4-FFF2-40B4-BE49-F238E27FC236}">
                  <a16:creationId xmlns:a16="http://schemas.microsoft.com/office/drawing/2014/main" id="{0D9357C3-7C4E-0B4F-A2D1-589360E568D6}"/>
                </a:ext>
              </a:extLst>
            </p:cNvPr>
            <p:cNvSpPr>
              <a:spLocks/>
            </p:cNvSpPr>
            <p:nvPr/>
          </p:nvSpPr>
          <p:spPr bwMode="auto">
            <a:xfrm>
              <a:off x="15926311" y="7669658"/>
              <a:ext cx="382165" cy="917438"/>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5" name="Freeform 703">
              <a:extLst>
                <a:ext uri="{FF2B5EF4-FFF2-40B4-BE49-F238E27FC236}">
                  <a16:creationId xmlns:a16="http://schemas.microsoft.com/office/drawing/2014/main" id="{51487117-1087-B644-80B2-801D8500B21A}"/>
                </a:ext>
              </a:extLst>
            </p:cNvPr>
            <p:cNvSpPr>
              <a:spLocks/>
            </p:cNvSpPr>
            <p:nvPr/>
          </p:nvSpPr>
          <p:spPr bwMode="auto">
            <a:xfrm>
              <a:off x="15747967" y="7781150"/>
              <a:ext cx="213379" cy="261215"/>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6" name="Freeform 704">
              <a:extLst>
                <a:ext uri="{FF2B5EF4-FFF2-40B4-BE49-F238E27FC236}">
                  <a16:creationId xmlns:a16="http://schemas.microsoft.com/office/drawing/2014/main" id="{51B0FD39-954F-2F48-A313-D9CAB1F32A63}"/>
                </a:ext>
              </a:extLst>
            </p:cNvPr>
            <p:cNvSpPr>
              <a:spLocks/>
            </p:cNvSpPr>
            <p:nvPr/>
          </p:nvSpPr>
          <p:spPr bwMode="auto">
            <a:xfrm>
              <a:off x="16149241" y="8071036"/>
              <a:ext cx="391721" cy="719934"/>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7" name="Freeform 705">
              <a:extLst>
                <a:ext uri="{FF2B5EF4-FFF2-40B4-BE49-F238E27FC236}">
                  <a16:creationId xmlns:a16="http://schemas.microsoft.com/office/drawing/2014/main" id="{D51E163B-4B79-8F46-9683-37265C3F8BDD}"/>
                </a:ext>
              </a:extLst>
            </p:cNvPr>
            <p:cNvSpPr>
              <a:spLocks/>
            </p:cNvSpPr>
            <p:nvPr/>
          </p:nvSpPr>
          <p:spPr bwMode="auto">
            <a:xfrm>
              <a:off x="16362618" y="7921315"/>
              <a:ext cx="356688" cy="729492"/>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8" name="Freeform 706">
              <a:extLst>
                <a:ext uri="{FF2B5EF4-FFF2-40B4-BE49-F238E27FC236}">
                  <a16:creationId xmlns:a16="http://schemas.microsoft.com/office/drawing/2014/main" id="{D77C4E33-9BBE-D040-9B1E-AD310E1D3051}"/>
                </a:ext>
              </a:extLst>
            </p:cNvPr>
            <p:cNvSpPr>
              <a:spLocks/>
            </p:cNvSpPr>
            <p:nvPr/>
          </p:nvSpPr>
          <p:spPr bwMode="auto">
            <a:xfrm>
              <a:off x="16279815" y="7978656"/>
              <a:ext cx="343950" cy="420492"/>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9" name="Freeform 707">
              <a:extLst>
                <a:ext uri="{FF2B5EF4-FFF2-40B4-BE49-F238E27FC236}">
                  <a16:creationId xmlns:a16="http://schemas.microsoft.com/office/drawing/2014/main" id="{878F5D13-7FC9-814E-8D02-2495D4F44035}"/>
                </a:ext>
              </a:extLst>
            </p:cNvPr>
            <p:cNvSpPr>
              <a:spLocks/>
            </p:cNvSpPr>
            <p:nvPr/>
          </p:nvSpPr>
          <p:spPr bwMode="auto">
            <a:xfrm>
              <a:off x="17754337" y="9119079"/>
              <a:ext cx="420383" cy="356781"/>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0" name="Freeform 708">
              <a:extLst>
                <a:ext uri="{FF2B5EF4-FFF2-40B4-BE49-F238E27FC236}">
                  <a16:creationId xmlns:a16="http://schemas.microsoft.com/office/drawing/2014/main" id="{D6219900-D73B-4A4E-924E-C32B34B6401F}"/>
                </a:ext>
              </a:extLst>
            </p:cNvPr>
            <p:cNvSpPr>
              <a:spLocks/>
            </p:cNvSpPr>
            <p:nvPr/>
          </p:nvSpPr>
          <p:spPr bwMode="auto">
            <a:xfrm>
              <a:off x="18165166" y="9176423"/>
              <a:ext cx="477708" cy="382265"/>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1" name="Freeform 709">
              <a:extLst>
                <a:ext uri="{FF2B5EF4-FFF2-40B4-BE49-F238E27FC236}">
                  <a16:creationId xmlns:a16="http://schemas.microsoft.com/office/drawing/2014/main" id="{D1B01038-EC52-204A-9030-1E24A218BBD5}"/>
                </a:ext>
              </a:extLst>
            </p:cNvPr>
            <p:cNvSpPr>
              <a:spLocks/>
            </p:cNvSpPr>
            <p:nvPr/>
          </p:nvSpPr>
          <p:spPr bwMode="auto">
            <a:xfrm>
              <a:off x="16681089" y="8829198"/>
              <a:ext cx="477708" cy="420492"/>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2" name="Freeform 710">
              <a:extLst>
                <a:ext uri="{FF2B5EF4-FFF2-40B4-BE49-F238E27FC236}">
                  <a16:creationId xmlns:a16="http://schemas.microsoft.com/office/drawing/2014/main" id="{9B14AF0E-5C22-8C4A-A8C9-10CAF60288AD}"/>
                </a:ext>
              </a:extLst>
            </p:cNvPr>
            <p:cNvSpPr>
              <a:spLocks/>
            </p:cNvSpPr>
            <p:nvPr/>
          </p:nvSpPr>
          <p:spPr bwMode="auto">
            <a:xfrm>
              <a:off x="16709750" y="8717701"/>
              <a:ext cx="458600" cy="299442"/>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3" name="Freeform 711">
              <a:extLst>
                <a:ext uri="{FF2B5EF4-FFF2-40B4-BE49-F238E27FC236}">
                  <a16:creationId xmlns:a16="http://schemas.microsoft.com/office/drawing/2014/main" id="{C6A2B012-3B02-CC46-BD6A-D4A257BD319C}"/>
                </a:ext>
              </a:extLst>
            </p:cNvPr>
            <p:cNvSpPr>
              <a:spLocks/>
            </p:cNvSpPr>
            <p:nvPr/>
          </p:nvSpPr>
          <p:spPr bwMode="auto">
            <a:xfrm>
              <a:off x="15776631" y="7679214"/>
              <a:ext cx="159235" cy="9238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4" name="Freeform 712">
              <a:extLst>
                <a:ext uri="{FF2B5EF4-FFF2-40B4-BE49-F238E27FC236}">
                  <a16:creationId xmlns:a16="http://schemas.microsoft.com/office/drawing/2014/main" id="{DD0E6D60-1102-744D-A44D-633B0E1B4BC0}"/>
                </a:ext>
              </a:extLst>
            </p:cNvPr>
            <p:cNvSpPr>
              <a:spLocks/>
            </p:cNvSpPr>
            <p:nvPr/>
          </p:nvSpPr>
          <p:spPr bwMode="auto">
            <a:xfrm>
              <a:off x="15410388" y="7574093"/>
              <a:ext cx="347132" cy="216615"/>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5" name="Freeform 713">
              <a:extLst>
                <a:ext uri="{FF2B5EF4-FFF2-40B4-BE49-F238E27FC236}">
                  <a16:creationId xmlns:a16="http://schemas.microsoft.com/office/drawing/2014/main" id="{1ABF5964-05FF-FC41-BC42-B8A7A63915A7}"/>
                </a:ext>
              </a:extLst>
            </p:cNvPr>
            <p:cNvSpPr>
              <a:spLocks/>
            </p:cNvSpPr>
            <p:nvPr/>
          </p:nvSpPr>
          <p:spPr bwMode="auto">
            <a:xfrm>
              <a:off x="16372171" y="8360921"/>
              <a:ext cx="261145" cy="216615"/>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6" name="Freeform 714">
              <a:extLst>
                <a:ext uri="{FF2B5EF4-FFF2-40B4-BE49-F238E27FC236}">
                  <a16:creationId xmlns:a16="http://schemas.microsoft.com/office/drawing/2014/main" id="{7431A337-0E22-EB4E-ADFC-B985F6BC33E5}"/>
                </a:ext>
              </a:extLst>
            </p:cNvPr>
            <p:cNvSpPr>
              <a:spLocks/>
            </p:cNvSpPr>
            <p:nvPr/>
          </p:nvSpPr>
          <p:spPr bwMode="auto">
            <a:xfrm>
              <a:off x="16270259" y="8743185"/>
              <a:ext cx="207006" cy="245289"/>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7" name="Freeform 715">
              <a:extLst>
                <a:ext uri="{FF2B5EF4-FFF2-40B4-BE49-F238E27FC236}">
                  <a16:creationId xmlns:a16="http://schemas.microsoft.com/office/drawing/2014/main" id="{D7D5560D-60CF-C64D-8002-4A424F2CC0FE}"/>
                </a:ext>
              </a:extLst>
            </p:cNvPr>
            <p:cNvSpPr>
              <a:spLocks/>
            </p:cNvSpPr>
            <p:nvPr/>
          </p:nvSpPr>
          <p:spPr bwMode="auto">
            <a:xfrm>
              <a:off x="15104655" y="6264832"/>
              <a:ext cx="2799367" cy="1825318"/>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grpFill/>
            <a:ln w="9525"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8" name="Freeform 716">
              <a:extLst>
                <a:ext uri="{FF2B5EF4-FFF2-40B4-BE49-F238E27FC236}">
                  <a16:creationId xmlns:a16="http://schemas.microsoft.com/office/drawing/2014/main" id="{FE711E9F-58C4-644E-94A1-233C006E8A2D}"/>
                </a:ext>
              </a:extLst>
            </p:cNvPr>
            <p:cNvSpPr>
              <a:spLocks/>
            </p:cNvSpPr>
            <p:nvPr/>
          </p:nvSpPr>
          <p:spPr bwMode="auto">
            <a:xfrm>
              <a:off x="15747967" y="6357215"/>
              <a:ext cx="1464969" cy="637107"/>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9" name="Freeform 717">
              <a:extLst>
                <a:ext uri="{FF2B5EF4-FFF2-40B4-BE49-F238E27FC236}">
                  <a16:creationId xmlns:a16="http://schemas.microsoft.com/office/drawing/2014/main" id="{ABA9CCDE-C80F-D640-AED8-83DB297A4E11}"/>
                </a:ext>
              </a:extLst>
            </p:cNvPr>
            <p:cNvSpPr>
              <a:spLocks/>
            </p:cNvSpPr>
            <p:nvPr/>
          </p:nvSpPr>
          <p:spPr bwMode="auto">
            <a:xfrm>
              <a:off x="12219302" y="5133964"/>
              <a:ext cx="585987" cy="1009821"/>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0" name="Freeform 718">
              <a:extLst>
                <a:ext uri="{FF2B5EF4-FFF2-40B4-BE49-F238E27FC236}">
                  <a16:creationId xmlns:a16="http://schemas.microsoft.com/office/drawing/2014/main" id="{3DA78E61-E530-3340-A23C-C7B9AFC2C54F}"/>
                </a:ext>
              </a:extLst>
            </p:cNvPr>
            <p:cNvSpPr>
              <a:spLocks/>
            </p:cNvSpPr>
            <p:nvPr/>
          </p:nvSpPr>
          <p:spPr bwMode="auto">
            <a:xfrm>
              <a:off x="12649240" y="5057512"/>
              <a:ext cx="503186" cy="786831"/>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1" name="Freeform 719">
              <a:extLst>
                <a:ext uri="{FF2B5EF4-FFF2-40B4-BE49-F238E27FC236}">
                  <a16:creationId xmlns:a16="http://schemas.microsoft.com/office/drawing/2014/main" id="{1DB067DE-8EF2-4349-A696-0EE2EB67D5DE}"/>
                </a:ext>
              </a:extLst>
            </p:cNvPr>
            <p:cNvSpPr>
              <a:spLocks/>
            </p:cNvSpPr>
            <p:nvPr/>
          </p:nvSpPr>
          <p:spPr bwMode="auto">
            <a:xfrm>
              <a:off x="11929493" y="4965129"/>
              <a:ext cx="1194269" cy="1000263"/>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2" name="Freeform 720">
              <a:extLst>
                <a:ext uri="{FF2B5EF4-FFF2-40B4-BE49-F238E27FC236}">
                  <a16:creationId xmlns:a16="http://schemas.microsoft.com/office/drawing/2014/main" id="{6478D18A-04D1-E140-A073-4B3874767E4B}"/>
                </a:ext>
              </a:extLst>
            </p:cNvPr>
            <p:cNvSpPr>
              <a:spLocks noEditPoints="1"/>
            </p:cNvSpPr>
            <p:nvPr/>
          </p:nvSpPr>
          <p:spPr bwMode="auto">
            <a:xfrm>
              <a:off x="12945416" y="4366247"/>
              <a:ext cx="7563702" cy="2637633"/>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3" name="Freeform 721">
              <a:extLst>
                <a:ext uri="{FF2B5EF4-FFF2-40B4-BE49-F238E27FC236}">
                  <a16:creationId xmlns:a16="http://schemas.microsoft.com/office/drawing/2014/main" id="{03082AC4-EB1A-F941-A1EE-C97E755330D1}"/>
                </a:ext>
              </a:extLst>
            </p:cNvPr>
            <p:cNvSpPr>
              <a:spLocks/>
            </p:cNvSpPr>
            <p:nvPr/>
          </p:nvSpPr>
          <p:spPr bwMode="auto">
            <a:xfrm>
              <a:off x="18193828" y="6226607"/>
              <a:ext cx="140127" cy="299442"/>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4" name="Freeform 722">
              <a:extLst>
                <a:ext uri="{FF2B5EF4-FFF2-40B4-BE49-F238E27FC236}">
                  <a16:creationId xmlns:a16="http://schemas.microsoft.com/office/drawing/2014/main" id="{3E8D68B9-A99A-514D-850F-2D1E85934331}"/>
                </a:ext>
              </a:extLst>
            </p:cNvPr>
            <p:cNvSpPr>
              <a:spLocks/>
            </p:cNvSpPr>
            <p:nvPr/>
          </p:nvSpPr>
          <p:spPr bwMode="auto">
            <a:xfrm>
              <a:off x="18222490" y="6516489"/>
              <a:ext cx="140127" cy="216615"/>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5" name="Freeform 723">
              <a:extLst>
                <a:ext uri="{FF2B5EF4-FFF2-40B4-BE49-F238E27FC236}">
                  <a16:creationId xmlns:a16="http://schemas.microsoft.com/office/drawing/2014/main" id="{9DE4CBD1-19D4-FD4B-8C06-685414E542AB}"/>
                </a:ext>
              </a:extLst>
            </p:cNvPr>
            <p:cNvSpPr>
              <a:spLocks/>
            </p:cNvSpPr>
            <p:nvPr/>
          </p:nvSpPr>
          <p:spPr bwMode="auto">
            <a:xfrm>
              <a:off x="17483637" y="7153601"/>
              <a:ext cx="197453" cy="235731"/>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6" name="Freeform 724">
              <a:extLst>
                <a:ext uri="{FF2B5EF4-FFF2-40B4-BE49-F238E27FC236}">
                  <a16:creationId xmlns:a16="http://schemas.microsoft.com/office/drawing/2014/main" id="{43AE6CE5-F77A-7240-8E4C-6C968FF26C2A}"/>
                </a:ext>
              </a:extLst>
            </p:cNvPr>
            <p:cNvSpPr>
              <a:spLocks/>
            </p:cNvSpPr>
            <p:nvPr/>
          </p:nvSpPr>
          <p:spPr bwMode="auto">
            <a:xfrm>
              <a:off x="17400836" y="6901941"/>
              <a:ext cx="299364" cy="289887"/>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7" name="Freeform 725">
              <a:extLst>
                <a:ext uri="{FF2B5EF4-FFF2-40B4-BE49-F238E27FC236}">
                  <a16:creationId xmlns:a16="http://schemas.microsoft.com/office/drawing/2014/main" id="{BF3F0D16-F676-4045-837F-C5AD82E14B6D}"/>
                </a:ext>
              </a:extLst>
            </p:cNvPr>
            <p:cNvSpPr>
              <a:spLocks/>
            </p:cNvSpPr>
            <p:nvPr/>
          </p:nvSpPr>
          <p:spPr bwMode="auto">
            <a:xfrm>
              <a:off x="11209749" y="6162893"/>
              <a:ext cx="222932" cy="232543"/>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8" name="Freeform 726">
              <a:extLst>
                <a:ext uri="{FF2B5EF4-FFF2-40B4-BE49-F238E27FC236}">
                  <a16:creationId xmlns:a16="http://schemas.microsoft.com/office/drawing/2014/main" id="{314F064D-2886-0F45-84BE-5F7438DE3509}"/>
                </a:ext>
              </a:extLst>
            </p:cNvPr>
            <p:cNvSpPr>
              <a:spLocks/>
            </p:cNvSpPr>
            <p:nvPr/>
          </p:nvSpPr>
          <p:spPr bwMode="auto">
            <a:xfrm>
              <a:off x="11321211" y="6153340"/>
              <a:ext cx="149682" cy="9238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9" name="Freeform 727">
              <a:extLst>
                <a:ext uri="{FF2B5EF4-FFF2-40B4-BE49-F238E27FC236}">
                  <a16:creationId xmlns:a16="http://schemas.microsoft.com/office/drawing/2014/main" id="{22180E79-64A8-8D47-A565-320C050AAB47}"/>
                </a:ext>
              </a:extLst>
            </p:cNvPr>
            <p:cNvSpPr>
              <a:spLocks/>
            </p:cNvSpPr>
            <p:nvPr/>
          </p:nvSpPr>
          <p:spPr bwMode="auto">
            <a:xfrm>
              <a:off x="11267072" y="6854158"/>
              <a:ext cx="585987" cy="430050"/>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0" name="Freeform 728">
              <a:extLst>
                <a:ext uri="{FF2B5EF4-FFF2-40B4-BE49-F238E27FC236}">
                  <a16:creationId xmlns:a16="http://schemas.microsoft.com/office/drawing/2014/main" id="{E915069A-4C3E-8A49-99F4-3F43B04024AA}"/>
                </a:ext>
              </a:extLst>
            </p:cNvPr>
            <p:cNvSpPr>
              <a:spLocks/>
            </p:cNvSpPr>
            <p:nvPr/>
          </p:nvSpPr>
          <p:spPr bwMode="auto">
            <a:xfrm>
              <a:off x="11267072" y="6946541"/>
              <a:ext cx="149682" cy="283516"/>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1" name="Freeform 729">
              <a:extLst>
                <a:ext uri="{FF2B5EF4-FFF2-40B4-BE49-F238E27FC236}">
                  <a16:creationId xmlns:a16="http://schemas.microsoft.com/office/drawing/2014/main" id="{7B47561B-E299-1F4E-B924-A85A5F0C65AA}"/>
                </a:ext>
              </a:extLst>
            </p:cNvPr>
            <p:cNvSpPr>
              <a:spLocks/>
            </p:cNvSpPr>
            <p:nvPr/>
          </p:nvSpPr>
          <p:spPr bwMode="auto">
            <a:xfrm>
              <a:off x="13069621" y="9510902"/>
              <a:ext cx="493633" cy="825058"/>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2" name="Freeform 730">
              <a:extLst>
                <a:ext uri="{FF2B5EF4-FFF2-40B4-BE49-F238E27FC236}">
                  <a16:creationId xmlns:a16="http://schemas.microsoft.com/office/drawing/2014/main" id="{622ABEB6-2689-0941-A3E8-D9FC571D38BD}"/>
                </a:ext>
              </a:extLst>
            </p:cNvPr>
            <p:cNvSpPr>
              <a:spLocks/>
            </p:cNvSpPr>
            <p:nvPr/>
          </p:nvSpPr>
          <p:spPr bwMode="auto">
            <a:xfrm>
              <a:off x="13181086" y="9485418"/>
              <a:ext cx="149682" cy="353598"/>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3" name="Freeform 731">
              <a:extLst>
                <a:ext uri="{FF2B5EF4-FFF2-40B4-BE49-F238E27FC236}">
                  <a16:creationId xmlns:a16="http://schemas.microsoft.com/office/drawing/2014/main" id="{10D3C8F0-FBD1-5941-B8EE-B21355608A82}"/>
                </a:ext>
              </a:extLst>
            </p:cNvPr>
            <p:cNvSpPr>
              <a:spLocks/>
            </p:cNvSpPr>
            <p:nvPr/>
          </p:nvSpPr>
          <p:spPr bwMode="auto">
            <a:xfrm>
              <a:off x="12674715" y="9418522"/>
              <a:ext cx="560509" cy="468277"/>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4" name="Freeform 732">
              <a:extLst>
                <a:ext uri="{FF2B5EF4-FFF2-40B4-BE49-F238E27FC236}">
                  <a16:creationId xmlns:a16="http://schemas.microsoft.com/office/drawing/2014/main" id="{6CDFB3FF-B720-1242-8557-30EAD594D5F9}"/>
                </a:ext>
              </a:extLst>
            </p:cNvPr>
            <p:cNvSpPr>
              <a:spLocks/>
            </p:cNvSpPr>
            <p:nvPr/>
          </p:nvSpPr>
          <p:spPr bwMode="auto">
            <a:xfrm>
              <a:off x="12247966" y="9839014"/>
              <a:ext cx="595542" cy="589329"/>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5" name="Freeform 733">
              <a:extLst>
                <a:ext uri="{FF2B5EF4-FFF2-40B4-BE49-F238E27FC236}">
                  <a16:creationId xmlns:a16="http://schemas.microsoft.com/office/drawing/2014/main" id="{1953EADB-B308-0345-ADAE-1B9C620C46F4}"/>
                </a:ext>
              </a:extLst>
            </p:cNvPr>
            <p:cNvSpPr>
              <a:spLocks/>
            </p:cNvSpPr>
            <p:nvPr/>
          </p:nvSpPr>
          <p:spPr bwMode="auto">
            <a:xfrm>
              <a:off x="12263888" y="8781415"/>
              <a:ext cx="850321" cy="888769"/>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6" name="Freeform 734">
              <a:extLst>
                <a:ext uri="{FF2B5EF4-FFF2-40B4-BE49-F238E27FC236}">
                  <a16:creationId xmlns:a16="http://schemas.microsoft.com/office/drawing/2014/main" id="{764BF079-A53E-7B42-86A5-C28DB5195EA8}"/>
                </a:ext>
              </a:extLst>
            </p:cNvPr>
            <p:cNvSpPr>
              <a:spLocks/>
            </p:cNvSpPr>
            <p:nvPr/>
          </p:nvSpPr>
          <p:spPr bwMode="auto">
            <a:xfrm>
              <a:off x="12254333" y="9307030"/>
              <a:ext cx="525479" cy="589329"/>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7" name="Freeform 735">
              <a:extLst>
                <a:ext uri="{FF2B5EF4-FFF2-40B4-BE49-F238E27FC236}">
                  <a16:creationId xmlns:a16="http://schemas.microsoft.com/office/drawing/2014/main" id="{DD81FCDF-2F82-CE44-8732-3ADE1F7B0652}"/>
                </a:ext>
              </a:extLst>
            </p:cNvPr>
            <p:cNvSpPr>
              <a:spLocks/>
            </p:cNvSpPr>
            <p:nvPr/>
          </p:nvSpPr>
          <p:spPr bwMode="auto">
            <a:xfrm>
              <a:off x="12591915" y="9867685"/>
              <a:ext cx="429938" cy="449163"/>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8" name="Freeform 736">
              <a:extLst>
                <a:ext uri="{FF2B5EF4-FFF2-40B4-BE49-F238E27FC236}">
                  <a16:creationId xmlns:a16="http://schemas.microsoft.com/office/drawing/2014/main" id="{B134C306-055A-B643-80A9-6CCC521C146B}"/>
                </a:ext>
              </a:extLst>
            </p:cNvPr>
            <p:cNvSpPr>
              <a:spLocks/>
            </p:cNvSpPr>
            <p:nvPr/>
          </p:nvSpPr>
          <p:spPr bwMode="auto">
            <a:xfrm>
              <a:off x="12824398" y="9775302"/>
              <a:ext cx="366243" cy="324926"/>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9" name="Freeform 737">
              <a:extLst>
                <a:ext uri="{FF2B5EF4-FFF2-40B4-BE49-F238E27FC236}">
                  <a16:creationId xmlns:a16="http://schemas.microsoft.com/office/drawing/2014/main" id="{F3F161B7-6CE7-7544-AB39-BAA95B04F586}"/>
                </a:ext>
              </a:extLst>
            </p:cNvPr>
            <p:cNvSpPr>
              <a:spLocks/>
            </p:cNvSpPr>
            <p:nvPr/>
          </p:nvSpPr>
          <p:spPr bwMode="auto">
            <a:xfrm>
              <a:off x="13069621" y="10259505"/>
              <a:ext cx="92356" cy="105124"/>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0" name="Freeform 738">
              <a:extLst>
                <a:ext uri="{FF2B5EF4-FFF2-40B4-BE49-F238E27FC236}">
                  <a16:creationId xmlns:a16="http://schemas.microsoft.com/office/drawing/2014/main" id="{07F50E81-97F7-1A4B-9B7A-22C72EE2D9CE}"/>
                </a:ext>
              </a:extLst>
            </p:cNvPr>
            <p:cNvSpPr>
              <a:spLocks noEditPoints="1"/>
            </p:cNvSpPr>
            <p:nvPr/>
          </p:nvSpPr>
          <p:spPr bwMode="auto">
            <a:xfrm>
              <a:off x="12442232" y="10090673"/>
              <a:ext cx="738853" cy="646665"/>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1" name="Freeform 739">
              <a:extLst>
                <a:ext uri="{FF2B5EF4-FFF2-40B4-BE49-F238E27FC236}">
                  <a16:creationId xmlns:a16="http://schemas.microsoft.com/office/drawing/2014/main" id="{601EFFAC-0A3B-1A4B-8C93-ECEDCD49AA30}"/>
                </a:ext>
              </a:extLst>
            </p:cNvPr>
            <p:cNvSpPr>
              <a:spLocks/>
            </p:cNvSpPr>
            <p:nvPr/>
          </p:nvSpPr>
          <p:spPr bwMode="auto">
            <a:xfrm>
              <a:off x="12919938" y="10399671"/>
              <a:ext cx="121018" cy="124237"/>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2" name="Freeform 740">
              <a:extLst>
                <a:ext uri="{FF2B5EF4-FFF2-40B4-BE49-F238E27FC236}">
                  <a16:creationId xmlns:a16="http://schemas.microsoft.com/office/drawing/2014/main" id="{9BDA1291-2CA4-E140-96E8-0912359E2651}"/>
                </a:ext>
              </a:extLst>
            </p:cNvPr>
            <p:cNvSpPr>
              <a:spLocks/>
            </p:cNvSpPr>
            <p:nvPr/>
          </p:nvSpPr>
          <p:spPr bwMode="auto">
            <a:xfrm>
              <a:off x="12263888" y="9240129"/>
              <a:ext cx="47770" cy="76452"/>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3" name="Freeform 741">
              <a:extLst>
                <a:ext uri="{FF2B5EF4-FFF2-40B4-BE49-F238E27FC236}">
                  <a16:creationId xmlns:a16="http://schemas.microsoft.com/office/drawing/2014/main" id="{8370B024-511D-934A-ACBE-134A75B4A9A9}"/>
                </a:ext>
              </a:extLst>
            </p:cNvPr>
            <p:cNvSpPr>
              <a:spLocks/>
            </p:cNvSpPr>
            <p:nvPr/>
          </p:nvSpPr>
          <p:spPr bwMode="auto">
            <a:xfrm>
              <a:off x="12219300" y="8857867"/>
              <a:ext cx="324842" cy="420492"/>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4" name="Freeform 742">
              <a:extLst>
                <a:ext uri="{FF2B5EF4-FFF2-40B4-BE49-F238E27FC236}">
                  <a16:creationId xmlns:a16="http://schemas.microsoft.com/office/drawing/2014/main" id="{515D9ECC-DB57-6C4D-99E3-264948F61F6C}"/>
                </a:ext>
              </a:extLst>
            </p:cNvPr>
            <p:cNvSpPr>
              <a:spLocks/>
            </p:cNvSpPr>
            <p:nvPr/>
          </p:nvSpPr>
          <p:spPr bwMode="auto">
            <a:xfrm>
              <a:off x="12359429" y="8520197"/>
              <a:ext cx="595542" cy="420492"/>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5" name="Freeform 743">
              <a:extLst>
                <a:ext uri="{FF2B5EF4-FFF2-40B4-BE49-F238E27FC236}">
                  <a16:creationId xmlns:a16="http://schemas.microsoft.com/office/drawing/2014/main" id="{E27B0F69-1BF2-B943-AD39-0A38200F3CF1}"/>
                </a:ext>
              </a:extLst>
            </p:cNvPr>
            <p:cNvSpPr>
              <a:spLocks/>
            </p:cNvSpPr>
            <p:nvPr/>
          </p:nvSpPr>
          <p:spPr bwMode="auto">
            <a:xfrm>
              <a:off x="11697008" y="7921315"/>
              <a:ext cx="1092359" cy="767717"/>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6" name="Freeform 744">
              <a:extLst>
                <a:ext uri="{FF2B5EF4-FFF2-40B4-BE49-F238E27FC236}">
                  <a16:creationId xmlns:a16="http://schemas.microsoft.com/office/drawing/2014/main" id="{D594205C-87F6-F44B-B02B-1F02555DF6A7}"/>
                </a:ext>
              </a:extLst>
            </p:cNvPr>
            <p:cNvSpPr>
              <a:spLocks/>
            </p:cNvSpPr>
            <p:nvPr/>
          </p:nvSpPr>
          <p:spPr bwMode="auto">
            <a:xfrm>
              <a:off x="12684268" y="7940429"/>
              <a:ext cx="767517" cy="946107"/>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7" name="Freeform 745">
              <a:extLst>
                <a:ext uri="{FF2B5EF4-FFF2-40B4-BE49-F238E27FC236}">
                  <a16:creationId xmlns:a16="http://schemas.microsoft.com/office/drawing/2014/main" id="{8334C31C-3B06-994F-8036-FED75B72F78A}"/>
                </a:ext>
              </a:extLst>
            </p:cNvPr>
            <p:cNvSpPr>
              <a:spLocks/>
            </p:cNvSpPr>
            <p:nvPr/>
          </p:nvSpPr>
          <p:spPr bwMode="auto">
            <a:xfrm>
              <a:off x="13356248" y="8182530"/>
              <a:ext cx="299364" cy="270773"/>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8" name="Freeform 746">
              <a:extLst>
                <a:ext uri="{FF2B5EF4-FFF2-40B4-BE49-F238E27FC236}">
                  <a16:creationId xmlns:a16="http://schemas.microsoft.com/office/drawing/2014/main" id="{5EBFC2D7-B57D-8A49-B175-30D5078DC193}"/>
                </a:ext>
              </a:extLst>
            </p:cNvPr>
            <p:cNvSpPr>
              <a:spLocks/>
            </p:cNvSpPr>
            <p:nvPr/>
          </p:nvSpPr>
          <p:spPr bwMode="auto">
            <a:xfrm>
              <a:off x="13200194" y="8313140"/>
              <a:ext cx="691083" cy="573398"/>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9" name="Freeform 747">
              <a:extLst>
                <a:ext uri="{FF2B5EF4-FFF2-40B4-BE49-F238E27FC236}">
                  <a16:creationId xmlns:a16="http://schemas.microsoft.com/office/drawing/2014/main" id="{A9E8532A-B269-7449-B337-1523D172A3D1}"/>
                </a:ext>
              </a:extLst>
            </p:cNvPr>
            <p:cNvSpPr>
              <a:spLocks/>
            </p:cNvSpPr>
            <p:nvPr/>
          </p:nvSpPr>
          <p:spPr bwMode="auto">
            <a:xfrm>
              <a:off x="13235227" y="8481973"/>
              <a:ext cx="812103" cy="777272"/>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0" name="Freeform 748">
              <a:extLst>
                <a:ext uri="{FF2B5EF4-FFF2-40B4-BE49-F238E27FC236}">
                  <a16:creationId xmlns:a16="http://schemas.microsoft.com/office/drawing/2014/main" id="{C788C600-38E8-7B45-BCA6-382AF74344B1}"/>
                </a:ext>
              </a:extLst>
            </p:cNvPr>
            <p:cNvSpPr>
              <a:spLocks/>
            </p:cNvSpPr>
            <p:nvPr/>
          </p:nvSpPr>
          <p:spPr bwMode="auto">
            <a:xfrm>
              <a:off x="13601471" y="8437375"/>
              <a:ext cx="82803" cy="101936"/>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1" name="Freeform 749">
              <a:extLst>
                <a:ext uri="{FF2B5EF4-FFF2-40B4-BE49-F238E27FC236}">
                  <a16:creationId xmlns:a16="http://schemas.microsoft.com/office/drawing/2014/main" id="{4BEA6780-DD8F-1943-8DA3-6B9C75D6271E}"/>
                </a:ext>
              </a:extLst>
            </p:cNvPr>
            <p:cNvSpPr>
              <a:spLocks/>
            </p:cNvSpPr>
            <p:nvPr/>
          </p:nvSpPr>
          <p:spPr bwMode="auto">
            <a:xfrm>
              <a:off x="13040961" y="8848311"/>
              <a:ext cx="242036" cy="261215"/>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2" name="Freeform 750">
              <a:extLst>
                <a:ext uri="{FF2B5EF4-FFF2-40B4-BE49-F238E27FC236}">
                  <a16:creationId xmlns:a16="http://schemas.microsoft.com/office/drawing/2014/main" id="{290F32FF-2F96-0C4C-AC4F-70A6BAE6F638}"/>
                </a:ext>
              </a:extLst>
            </p:cNvPr>
            <p:cNvSpPr>
              <a:spLocks/>
            </p:cNvSpPr>
            <p:nvPr/>
          </p:nvSpPr>
          <p:spPr bwMode="auto">
            <a:xfrm>
              <a:off x="13012297" y="9147751"/>
              <a:ext cx="92356" cy="9238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3" name="Freeform 751">
              <a:extLst>
                <a:ext uri="{FF2B5EF4-FFF2-40B4-BE49-F238E27FC236}">
                  <a16:creationId xmlns:a16="http://schemas.microsoft.com/office/drawing/2014/main" id="{FABD0ED0-F0D4-E146-A747-11B03F10390E}"/>
                </a:ext>
              </a:extLst>
            </p:cNvPr>
            <p:cNvSpPr>
              <a:spLocks/>
            </p:cNvSpPr>
            <p:nvPr/>
          </p:nvSpPr>
          <p:spPr bwMode="auto">
            <a:xfrm>
              <a:off x="13012297" y="9090413"/>
              <a:ext cx="101909" cy="86010"/>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4" name="Freeform 752">
              <a:extLst>
                <a:ext uri="{FF2B5EF4-FFF2-40B4-BE49-F238E27FC236}">
                  <a16:creationId xmlns:a16="http://schemas.microsoft.com/office/drawing/2014/main" id="{EA3B64F7-91E2-8749-A7B9-0598AC087F0E}"/>
                </a:ext>
              </a:extLst>
            </p:cNvPr>
            <p:cNvSpPr>
              <a:spLocks/>
            </p:cNvSpPr>
            <p:nvPr/>
          </p:nvSpPr>
          <p:spPr bwMode="auto">
            <a:xfrm>
              <a:off x="13031406" y="9061741"/>
              <a:ext cx="503186" cy="544729"/>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5" name="Freeform 753">
              <a:extLst>
                <a:ext uri="{FF2B5EF4-FFF2-40B4-BE49-F238E27FC236}">
                  <a16:creationId xmlns:a16="http://schemas.microsoft.com/office/drawing/2014/main" id="{894632D9-8342-FB45-B020-A2351823AD5B}"/>
                </a:ext>
              </a:extLst>
            </p:cNvPr>
            <p:cNvSpPr>
              <a:spLocks/>
            </p:cNvSpPr>
            <p:nvPr/>
          </p:nvSpPr>
          <p:spPr bwMode="auto">
            <a:xfrm>
              <a:off x="12117393" y="8931134"/>
              <a:ext cx="251592" cy="289887"/>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6" name="Freeform 754">
              <a:extLst>
                <a:ext uri="{FF2B5EF4-FFF2-40B4-BE49-F238E27FC236}">
                  <a16:creationId xmlns:a16="http://schemas.microsoft.com/office/drawing/2014/main" id="{EB832CB7-739F-D84E-A87A-F87D2802232B}"/>
                </a:ext>
              </a:extLst>
            </p:cNvPr>
            <p:cNvSpPr>
              <a:spLocks/>
            </p:cNvSpPr>
            <p:nvPr/>
          </p:nvSpPr>
          <p:spPr bwMode="auto">
            <a:xfrm>
              <a:off x="12133315" y="8931134"/>
              <a:ext cx="105096" cy="66896"/>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7" name="Freeform 755">
              <a:extLst>
                <a:ext uri="{FF2B5EF4-FFF2-40B4-BE49-F238E27FC236}">
                  <a16:creationId xmlns:a16="http://schemas.microsoft.com/office/drawing/2014/main" id="{242FA65B-1C44-D046-A3B3-B0ED3BDA2D38}"/>
                </a:ext>
              </a:extLst>
            </p:cNvPr>
            <p:cNvSpPr>
              <a:spLocks/>
            </p:cNvSpPr>
            <p:nvPr/>
          </p:nvSpPr>
          <p:spPr bwMode="auto">
            <a:xfrm>
              <a:off x="12098282" y="8427819"/>
              <a:ext cx="343950" cy="531986"/>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8" name="Freeform 756">
              <a:extLst>
                <a:ext uri="{FF2B5EF4-FFF2-40B4-BE49-F238E27FC236}">
                  <a16:creationId xmlns:a16="http://schemas.microsoft.com/office/drawing/2014/main" id="{4CF1C9B0-EDCD-F247-8826-2D60D199D42E}"/>
                </a:ext>
              </a:extLst>
            </p:cNvPr>
            <p:cNvSpPr>
              <a:spLocks/>
            </p:cNvSpPr>
            <p:nvPr/>
          </p:nvSpPr>
          <p:spPr bwMode="auto">
            <a:xfrm>
              <a:off x="11732043" y="8453303"/>
              <a:ext cx="140127" cy="289887"/>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9" name="Freeform 757">
              <a:extLst>
                <a:ext uri="{FF2B5EF4-FFF2-40B4-BE49-F238E27FC236}">
                  <a16:creationId xmlns:a16="http://schemas.microsoft.com/office/drawing/2014/main" id="{9441566A-B582-4F4A-B77F-D9C401A2C2FB}"/>
                </a:ext>
              </a:extLst>
            </p:cNvPr>
            <p:cNvSpPr>
              <a:spLocks/>
            </p:cNvSpPr>
            <p:nvPr/>
          </p:nvSpPr>
          <p:spPr bwMode="auto">
            <a:xfrm>
              <a:off x="11827584" y="8380032"/>
              <a:ext cx="550956" cy="477833"/>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10" name="Freeform 758">
              <a:extLst>
                <a:ext uri="{FF2B5EF4-FFF2-40B4-BE49-F238E27FC236}">
                  <a16:creationId xmlns:a16="http://schemas.microsoft.com/office/drawing/2014/main" id="{AF6A76F7-FC18-E446-AB90-9FCCEE3E8CBC}"/>
                </a:ext>
              </a:extLst>
            </p:cNvPr>
            <p:cNvSpPr>
              <a:spLocks/>
            </p:cNvSpPr>
            <p:nvPr/>
          </p:nvSpPr>
          <p:spPr bwMode="auto">
            <a:xfrm>
              <a:off x="11432679" y="8322691"/>
              <a:ext cx="394905" cy="280329"/>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11" name="Freeform 759">
              <a:extLst>
                <a:ext uri="{FF2B5EF4-FFF2-40B4-BE49-F238E27FC236}">
                  <a16:creationId xmlns:a16="http://schemas.microsoft.com/office/drawing/2014/main" id="{D8502AFF-1FD9-C049-A08B-23293DE4C242}"/>
                </a:ext>
              </a:extLst>
            </p:cNvPr>
            <p:cNvSpPr>
              <a:spLocks/>
            </p:cNvSpPr>
            <p:nvPr/>
          </p:nvSpPr>
          <p:spPr bwMode="auto">
            <a:xfrm>
              <a:off x="11697010" y="8529753"/>
              <a:ext cx="92356" cy="222990"/>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12" name="Freeform 760">
              <a:extLst>
                <a:ext uri="{FF2B5EF4-FFF2-40B4-BE49-F238E27FC236}">
                  <a16:creationId xmlns:a16="http://schemas.microsoft.com/office/drawing/2014/main" id="{9BF40879-ACC4-8F47-AF03-EF5DF462F9B0}"/>
                </a:ext>
              </a:extLst>
            </p:cNvPr>
            <p:cNvSpPr>
              <a:spLocks/>
            </p:cNvSpPr>
            <p:nvPr/>
          </p:nvSpPr>
          <p:spPr bwMode="auto">
            <a:xfrm>
              <a:off x="11295734" y="8539311"/>
              <a:ext cx="296178" cy="289887"/>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13" name="Freeform 761">
              <a:extLst>
                <a:ext uri="{FF2B5EF4-FFF2-40B4-BE49-F238E27FC236}">
                  <a16:creationId xmlns:a16="http://schemas.microsoft.com/office/drawing/2014/main" id="{A92CCFB4-44FE-434F-AB62-01384A9A5555}"/>
                </a:ext>
              </a:extLst>
            </p:cNvPr>
            <p:cNvSpPr>
              <a:spLocks/>
            </p:cNvSpPr>
            <p:nvPr/>
          </p:nvSpPr>
          <p:spPr bwMode="auto">
            <a:xfrm>
              <a:off x="11547328" y="8529753"/>
              <a:ext cx="213379" cy="280329"/>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14" name="Freeform 762">
              <a:extLst>
                <a:ext uri="{FF2B5EF4-FFF2-40B4-BE49-F238E27FC236}">
                  <a16:creationId xmlns:a16="http://schemas.microsoft.com/office/drawing/2014/main" id="{593F7026-70D8-C142-9E8E-2DE5EC898EC5}"/>
                </a:ext>
              </a:extLst>
            </p:cNvPr>
            <p:cNvSpPr>
              <a:spLocks/>
            </p:cNvSpPr>
            <p:nvPr/>
          </p:nvSpPr>
          <p:spPr bwMode="auto">
            <a:xfrm>
              <a:off x="11079175" y="8558422"/>
              <a:ext cx="140127" cy="168835"/>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15" name="Freeform 763">
              <a:extLst>
                <a:ext uri="{FF2B5EF4-FFF2-40B4-BE49-F238E27FC236}">
                  <a16:creationId xmlns:a16="http://schemas.microsoft.com/office/drawing/2014/main" id="{2E73765C-0882-4446-8420-62D83BE22A6E}"/>
                </a:ext>
              </a:extLst>
            </p:cNvPr>
            <p:cNvSpPr>
              <a:spLocks/>
            </p:cNvSpPr>
            <p:nvPr/>
          </p:nvSpPr>
          <p:spPr bwMode="auto">
            <a:xfrm>
              <a:off x="11161976" y="8631691"/>
              <a:ext cx="207006" cy="197506"/>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16" name="Freeform 764">
              <a:extLst>
                <a:ext uri="{FF2B5EF4-FFF2-40B4-BE49-F238E27FC236}">
                  <a16:creationId xmlns:a16="http://schemas.microsoft.com/office/drawing/2014/main" id="{08925DE7-C4FC-834A-A89B-9BD48955E4B0}"/>
                </a:ext>
              </a:extLst>
            </p:cNvPr>
            <p:cNvSpPr>
              <a:spLocks/>
            </p:cNvSpPr>
            <p:nvPr/>
          </p:nvSpPr>
          <p:spPr bwMode="auto">
            <a:xfrm>
              <a:off x="11015478" y="8443745"/>
              <a:ext cx="324842" cy="273958"/>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17" name="Freeform 765">
              <a:extLst>
                <a:ext uri="{FF2B5EF4-FFF2-40B4-BE49-F238E27FC236}">
                  <a16:creationId xmlns:a16="http://schemas.microsoft.com/office/drawing/2014/main" id="{631C917B-C3B2-6747-840F-5C50F84627F5}"/>
                </a:ext>
              </a:extLst>
            </p:cNvPr>
            <p:cNvSpPr>
              <a:spLocks/>
            </p:cNvSpPr>
            <p:nvPr/>
          </p:nvSpPr>
          <p:spPr bwMode="auto">
            <a:xfrm>
              <a:off x="10929493" y="8453303"/>
              <a:ext cx="149682" cy="66896"/>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18" name="Freeform 766">
              <a:extLst>
                <a:ext uri="{FF2B5EF4-FFF2-40B4-BE49-F238E27FC236}">
                  <a16:creationId xmlns:a16="http://schemas.microsoft.com/office/drawing/2014/main" id="{559535E0-9C51-C04A-90DF-808406BB99E8}"/>
                </a:ext>
              </a:extLst>
            </p:cNvPr>
            <p:cNvSpPr>
              <a:spLocks/>
            </p:cNvSpPr>
            <p:nvPr/>
          </p:nvSpPr>
          <p:spPr bwMode="auto">
            <a:xfrm>
              <a:off x="10919937" y="8389590"/>
              <a:ext cx="140127" cy="38227"/>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19" name="Freeform 767">
              <a:extLst>
                <a:ext uri="{FF2B5EF4-FFF2-40B4-BE49-F238E27FC236}">
                  <a16:creationId xmlns:a16="http://schemas.microsoft.com/office/drawing/2014/main" id="{021D709B-2C9D-5540-98AF-C2493BE45734}"/>
                </a:ext>
              </a:extLst>
            </p:cNvPr>
            <p:cNvSpPr>
              <a:spLocks/>
            </p:cNvSpPr>
            <p:nvPr/>
          </p:nvSpPr>
          <p:spPr bwMode="auto">
            <a:xfrm>
              <a:off x="10900829" y="7733369"/>
              <a:ext cx="560509" cy="637107"/>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20" name="Freeform 768">
              <a:extLst>
                <a:ext uri="{FF2B5EF4-FFF2-40B4-BE49-F238E27FC236}">
                  <a16:creationId xmlns:a16="http://schemas.microsoft.com/office/drawing/2014/main" id="{5C103DC4-CD8E-DB46-8179-4AD980683567}"/>
                </a:ext>
              </a:extLst>
            </p:cNvPr>
            <p:cNvSpPr>
              <a:spLocks/>
            </p:cNvSpPr>
            <p:nvPr/>
          </p:nvSpPr>
          <p:spPr bwMode="auto">
            <a:xfrm>
              <a:off x="10900829" y="8258982"/>
              <a:ext cx="270700" cy="213435"/>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21" name="Freeform 769">
              <a:extLst>
                <a:ext uri="{FF2B5EF4-FFF2-40B4-BE49-F238E27FC236}">
                  <a16:creationId xmlns:a16="http://schemas.microsoft.com/office/drawing/2014/main" id="{84198553-60FF-3041-AB47-85C46871DF51}"/>
                </a:ext>
              </a:extLst>
            </p:cNvPr>
            <p:cNvSpPr>
              <a:spLocks/>
            </p:cNvSpPr>
            <p:nvPr/>
          </p:nvSpPr>
          <p:spPr bwMode="auto">
            <a:xfrm>
              <a:off x="11136499" y="7838490"/>
              <a:ext cx="783439" cy="729492"/>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22" name="Freeform 770">
              <a:extLst>
                <a:ext uri="{FF2B5EF4-FFF2-40B4-BE49-F238E27FC236}">
                  <a16:creationId xmlns:a16="http://schemas.microsoft.com/office/drawing/2014/main" id="{47289219-6C3F-3447-AC96-17ABF02F3A6E}"/>
                </a:ext>
              </a:extLst>
            </p:cNvPr>
            <p:cNvSpPr>
              <a:spLocks/>
            </p:cNvSpPr>
            <p:nvPr/>
          </p:nvSpPr>
          <p:spPr bwMode="auto">
            <a:xfrm>
              <a:off x="12814845" y="7500821"/>
              <a:ext cx="515923" cy="503317"/>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23" name="Freeform 771">
              <a:extLst>
                <a:ext uri="{FF2B5EF4-FFF2-40B4-BE49-F238E27FC236}">
                  <a16:creationId xmlns:a16="http://schemas.microsoft.com/office/drawing/2014/main" id="{D0F543DE-FBEA-744A-87D0-02458932A27F}"/>
                </a:ext>
              </a:extLst>
            </p:cNvPr>
            <p:cNvSpPr>
              <a:spLocks/>
            </p:cNvSpPr>
            <p:nvPr/>
          </p:nvSpPr>
          <p:spPr bwMode="auto">
            <a:xfrm>
              <a:off x="12050511" y="7210939"/>
              <a:ext cx="187902" cy="363153"/>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24" name="Freeform 772">
              <a:extLst>
                <a:ext uri="{FF2B5EF4-FFF2-40B4-BE49-F238E27FC236}">
                  <a16:creationId xmlns:a16="http://schemas.microsoft.com/office/drawing/2014/main" id="{6251364F-5E92-944B-B90F-0C641CED5E59}"/>
                </a:ext>
              </a:extLst>
            </p:cNvPr>
            <p:cNvSpPr>
              <a:spLocks/>
            </p:cNvSpPr>
            <p:nvPr/>
          </p:nvSpPr>
          <p:spPr bwMode="auto">
            <a:xfrm>
              <a:off x="12133317" y="7424369"/>
              <a:ext cx="710194" cy="684895"/>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25" name="Freeform 773">
              <a:extLst>
                <a:ext uri="{FF2B5EF4-FFF2-40B4-BE49-F238E27FC236}">
                  <a16:creationId xmlns:a16="http://schemas.microsoft.com/office/drawing/2014/main" id="{329E79E7-8580-E74C-A1EF-87C7AE91DE8D}"/>
                </a:ext>
              </a:extLst>
            </p:cNvPr>
            <p:cNvSpPr>
              <a:spLocks/>
            </p:cNvSpPr>
            <p:nvPr/>
          </p:nvSpPr>
          <p:spPr bwMode="auto">
            <a:xfrm>
              <a:off x="10910384" y="7714256"/>
              <a:ext cx="391721" cy="318556"/>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26" name="Freeform 774">
              <a:extLst>
                <a:ext uri="{FF2B5EF4-FFF2-40B4-BE49-F238E27FC236}">
                  <a16:creationId xmlns:a16="http://schemas.microsoft.com/office/drawing/2014/main" id="{B82054A5-BF89-A04C-BFF8-92D0CF174CF2}"/>
                </a:ext>
              </a:extLst>
            </p:cNvPr>
            <p:cNvSpPr>
              <a:spLocks/>
            </p:cNvSpPr>
            <p:nvPr/>
          </p:nvSpPr>
          <p:spPr bwMode="auto">
            <a:xfrm>
              <a:off x="11098281" y="7265092"/>
              <a:ext cx="560509" cy="449163"/>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27" name="Freeform 775">
              <a:extLst>
                <a:ext uri="{FF2B5EF4-FFF2-40B4-BE49-F238E27FC236}">
                  <a16:creationId xmlns:a16="http://schemas.microsoft.com/office/drawing/2014/main" id="{D703A05D-3899-9947-B53D-1A10FEE01499}"/>
                </a:ext>
              </a:extLst>
            </p:cNvPr>
            <p:cNvSpPr>
              <a:spLocks/>
            </p:cNvSpPr>
            <p:nvPr/>
          </p:nvSpPr>
          <p:spPr bwMode="auto">
            <a:xfrm>
              <a:off x="11295736" y="7220495"/>
              <a:ext cx="968154" cy="923808"/>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28" name="Freeform 776">
              <a:extLst>
                <a:ext uri="{FF2B5EF4-FFF2-40B4-BE49-F238E27FC236}">
                  <a16:creationId xmlns:a16="http://schemas.microsoft.com/office/drawing/2014/main" id="{1722F62A-6172-CC4E-AF88-428A09857DAB}"/>
                </a:ext>
              </a:extLst>
            </p:cNvPr>
            <p:cNvSpPr>
              <a:spLocks/>
            </p:cNvSpPr>
            <p:nvPr/>
          </p:nvSpPr>
          <p:spPr bwMode="auto">
            <a:xfrm>
              <a:off x="8295732" y="3719582"/>
              <a:ext cx="2850322" cy="212476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29" name="Freeform 777">
              <a:extLst>
                <a:ext uri="{FF2B5EF4-FFF2-40B4-BE49-F238E27FC236}">
                  <a16:creationId xmlns:a16="http://schemas.microsoft.com/office/drawing/2014/main" id="{9C06ADCF-AC43-5742-832C-7ED9CC17106E}"/>
                </a:ext>
              </a:extLst>
            </p:cNvPr>
            <p:cNvSpPr>
              <a:spLocks/>
            </p:cNvSpPr>
            <p:nvPr/>
          </p:nvSpPr>
          <p:spPr bwMode="auto">
            <a:xfrm>
              <a:off x="9136497" y="5038398"/>
              <a:ext cx="149682" cy="105124"/>
            </a:xfrm>
            <a:custGeom>
              <a:avLst/>
              <a:gdLst>
                <a:gd name="T0" fmla="*/ 16 w 16"/>
                <a:gd name="T1" fmla="*/ 6 h 11"/>
                <a:gd name="T2" fmla="*/ 11 w 16"/>
                <a:gd name="T3" fmla="*/ 3 h 11"/>
                <a:gd name="T4" fmla="*/ 5 w 16"/>
                <a:gd name="T5" fmla="*/ 1 h 11"/>
                <a:gd name="T6" fmla="*/ 1 w 16"/>
                <a:gd name="T7" fmla="*/ 1 h 11"/>
                <a:gd name="T8" fmla="*/ 3 w 16"/>
                <a:gd name="T9" fmla="*/ 3 h 11"/>
                <a:gd name="T10" fmla="*/ 1 w 16"/>
                <a:gd name="T11" fmla="*/ 7 h 11"/>
                <a:gd name="T12" fmla="*/ 5 w 16"/>
                <a:gd name="T13" fmla="*/ 7 h 11"/>
                <a:gd name="T14" fmla="*/ 5 w 16"/>
                <a:gd name="T15" fmla="*/ 9 h 11"/>
                <a:gd name="T16" fmla="*/ 16 w 16"/>
                <a:gd name="T17" fmla="*/ 6 h 11"/>
                <a:gd name="T18" fmla="*/ 16 w 16"/>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1">
                  <a:moveTo>
                    <a:pt x="16" y="6"/>
                  </a:moveTo>
                  <a:cubicBezTo>
                    <a:pt x="15" y="5"/>
                    <a:pt x="11" y="3"/>
                    <a:pt x="11" y="3"/>
                  </a:cubicBezTo>
                  <a:cubicBezTo>
                    <a:pt x="9" y="2"/>
                    <a:pt x="7" y="1"/>
                    <a:pt x="5" y="1"/>
                  </a:cubicBezTo>
                  <a:cubicBezTo>
                    <a:pt x="4" y="1"/>
                    <a:pt x="2" y="0"/>
                    <a:pt x="1" y="1"/>
                  </a:cubicBezTo>
                  <a:cubicBezTo>
                    <a:pt x="0" y="2"/>
                    <a:pt x="3" y="3"/>
                    <a:pt x="3" y="3"/>
                  </a:cubicBezTo>
                  <a:cubicBezTo>
                    <a:pt x="2" y="3"/>
                    <a:pt x="0" y="6"/>
                    <a:pt x="1" y="7"/>
                  </a:cubicBezTo>
                  <a:cubicBezTo>
                    <a:pt x="2" y="7"/>
                    <a:pt x="4" y="6"/>
                    <a:pt x="5" y="7"/>
                  </a:cubicBezTo>
                  <a:cubicBezTo>
                    <a:pt x="7" y="8"/>
                    <a:pt x="5" y="8"/>
                    <a:pt x="5" y="9"/>
                  </a:cubicBezTo>
                  <a:cubicBezTo>
                    <a:pt x="5" y="11"/>
                    <a:pt x="16" y="8"/>
                    <a:pt x="16" y="6"/>
                  </a:cubicBezTo>
                  <a:cubicBezTo>
                    <a:pt x="15" y="5"/>
                    <a:pt x="16" y="7"/>
                    <a:pt x="16" y="6"/>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30" name="Freeform 778">
              <a:extLst>
                <a:ext uri="{FF2B5EF4-FFF2-40B4-BE49-F238E27FC236}">
                  <a16:creationId xmlns:a16="http://schemas.microsoft.com/office/drawing/2014/main" id="{6DB44BBD-E7FC-A049-A464-C68FEB0A719D}"/>
                </a:ext>
              </a:extLst>
            </p:cNvPr>
            <p:cNvSpPr>
              <a:spLocks/>
            </p:cNvSpPr>
            <p:nvPr/>
          </p:nvSpPr>
          <p:spPr bwMode="auto">
            <a:xfrm>
              <a:off x="9184270" y="4965129"/>
              <a:ext cx="38217" cy="19114"/>
            </a:xfrm>
            <a:custGeom>
              <a:avLst/>
              <a:gdLst>
                <a:gd name="T0" fmla="*/ 2 w 4"/>
                <a:gd name="T1" fmla="*/ 2 h 2"/>
                <a:gd name="T2" fmla="*/ 2 w 4"/>
                <a:gd name="T3" fmla="*/ 0 h 2"/>
                <a:gd name="T4" fmla="*/ 2 w 4"/>
                <a:gd name="T5" fmla="*/ 2 h 2"/>
              </a:gdLst>
              <a:ahLst/>
              <a:cxnLst>
                <a:cxn ang="0">
                  <a:pos x="T0" y="T1"/>
                </a:cxn>
                <a:cxn ang="0">
                  <a:pos x="T2" y="T3"/>
                </a:cxn>
                <a:cxn ang="0">
                  <a:pos x="T4" y="T5"/>
                </a:cxn>
              </a:cxnLst>
              <a:rect l="0" t="0" r="r" b="b"/>
              <a:pathLst>
                <a:path w="4" h="2">
                  <a:moveTo>
                    <a:pt x="2" y="2"/>
                  </a:moveTo>
                  <a:cubicBezTo>
                    <a:pt x="0" y="2"/>
                    <a:pt x="1" y="0"/>
                    <a:pt x="2" y="0"/>
                  </a:cubicBezTo>
                  <a:cubicBezTo>
                    <a:pt x="3" y="0"/>
                    <a:pt x="4" y="2"/>
                    <a:pt x="2"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31" name="Freeform 779">
              <a:extLst>
                <a:ext uri="{FF2B5EF4-FFF2-40B4-BE49-F238E27FC236}">
                  <a16:creationId xmlns:a16="http://schemas.microsoft.com/office/drawing/2014/main" id="{D3967969-597D-C742-B339-14F99ADF2657}"/>
                </a:ext>
              </a:extLst>
            </p:cNvPr>
            <p:cNvSpPr>
              <a:spLocks/>
            </p:cNvSpPr>
            <p:nvPr/>
          </p:nvSpPr>
          <p:spPr bwMode="auto">
            <a:xfrm>
              <a:off x="9212932" y="3859745"/>
              <a:ext cx="101909" cy="57338"/>
            </a:xfrm>
            <a:custGeom>
              <a:avLst/>
              <a:gdLst>
                <a:gd name="T0" fmla="*/ 9 w 11"/>
                <a:gd name="T1" fmla="*/ 4 h 6"/>
                <a:gd name="T2" fmla="*/ 9 w 11"/>
                <a:gd name="T3" fmla="*/ 5 h 6"/>
                <a:gd name="T4" fmla="*/ 3 w 11"/>
                <a:gd name="T5" fmla="*/ 4 h 6"/>
                <a:gd name="T6" fmla="*/ 2 w 11"/>
                <a:gd name="T7" fmla="*/ 1 h 6"/>
                <a:gd name="T8" fmla="*/ 9 w 11"/>
                <a:gd name="T9" fmla="*/ 4 h 6"/>
                <a:gd name="T10" fmla="*/ 9 w 11"/>
                <a:gd name="T11" fmla="*/ 4 h 6"/>
              </a:gdLst>
              <a:ahLst/>
              <a:cxnLst>
                <a:cxn ang="0">
                  <a:pos x="T0" y="T1"/>
                </a:cxn>
                <a:cxn ang="0">
                  <a:pos x="T2" y="T3"/>
                </a:cxn>
                <a:cxn ang="0">
                  <a:pos x="T4" y="T5"/>
                </a:cxn>
                <a:cxn ang="0">
                  <a:pos x="T6" y="T7"/>
                </a:cxn>
                <a:cxn ang="0">
                  <a:pos x="T8" y="T9"/>
                </a:cxn>
                <a:cxn ang="0">
                  <a:pos x="T10" y="T11"/>
                </a:cxn>
              </a:cxnLst>
              <a:rect l="0" t="0" r="r" b="b"/>
              <a:pathLst>
                <a:path w="11" h="6">
                  <a:moveTo>
                    <a:pt x="9" y="4"/>
                  </a:moveTo>
                  <a:cubicBezTo>
                    <a:pt x="11" y="5"/>
                    <a:pt x="11" y="6"/>
                    <a:pt x="9" y="5"/>
                  </a:cubicBezTo>
                  <a:cubicBezTo>
                    <a:pt x="7" y="5"/>
                    <a:pt x="4" y="4"/>
                    <a:pt x="3" y="4"/>
                  </a:cubicBezTo>
                  <a:cubicBezTo>
                    <a:pt x="2" y="3"/>
                    <a:pt x="0" y="0"/>
                    <a:pt x="2" y="1"/>
                  </a:cubicBezTo>
                  <a:cubicBezTo>
                    <a:pt x="4" y="2"/>
                    <a:pt x="7" y="3"/>
                    <a:pt x="9" y="4"/>
                  </a:cubicBezTo>
                  <a:cubicBezTo>
                    <a:pt x="11" y="5"/>
                    <a:pt x="7" y="3"/>
                    <a:pt x="9"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32" name="Freeform 780">
              <a:extLst>
                <a:ext uri="{FF2B5EF4-FFF2-40B4-BE49-F238E27FC236}">
                  <a16:creationId xmlns:a16="http://schemas.microsoft.com/office/drawing/2014/main" id="{7978F059-A1CC-B442-96D7-38795E825139}"/>
                </a:ext>
              </a:extLst>
            </p:cNvPr>
            <p:cNvSpPr>
              <a:spLocks/>
            </p:cNvSpPr>
            <p:nvPr/>
          </p:nvSpPr>
          <p:spPr bwMode="auto">
            <a:xfrm>
              <a:off x="9528218" y="3776918"/>
              <a:ext cx="76432" cy="44598"/>
            </a:xfrm>
            <a:custGeom>
              <a:avLst/>
              <a:gdLst>
                <a:gd name="T0" fmla="*/ 8 w 8"/>
                <a:gd name="T1" fmla="*/ 3 h 5"/>
                <a:gd name="T2" fmla="*/ 0 w 8"/>
                <a:gd name="T3" fmla="*/ 2 h 5"/>
                <a:gd name="T4" fmla="*/ 8 w 8"/>
                <a:gd name="T5" fmla="*/ 3 h 5"/>
              </a:gdLst>
              <a:ahLst/>
              <a:cxnLst>
                <a:cxn ang="0">
                  <a:pos x="T0" y="T1"/>
                </a:cxn>
                <a:cxn ang="0">
                  <a:pos x="T2" y="T3"/>
                </a:cxn>
                <a:cxn ang="0">
                  <a:pos x="T4" y="T5"/>
                </a:cxn>
              </a:cxnLst>
              <a:rect l="0" t="0" r="r" b="b"/>
              <a:pathLst>
                <a:path w="8" h="5">
                  <a:moveTo>
                    <a:pt x="8" y="3"/>
                  </a:moveTo>
                  <a:cubicBezTo>
                    <a:pt x="8" y="5"/>
                    <a:pt x="0" y="4"/>
                    <a:pt x="0" y="2"/>
                  </a:cubicBezTo>
                  <a:cubicBezTo>
                    <a:pt x="0" y="0"/>
                    <a:pt x="8" y="1"/>
                    <a:pt x="8"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33" name="Freeform 782">
              <a:extLst>
                <a:ext uri="{FF2B5EF4-FFF2-40B4-BE49-F238E27FC236}">
                  <a16:creationId xmlns:a16="http://schemas.microsoft.com/office/drawing/2014/main" id="{8A84F924-9636-7449-83FF-7F916EA48101}"/>
                </a:ext>
              </a:extLst>
            </p:cNvPr>
            <p:cNvSpPr>
              <a:spLocks/>
            </p:cNvSpPr>
            <p:nvPr/>
          </p:nvSpPr>
          <p:spPr bwMode="auto">
            <a:xfrm>
              <a:off x="10735225" y="3897972"/>
              <a:ext cx="54142" cy="38227"/>
            </a:xfrm>
            <a:custGeom>
              <a:avLst/>
              <a:gdLst>
                <a:gd name="T0" fmla="*/ 5 w 6"/>
                <a:gd name="T1" fmla="*/ 3 h 4"/>
                <a:gd name="T2" fmla="*/ 1 w 6"/>
                <a:gd name="T3" fmla="*/ 0 h 4"/>
                <a:gd name="T4" fmla="*/ 5 w 6"/>
                <a:gd name="T5" fmla="*/ 3 h 4"/>
              </a:gdLst>
              <a:ahLst/>
              <a:cxnLst>
                <a:cxn ang="0">
                  <a:pos x="T0" y="T1"/>
                </a:cxn>
                <a:cxn ang="0">
                  <a:pos x="T2" y="T3"/>
                </a:cxn>
                <a:cxn ang="0">
                  <a:pos x="T4" y="T5"/>
                </a:cxn>
              </a:cxnLst>
              <a:rect l="0" t="0" r="r" b="b"/>
              <a:pathLst>
                <a:path w="6" h="4">
                  <a:moveTo>
                    <a:pt x="5" y="3"/>
                  </a:moveTo>
                  <a:cubicBezTo>
                    <a:pt x="4" y="4"/>
                    <a:pt x="0" y="0"/>
                    <a:pt x="1" y="0"/>
                  </a:cubicBezTo>
                  <a:cubicBezTo>
                    <a:pt x="2" y="0"/>
                    <a:pt x="6" y="2"/>
                    <a:pt x="5" y="3"/>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34" name="Freeform 783">
              <a:extLst>
                <a:ext uri="{FF2B5EF4-FFF2-40B4-BE49-F238E27FC236}">
                  <a16:creationId xmlns:a16="http://schemas.microsoft.com/office/drawing/2014/main" id="{6030DFFF-CDBC-9B4A-872D-A37A152AD54F}"/>
                </a:ext>
              </a:extLst>
            </p:cNvPr>
            <p:cNvSpPr>
              <a:spLocks/>
            </p:cNvSpPr>
            <p:nvPr/>
          </p:nvSpPr>
          <p:spPr bwMode="auto">
            <a:xfrm>
              <a:off x="10808475" y="3936197"/>
              <a:ext cx="47770" cy="9558"/>
            </a:xfrm>
            <a:custGeom>
              <a:avLst/>
              <a:gdLst>
                <a:gd name="T0" fmla="*/ 4 w 5"/>
                <a:gd name="T1" fmla="*/ 1 h 1"/>
                <a:gd name="T2" fmla="*/ 2 w 5"/>
                <a:gd name="T3" fmla="*/ 0 h 1"/>
                <a:gd name="T4" fmla="*/ 4 w 5"/>
                <a:gd name="T5" fmla="*/ 1 h 1"/>
              </a:gdLst>
              <a:ahLst/>
              <a:cxnLst>
                <a:cxn ang="0">
                  <a:pos x="T0" y="T1"/>
                </a:cxn>
                <a:cxn ang="0">
                  <a:pos x="T2" y="T3"/>
                </a:cxn>
                <a:cxn ang="0">
                  <a:pos x="T4" y="T5"/>
                </a:cxn>
              </a:cxnLst>
              <a:rect l="0" t="0" r="r" b="b"/>
              <a:pathLst>
                <a:path w="5" h="1">
                  <a:moveTo>
                    <a:pt x="4" y="1"/>
                  </a:moveTo>
                  <a:cubicBezTo>
                    <a:pt x="2" y="1"/>
                    <a:pt x="0" y="0"/>
                    <a:pt x="2" y="0"/>
                  </a:cubicBezTo>
                  <a:cubicBezTo>
                    <a:pt x="3" y="0"/>
                    <a:pt x="5" y="1"/>
                    <a:pt x="4"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35" name="Freeform 784">
              <a:extLst>
                <a:ext uri="{FF2B5EF4-FFF2-40B4-BE49-F238E27FC236}">
                  <a16:creationId xmlns:a16="http://schemas.microsoft.com/office/drawing/2014/main" id="{6B730421-F480-A24C-B5B1-E7C32E760A27}"/>
                </a:ext>
              </a:extLst>
            </p:cNvPr>
            <p:cNvSpPr>
              <a:spLocks/>
            </p:cNvSpPr>
            <p:nvPr/>
          </p:nvSpPr>
          <p:spPr bwMode="auto">
            <a:xfrm>
              <a:off x="10808475" y="4468183"/>
              <a:ext cx="38217" cy="66896"/>
            </a:xfrm>
            <a:custGeom>
              <a:avLst/>
              <a:gdLst>
                <a:gd name="T0" fmla="*/ 2 w 4"/>
                <a:gd name="T1" fmla="*/ 0 h 7"/>
                <a:gd name="T2" fmla="*/ 4 w 4"/>
                <a:gd name="T3" fmla="*/ 7 h 7"/>
                <a:gd name="T4" fmla="*/ 2 w 4"/>
                <a:gd name="T5" fmla="*/ 0 h 7"/>
              </a:gdLst>
              <a:ahLst/>
              <a:cxnLst>
                <a:cxn ang="0">
                  <a:pos x="T0" y="T1"/>
                </a:cxn>
                <a:cxn ang="0">
                  <a:pos x="T2" y="T3"/>
                </a:cxn>
                <a:cxn ang="0">
                  <a:pos x="T4" y="T5"/>
                </a:cxn>
              </a:cxnLst>
              <a:rect l="0" t="0" r="r" b="b"/>
              <a:pathLst>
                <a:path w="4" h="7">
                  <a:moveTo>
                    <a:pt x="2" y="0"/>
                  </a:moveTo>
                  <a:cubicBezTo>
                    <a:pt x="0" y="0"/>
                    <a:pt x="3" y="7"/>
                    <a:pt x="4" y="7"/>
                  </a:cubicBezTo>
                  <a:cubicBezTo>
                    <a:pt x="4" y="7"/>
                    <a:pt x="3" y="0"/>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36" name="Freeform 785">
              <a:extLst>
                <a:ext uri="{FF2B5EF4-FFF2-40B4-BE49-F238E27FC236}">
                  <a16:creationId xmlns:a16="http://schemas.microsoft.com/office/drawing/2014/main" id="{DC04EE92-C207-8942-BB51-399C844DED3A}"/>
                </a:ext>
              </a:extLst>
            </p:cNvPr>
            <p:cNvSpPr>
              <a:spLocks/>
            </p:cNvSpPr>
            <p:nvPr/>
          </p:nvSpPr>
          <p:spPr bwMode="auto">
            <a:xfrm>
              <a:off x="10827583" y="4589232"/>
              <a:ext cx="63695" cy="38227"/>
            </a:xfrm>
            <a:custGeom>
              <a:avLst/>
              <a:gdLst>
                <a:gd name="T0" fmla="*/ 1 w 7"/>
                <a:gd name="T1" fmla="*/ 0 h 4"/>
                <a:gd name="T2" fmla="*/ 1 w 7"/>
                <a:gd name="T3" fmla="*/ 4 h 4"/>
                <a:gd name="T4" fmla="*/ 5 w 7"/>
                <a:gd name="T5" fmla="*/ 4 h 4"/>
                <a:gd name="T6" fmla="*/ 1 w 7"/>
                <a:gd name="T7" fmla="*/ 0 h 4"/>
                <a:gd name="T8" fmla="*/ 1 w 7"/>
                <a:gd name="T9" fmla="*/ 0 h 4"/>
              </a:gdLst>
              <a:ahLst/>
              <a:cxnLst>
                <a:cxn ang="0">
                  <a:pos x="T0" y="T1"/>
                </a:cxn>
                <a:cxn ang="0">
                  <a:pos x="T2" y="T3"/>
                </a:cxn>
                <a:cxn ang="0">
                  <a:pos x="T4" y="T5"/>
                </a:cxn>
                <a:cxn ang="0">
                  <a:pos x="T6" y="T7"/>
                </a:cxn>
                <a:cxn ang="0">
                  <a:pos x="T8" y="T9"/>
                </a:cxn>
              </a:cxnLst>
              <a:rect l="0" t="0" r="r" b="b"/>
              <a:pathLst>
                <a:path w="7" h="4">
                  <a:moveTo>
                    <a:pt x="1" y="0"/>
                  </a:moveTo>
                  <a:cubicBezTo>
                    <a:pt x="0" y="1"/>
                    <a:pt x="0" y="3"/>
                    <a:pt x="1" y="4"/>
                  </a:cubicBezTo>
                  <a:cubicBezTo>
                    <a:pt x="2" y="4"/>
                    <a:pt x="3" y="4"/>
                    <a:pt x="5" y="4"/>
                  </a:cubicBezTo>
                  <a:cubicBezTo>
                    <a:pt x="7" y="4"/>
                    <a:pt x="1" y="0"/>
                    <a:pt x="1" y="0"/>
                  </a:cubicBezTo>
                  <a:cubicBezTo>
                    <a:pt x="0" y="1"/>
                    <a:pt x="1" y="0"/>
                    <a:pt x="1"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37" name="Freeform 786">
              <a:extLst>
                <a:ext uri="{FF2B5EF4-FFF2-40B4-BE49-F238E27FC236}">
                  <a16:creationId xmlns:a16="http://schemas.microsoft.com/office/drawing/2014/main" id="{8898C884-3D4C-8B4A-B099-13E610F65B31}"/>
                </a:ext>
              </a:extLst>
            </p:cNvPr>
            <p:cNvSpPr>
              <a:spLocks/>
            </p:cNvSpPr>
            <p:nvPr/>
          </p:nvSpPr>
          <p:spPr bwMode="auto">
            <a:xfrm>
              <a:off x="10566434" y="4796294"/>
              <a:ext cx="159235" cy="92380"/>
            </a:xfrm>
            <a:custGeom>
              <a:avLst/>
              <a:gdLst>
                <a:gd name="T0" fmla="*/ 0 w 17"/>
                <a:gd name="T1" fmla="*/ 4 h 10"/>
                <a:gd name="T2" fmla="*/ 10 w 17"/>
                <a:gd name="T3" fmla="*/ 2 h 10"/>
                <a:gd name="T4" fmla="*/ 8 w 17"/>
                <a:gd name="T5" fmla="*/ 4 h 10"/>
                <a:gd name="T6" fmla="*/ 12 w 17"/>
                <a:gd name="T7" fmla="*/ 7 h 10"/>
                <a:gd name="T8" fmla="*/ 9 w 17"/>
                <a:gd name="T9" fmla="*/ 7 h 10"/>
                <a:gd name="T10" fmla="*/ 11 w 17"/>
                <a:gd name="T11" fmla="*/ 10 h 10"/>
                <a:gd name="T12" fmla="*/ 8 w 17"/>
                <a:gd name="T13" fmla="*/ 9 h 10"/>
                <a:gd name="T14" fmla="*/ 0 w 17"/>
                <a:gd name="T15" fmla="*/ 4 h 10"/>
                <a:gd name="T16" fmla="*/ 0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4"/>
                  </a:moveTo>
                  <a:cubicBezTo>
                    <a:pt x="1" y="0"/>
                    <a:pt x="7" y="2"/>
                    <a:pt x="10" y="2"/>
                  </a:cubicBezTo>
                  <a:cubicBezTo>
                    <a:pt x="17" y="3"/>
                    <a:pt x="8" y="4"/>
                    <a:pt x="8" y="4"/>
                  </a:cubicBezTo>
                  <a:cubicBezTo>
                    <a:pt x="8" y="6"/>
                    <a:pt x="12" y="5"/>
                    <a:pt x="12" y="7"/>
                  </a:cubicBezTo>
                  <a:cubicBezTo>
                    <a:pt x="12" y="7"/>
                    <a:pt x="10" y="6"/>
                    <a:pt x="9" y="7"/>
                  </a:cubicBezTo>
                  <a:cubicBezTo>
                    <a:pt x="9" y="7"/>
                    <a:pt x="12" y="10"/>
                    <a:pt x="11" y="10"/>
                  </a:cubicBezTo>
                  <a:cubicBezTo>
                    <a:pt x="10" y="10"/>
                    <a:pt x="9" y="9"/>
                    <a:pt x="8" y="9"/>
                  </a:cubicBezTo>
                  <a:cubicBezTo>
                    <a:pt x="6" y="8"/>
                    <a:pt x="0" y="7"/>
                    <a:pt x="0" y="4"/>
                  </a:cubicBezTo>
                  <a:cubicBezTo>
                    <a:pt x="0" y="3"/>
                    <a:pt x="0" y="7"/>
                    <a:pt x="0"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38" name="Freeform 787">
              <a:extLst>
                <a:ext uri="{FF2B5EF4-FFF2-40B4-BE49-F238E27FC236}">
                  <a16:creationId xmlns:a16="http://schemas.microsoft.com/office/drawing/2014/main" id="{D20915FF-60D8-C44A-BC5F-1351F8D42317}"/>
                </a:ext>
              </a:extLst>
            </p:cNvPr>
            <p:cNvSpPr>
              <a:spLocks/>
            </p:cNvSpPr>
            <p:nvPr/>
          </p:nvSpPr>
          <p:spPr bwMode="auto">
            <a:xfrm>
              <a:off x="10537774" y="4777183"/>
              <a:ext cx="82803" cy="28672"/>
            </a:xfrm>
            <a:custGeom>
              <a:avLst/>
              <a:gdLst>
                <a:gd name="T0" fmla="*/ 8 w 9"/>
                <a:gd name="T1" fmla="*/ 1 h 3"/>
                <a:gd name="T2" fmla="*/ 5 w 9"/>
                <a:gd name="T3" fmla="*/ 0 h 3"/>
                <a:gd name="T4" fmla="*/ 0 w 9"/>
                <a:gd name="T5" fmla="*/ 0 h 3"/>
                <a:gd name="T6" fmla="*/ 8 w 9"/>
                <a:gd name="T7" fmla="*/ 1 h 3"/>
                <a:gd name="T8" fmla="*/ 8 w 9"/>
                <a:gd name="T9" fmla="*/ 1 h 3"/>
              </a:gdLst>
              <a:ahLst/>
              <a:cxnLst>
                <a:cxn ang="0">
                  <a:pos x="T0" y="T1"/>
                </a:cxn>
                <a:cxn ang="0">
                  <a:pos x="T2" y="T3"/>
                </a:cxn>
                <a:cxn ang="0">
                  <a:pos x="T4" y="T5"/>
                </a:cxn>
                <a:cxn ang="0">
                  <a:pos x="T6" y="T7"/>
                </a:cxn>
                <a:cxn ang="0">
                  <a:pos x="T8" y="T9"/>
                </a:cxn>
              </a:cxnLst>
              <a:rect l="0" t="0" r="r" b="b"/>
              <a:pathLst>
                <a:path w="9" h="3">
                  <a:moveTo>
                    <a:pt x="8" y="1"/>
                  </a:moveTo>
                  <a:cubicBezTo>
                    <a:pt x="9" y="1"/>
                    <a:pt x="5" y="0"/>
                    <a:pt x="5" y="0"/>
                  </a:cubicBezTo>
                  <a:cubicBezTo>
                    <a:pt x="3" y="0"/>
                    <a:pt x="1" y="0"/>
                    <a:pt x="0" y="0"/>
                  </a:cubicBezTo>
                  <a:cubicBezTo>
                    <a:pt x="2" y="0"/>
                    <a:pt x="6" y="3"/>
                    <a:pt x="8" y="1"/>
                  </a:cubicBezTo>
                  <a:cubicBezTo>
                    <a:pt x="9" y="1"/>
                    <a:pt x="7" y="2"/>
                    <a:pt x="8"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39" name="Freeform 788">
              <a:extLst>
                <a:ext uri="{FF2B5EF4-FFF2-40B4-BE49-F238E27FC236}">
                  <a16:creationId xmlns:a16="http://schemas.microsoft.com/office/drawing/2014/main" id="{97C9840E-8108-F542-9438-22C935AAE125}"/>
                </a:ext>
              </a:extLst>
            </p:cNvPr>
            <p:cNvSpPr>
              <a:spLocks/>
            </p:cNvSpPr>
            <p:nvPr/>
          </p:nvSpPr>
          <p:spPr bwMode="auto">
            <a:xfrm>
              <a:off x="10407201" y="4974685"/>
              <a:ext cx="121018" cy="63711"/>
            </a:xfrm>
            <a:custGeom>
              <a:avLst/>
              <a:gdLst>
                <a:gd name="T0" fmla="*/ 12 w 13"/>
                <a:gd name="T1" fmla="*/ 4 h 7"/>
                <a:gd name="T2" fmla="*/ 12 w 13"/>
                <a:gd name="T3" fmla="*/ 1 h 7"/>
                <a:gd name="T4" fmla="*/ 7 w 13"/>
                <a:gd name="T5" fmla="*/ 2 h 7"/>
                <a:gd name="T6" fmla="*/ 3 w 13"/>
                <a:gd name="T7" fmla="*/ 3 h 7"/>
                <a:gd name="T8" fmla="*/ 0 w 13"/>
                <a:gd name="T9" fmla="*/ 5 h 7"/>
                <a:gd name="T10" fmla="*/ 12 w 13"/>
                <a:gd name="T11" fmla="*/ 4 h 7"/>
                <a:gd name="T12" fmla="*/ 12 w 13"/>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13" h="7">
                  <a:moveTo>
                    <a:pt x="12" y="4"/>
                  </a:moveTo>
                  <a:cubicBezTo>
                    <a:pt x="13" y="3"/>
                    <a:pt x="13" y="2"/>
                    <a:pt x="12" y="1"/>
                  </a:cubicBezTo>
                  <a:cubicBezTo>
                    <a:pt x="11" y="0"/>
                    <a:pt x="8" y="1"/>
                    <a:pt x="7" y="2"/>
                  </a:cubicBezTo>
                  <a:cubicBezTo>
                    <a:pt x="6" y="2"/>
                    <a:pt x="4" y="2"/>
                    <a:pt x="3" y="3"/>
                  </a:cubicBezTo>
                  <a:cubicBezTo>
                    <a:pt x="3" y="3"/>
                    <a:pt x="0" y="5"/>
                    <a:pt x="0" y="5"/>
                  </a:cubicBezTo>
                  <a:cubicBezTo>
                    <a:pt x="3" y="7"/>
                    <a:pt x="10" y="6"/>
                    <a:pt x="12" y="4"/>
                  </a:cubicBezTo>
                  <a:cubicBezTo>
                    <a:pt x="13" y="3"/>
                    <a:pt x="9" y="6"/>
                    <a:pt x="12" y="4"/>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40" name="Freeform 789">
              <a:extLst>
                <a:ext uri="{FF2B5EF4-FFF2-40B4-BE49-F238E27FC236}">
                  <a16:creationId xmlns:a16="http://schemas.microsoft.com/office/drawing/2014/main" id="{CC916C4F-0E4D-014F-9FA5-942B687C6548}"/>
                </a:ext>
              </a:extLst>
            </p:cNvPr>
            <p:cNvSpPr>
              <a:spLocks/>
            </p:cNvSpPr>
            <p:nvPr/>
          </p:nvSpPr>
          <p:spPr bwMode="auto">
            <a:xfrm>
              <a:off x="9305288" y="5067067"/>
              <a:ext cx="38217" cy="57338"/>
            </a:xfrm>
            <a:custGeom>
              <a:avLst/>
              <a:gdLst>
                <a:gd name="T0" fmla="*/ 3 w 4"/>
                <a:gd name="T1" fmla="*/ 2 h 6"/>
                <a:gd name="T2" fmla="*/ 1 w 4"/>
                <a:gd name="T3" fmla="*/ 3 h 6"/>
                <a:gd name="T4" fmla="*/ 3 w 4"/>
                <a:gd name="T5" fmla="*/ 2 h 6"/>
                <a:gd name="T6" fmla="*/ 3 w 4"/>
                <a:gd name="T7" fmla="*/ 2 h 6"/>
              </a:gdLst>
              <a:ahLst/>
              <a:cxnLst>
                <a:cxn ang="0">
                  <a:pos x="T0" y="T1"/>
                </a:cxn>
                <a:cxn ang="0">
                  <a:pos x="T2" y="T3"/>
                </a:cxn>
                <a:cxn ang="0">
                  <a:pos x="T4" y="T5"/>
                </a:cxn>
                <a:cxn ang="0">
                  <a:pos x="T6" y="T7"/>
                </a:cxn>
              </a:cxnLst>
              <a:rect l="0" t="0" r="r" b="b"/>
              <a:pathLst>
                <a:path w="4" h="6">
                  <a:moveTo>
                    <a:pt x="3" y="2"/>
                  </a:moveTo>
                  <a:cubicBezTo>
                    <a:pt x="2" y="0"/>
                    <a:pt x="1" y="1"/>
                    <a:pt x="1" y="3"/>
                  </a:cubicBezTo>
                  <a:cubicBezTo>
                    <a:pt x="0" y="6"/>
                    <a:pt x="4" y="4"/>
                    <a:pt x="3" y="2"/>
                  </a:cubicBezTo>
                  <a:cubicBezTo>
                    <a:pt x="3" y="2"/>
                    <a:pt x="4" y="3"/>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41" name="Freeform 790">
              <a:extLst>
                <a:ext uri="{FF2B5EF4-FFF2-40B4-BE49-F238E27FC236}">
                  <a16:creationId xmlns:a16="http://schemas.microsoft.com/office/drawing/2014/main" id="{4712181E-7DEF-5F4D-9E87-BAD19F80F0B0}"/>
                </a:ext>
              </a:extLst>
            </p:cNvPr>
            <p:cNvSpPr>
              <a:spLocks/>
            </p:cNvSpPr>
            <p:nvPr/>
          </p:nvSpPr>
          <p:spPr bwMode="auto">
            <a:xfrm>
              <a:off x="9222485" y="4946016"/>
              <a:ext cx="35033" cy="38227"/>
            </a:xfrm>
            <a:custGeom>
              <a:avLst/>
              <a:gdLst>
                <a:gd name="T0" fmla="*/ 4 w 4"/>
                <a:gd name="T1" fmla="*/ 2 h 4"/>
                <a:gd name="T2" fmla="*/ 1 w 4"/>
                <a:gd name="T3" fmla="*/ 1 h 4"/>
                <a:gd name="T4" fmla="*/ 4 w 4"/>
                <a:gd name="T5" fmla="*/ 2 h 4"/>
                <a:gd name="T6" fmla="*/ 4 w 4"/>
                <a:gd name="T7" fmla="*/ 2 h 4"/>
              </a:gdLst>
              <a:ahLst/>
              <a:cxnLst>
                <a:cxn ang="0">
                  <a:pos x="T0" y="T1"/>
                </a:cxn>
                <a:cxn ang="0">
                  <a:pos x="T2" y="T3"/>
                </a:cxn>
                <a:cxn ang="0">
                  <a:pos x="T4" y="T5"/>
                </a:cxn>
                <a:cxn ang="0">
                  <a:pos x="T6" y="T7"/>
                </a:cxn>
              </a:cxnLst>
              <a:rect l="0" t="0" r="r" b="b"/>
              <a:pathLst>
                <a:path w="4" h="4">
                  <a:moveTo>
                    <a:pt x="4" y="2"/>
                  </a:moveTo>
                  <a:cubicBezTo>
                    <a:pt x="3" y="2"/>
                    <a:pt x="1" y="0"/>
                    <a:pt x="1" y="1"/>
                  </a:cubicBezTo>
                  <a:cubicBezTo>
                    <a:pt x="0" y="4"/>
                    <a:pt x="4" y="2"/>
                    <a:pt x="4" y="2"/>
                  </a:cubicBezTo>
                  <a:cubicBezTo>
                    <a:pt x="3" y="2"/>
                    <a:pt x="4" y="2"/>
                    <a:pt x="4"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42" name="Freeform 791">
              <a:extLst>
                <a:ext uri="{FF2B5EF4-FFF2-40B4-BE49-F238E27FC236}">
                  <a16:creationId xmlns:a16="http://schemas.microsoft.com/office/drawing/2014/main" id="{C29382F0-32A0-C24D-A74A-5E234CF4E90C}"/>
                </a:ext>
              </a:extLst>
            </p:cNvPr>
            <p:cNvSpPr>
              <a:spLocks/>
            </p:cNvSpPr>
            <p:nvPr/>
          </p:nvSpPr>
          <p:spPr bwMode="auto">
            <a:xfrm>
              <a:off x="10865798" y="4347133"/>
              <a:ext cx="19109" cy="19114"/>
            </a:xfrm>
            <a:custGeom>
              <a:avLst/>
              <a:gdLst>
                <a:gd name="T0" fmla="*/ 2 w 2"/>
                <a:gd name="T1" fmla="*/ 1 h 2"/>
                <a:gd name="T2" fmla="*/ 0 w 2"/>
                <a:gd name="T3" fmla="*/ 2 h 2"/>
                <a:gd name="T4" fmla="*/ 2 w 2"/>
                <a:gd name="T5" fmla="*/ 1 h 2"/>
              </a:gdLst>
              <a:ahLst/>
              <a:cxnLst>
                <a:cxn ang="0">
                  <a:pos x="T0" y="T1"/>
                </a:cxn>
                <a:cxn ang="0">
                  <a:pos x="T2" y="T3"/>
                </a:cxn>
                <a:cxn ang="0">
                  <a:pos x="T4" y="T5"/>
                </a:cxn>
              </a:cxnLst>
              <a:rect l="0" t="0" r="r" b="b"/>
              <a:pathLst>
                <a:path w="2" h="2">
                  <a:moveTo>
                    <a:pt x="2" y="1"/>
                  </a:moveTo>
                  <a:cubicBezTo>
                    <a:pt x="2" y="0"/>
                    <a:pt x="0" y="1"/>
                    <a:pt x="0" y="2"/>
                  </a:cubicBezTo>
                  <a:cubicBezTo>
                    <a:pt x="1" y="2"/>
                    <a:pt x="2" y="2"/>
                    <a:pt x="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43" name="Freeform 792">
              <a:extLst>
                <a:ext uri="{FF2B5EF4-FFF2-40B4-BE49-F238E27FC236}">
                  <a16:creationId xmlns:a16="http://schemas.microsoft.com/office/drawing/2014/main" id="{8E6A0F9B-81D6-BB46-A639-2F59CD73EB3B}"/>
                </a:ext>
              </a:extLst>
            </p:cNvPr>
            <p:cNvSpPr>
              <a:spLocks/>
            </p:cNvSpPr>
            <p:nvPr/>
          </p:nvSpPr>
          <p:spPr bwMode="auto">
            <a:xfrm>
              <a:off x="10789366" y="4245195"/>
              <a:ext cx="28664" cy="15928"/>
            </a:xfrm>
            <a:custGeom>
              <a:avLst/>
              <a:gdLst>
                <a:gd name="T0" fmla="*/ 2 w 3"/>
                <a:gd name="T1" fmla="*/ 0 h 2"/>
                <a:gd name="T2" fmla="*/ 1 w 3"/>
                <a:gd name="T3" fmla="*/ 1 h 2"/>
                <a:gd name="T4" fmla="*/ 2 w 3"/>
                <a:gd name="T5" fmla="*/ 0 h 2"/>
              </a:gdLst>
              <a:ahLst/>
              <a:cxnLst>
                <a:cxn ang="0">
                  <a:pos x="T0" y="T1"/>
                </a:cxn>
                <a:cxn ang="0">
                  <a:pos x="T2" y="T3"/>
                </a:cxn>
                <a:cxn ang="0">
                  <a:pos x="T4" y="T5"/>
                </a:cxn>
              </a:cxnLst>
              <a:rect l="0" t="0" r="r" b="b"/>
              <a:pathLst>
                <a:path w="3" h="2">
                  <a:moveTo>
                    <a:pt x="2" y="0"/>
                  </a:moveTo>
                  <a:cubicBezTo>
                    <a:pt x="1" y="0"/>
                    <a:pt x="0" y="1"/>
                    <a:pt x="1" y="1"/>
                  </a:cubicBezTo>
                  <a:cubicBezTo>
                    <a:pt x="2" y="2"/>
                    <a:pt x="3" y="1"/>
                    <a:pt x="2"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44" name="Freeform 793">
              <a:extLst>
                <a:ext uri="{FF2B5EF4-FFF2-40B4-BE49-F238E27FC236}">
                  <a16:creationId xmlns:a16="http://schemas.microsoft.com/office/drawing/2014/main" id="{3EEFFAB1-29B9-8A46-8A98-DA314056BB94}"/>
                </a:ext>
              </a:extLst>
            </p:cNvPr>
            <p:cNvSpPr>
              <a:spLocks/>
            </p:cNvSpPr>
            <p:nvPr/>
          </p:nvSpPr>
          <p:spPr bwMode="auto">
            <a:xfrm>
              <a:off x="10865798" y="4206968"/>
              <a:ext cx="25477" cy="28672"/>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1"/>
                    <a:pt x="1" y="2"/>
                  </a:cubicBezTo>
                  <a:cubicBezTo>
                    <a:pt x="1" y="3"/>
                    <a:pt x="3" y="1"/>
                    <a:pt x="2"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45" name="Freeform 794">
              <a:extLst>
                <a:ext uri="{FF2B5EF4-FFF2-40B4-BE49-F238E27FC236}">
                  <a16:creationId xmlns:a16="http://schemas.microsoft.com/office/drawing/2014/main" id="{EEA5EB15-2B43-A344-83FD-1335B5E6EB30}"/>
                </a:ext>
              </a:extLst>
            </p:cNvPr>
            <p:cNvSpPr>
              <a:spLocks/>
            </p:cNvSpPr>
            <p:nvPr/>
          </p:nvSpPr>
          <p:spPr bwMode="auto">
            <a:xfrm>
              <a:off x="8314841" y="4394916"/>
              <a:ext cx="47770" cy="6370"/>
            </a:xfrm>
            <a:custGeom>
              <a:avLst/>
              <a:gdLst>
                <a:gd name="T0" fmla="*/ 5 w 5"/>
                <a:gd name="T1" fmla="*/ 1 h 1"/>
                <a:gd name="T2" fmla="*/ 1 w 5"/>
                <a:gd name="T3" fmla="*/ 0 h 1"/>
                <a:gd name="T4" fmla="*/ 5 w 5"/>
                <a:gd name="T5" fmla="*/ 1 h 1"/>
              </a:gdLst>
              <a:ahLst/>
              <a:cxnLst>
                <a:cxn ang="0">
                  <a:pos x="T0" y="T1"/>
                </a:cxn>
                <a:cxn ang="0">
                  <a:pos x="T2" y="T3"/>
                </a:cxn>
                <a:cxn ang="0">
                  <a:pos x="T4" y="T5"/>
                </a:cxn>
              </a:cxnLst>
              <a:rect l="0" t="0" r="r" b="b"/>
              <a:pathLst>
                <a:path w="5" h="1">
                  <a:moveTo>
                    <a:pt x="5" y="1"/>
                  </a:moveTo>
                  <a:cubicBezTo>
                    <a:pt x="4" y="0"/>
                    <a:pt x="0" y="0"/>
                    <a:pt x="1" y="0"/>
                  </a:cubicBezTo>
                  <a:cubicBezTo>
                    <a:pt x="2" y="1"/>
                    <a:pt x="5" y="1"/>
                    <a:pt x="5" y="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46" name="Freeform 795">
              <a:extLst>
                <a:ext uri="{FF2B5EF4-FFF2-40B4-BE49-F238E27FC236}">
                  <a16:creationId xmlns:a16="http://schemas.microsoft.com/office/drawing/2014/main" id="{8D3B7C6C-F7B8-DB4C-BC2B-F1C1B0B7DD38}"/>
                </a:ext>
              </a:extLst>
            </p:cNvPr>
            <p:cNvSpPr>
              <a:spLocks/>
            </p:cNvSpPr>
            <p:nvPr/>
          </p:nvSpPr>
          <p:spPr bwMode="auto">
            <a:xfrm>
              <a:off x="8372164" y="4394916"/>
              <a:ext cx="57323" cy="0"/>
            </a:xfrm>
            <a:custGeom>
              <a:avLst/>
              <a:gdLst>
                <a:gd name="T0" fmla="*/ 5 w 6"/>
                <a:gd name="T1" fmla="*/ 1 w 6"/>
                <a:gd name="T2" fmla="*/ 5 w 6"/>
              </a:gdLst>
              <a:ahLst/>
              <a:cxnLst>
                <a:cxn ang="0">
                  <a:pos x="T0" y="0"/>
                </a:cxn>
                <a:cxn ang="0">
                  <a:pos x="T1" y="0"/>
                </a:cxn>
                <a:cxn ang="0">
                  <a:pos x="T2" y="0"/>
                </a:cxn>
              </a:cxnLst>
              <a:rect l="0" t="0" r="r" b="b"/>
              <a:pathLst>
                <a:path w="6">
                  <a:moveTo>
                    <a:pt x="5" y="0"/>
                  </a:moveTo>
                  <a:cubicBezTo>
                    <a:pt x="4" y="0"/>
                    <a:pt x="0" y="0"/>
                    <a:pt x="1" y="0"/>
                  </a:cubicBezTo>
                  <a:cubicBezTo>
                    <a:pt x="2" y="0"/>
                    <a:pt x="6" y="0"/>
                    <a:pt x="5" y="0"/>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47" name="Freeform 796">
              <a:extLst>
                <a:ext uri="{FF2B5EF4-FFF2-40B4-BE49-F238E27FC236}">
                  <a16:creationId xmlns:a16="http://schemas.microsoft.com/office/drawing/2014/main" id="{77BC8364-7625-C24D-B2B6-8E4933595691}"/>
                </a:ext>
              </a:extLst>
            </p:cNvPr>
            <p:cNvSpPr>
              <a:spLocks/>
            </p:cNvSpPr>
            <p:nvPr/>
          </p:nvSpPr>
          <p:spPr bwMode="auto">
            <a:xfrm>
              <a:off x="9445417" y="3802407"/>
              <a:ext cx="38217" cy="19114"/>
            </a:xfrm>
            <a:custGeom>
              <a:avLst/>
              <a:gdLst>
                <a:gd name="T0" fmla="*/ 3 w 4"/>
                <a:gd name="T1" fmla="*/ 2 h 2"/>
                <a:gd name="T2" fmla="*/ 2 w 4"/>
                <a:gd name="T3" fmla="*/ 0 h 2"/>
                <a:gd name="T4" fmla="*/ 3 w 4"/>
                <a:gd name="T5" fmla="*/ 2 h 2"/>
              </a:gdLst>
              <a:ahLst/>
              <a:cxnLst>
                <a:cxn ang="0">
                  <a:pos x="T0" y="T1"/>
                </a:cxn>
                <a:cxn ang="0">
                  <a:pos x="T2" y="T3"/>
                </a:cxn>
                <a:cxn ang="0">
                  <a:pos x="T4" y="T5"/>
                </a:cxn>
              </a:cxnLst>
              <a:rect l="0" t="0" r="r" b="b"/>
              <a:pathLst>
                <a:path w="4" h="2">
                  <a:moveTo>
                    <a:pt x="3" y="2"/>
                  </a:moveTo>
                  <a:cubicBezTo>
                    <a:pt x="1" y="2"/>
                    <a:pt x="0" y="0"/>
                    <a:pt x="2" y="0"/>
                  </a:cubicBezTo>
                  <a:cubicBezTo>
                    <a:pt x="3" y="0"/>
                    <a:pt x="4" y="2"/>
                    <a:pt x="3" y="2"/>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48" name="Freeform 797">
              <a:extLst>
                <a:ext uri="{FF2B5EF4-FFF2-40B4-BE49-F238E27FC236}">
                  <a16:creationId xmlns:a16="http://schemas.microsoft.com/office/drawing/2014/main" id="{4A5E85D1-AF22-6542-92F6-FBB1B5191519}"/>
                </a:ext>
              </a:extLst>
            </p:cNvPr>
            <p:cNvSpPr>
              <a:spLocks/>
            </p:cNvSpPr>
            <p:nvPr/>
          </p:nvSpPr>
          <p:spPr bwMode="auto">
            <a:xfrm>
              <a:off x="5467694" y="6086410"/>
              <a:ext cx="85988" cy="111494"/>
            </a:xfrm>
            <a:custGeom>
              <a:avLst/>
              <a:gdLst>
                <a:gd name="T0" fmla="*/ 9 w 9"/>
                <a:gd name="T1" fmla="*/ 11 h 12"/>
                <a:gd name="T2" fmla="*/ 5 w 9"/>
                <a:gd name="T3" fmla="*/ 2 h 12"/>
                <a:gd name="T4" fmla="*/ 2 w 9"/>
                <a:gd name="T5" fmla="*/ 2 h 12"/>
                <a:gd name="T6" fmla="*/ 0 w 9"/>
                <a:gd name="T7" fmla="*/ 3 h 12"/>
                <a:gd name="T8" fmla="*/ 3 w 9"/>
                <a:gd name="T9" fmla="*/ 5 h 12"/>
                <a:gd name="T10" fmla="*/ 3 w 9"/>
                <a:gd name="T11" fmla="*/ 7 h 12"/>
                <a:gd name="T12" fmla="*/ 4 w 9"/>
                <a:gd name="T13" fmla="*/ 7 h 12"/>
                <a:gd name="T14" fmla="*/ 3 w 9"/>
                <a:gd name="T15" fmla="*/ 8 h 12"/>
                <a:gd name="T16" fmla="*/ 6 w 9"/>
                <a:gd name="T17" fmla="*/ 11 h 12"/>
                <a:gd name="T18" fmla="*/ 6 w 9"/>
                <a:gd name="T19" fmla="*/ 9 h 12"/>
                <a:gd name="T20" fmla="*/ 9 w 9"/>
                <a:gd name="T21" fmla="*/ 11 h 12"/>
                <a:gd name="T22" fmla="*/ 9 w 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2">
                  <a:moveTo>
                    <a:pt x="9" y="11"/>
                  </a:moveTo>
                  <a:cubicBezTo>
                    <a:pt x="8" y="8"/>
                    <a:pt x="7" y="4"/>
                    <a:pt x="5" y="2"/>
                  </a:cubicBezTo>
                  <a:cubicBezTo>
                    <a:pt x="4" y="1"/>
                    <a:pt x="3" y="0"/>
                    <a:pt x="2" y="2"/>
                  </a:cubicBezTo>
                  <a:cubicBezTo>
                    <a:pt x="2" y="2"/>
                    <a:pt x="0" y="2"/>
                    <a:pt x="0" y="3"/>
                  </a:cubicBezTo>
                  <a:cubicBezTo>
                    <a:pt x="1" y="4"/>
                    <a:pt x="3" y="3"/>
                    <a:pt x="3" y="5"/>
                  </a:cubicBezTo>
                  <a:cubicBezTo>
                    <a:pt x="3" y="6"/>
                    <a:pt x="3" y="6"/>
                    <a:pt x="3" y="7"/>
                  </a:cubicBezTo>
                  <a:cubicBezTo>
                    <a:pt x="3" y="8"/>
                    <a:pt x="4" y="7"/>
                    <a:pt x="4" y="7"/>
                  </a:cubicBezTo>
                  <a:cubicBezTo>
                    <a:pt x="5" y="8"/>
                    <a:pt x="3" y="8"/>
                    <a:pt x="3" y="8"/>
                  </a:cubicBezTo>
                  <a:cubicBezTo>
                    <a:pt x="3" y="9"/>
                    <a:pt x="5" y="11"/>
                    <a:pt x="6" y="11"/>
                  </a:cubicBezTo>
                  <a:cubicBezTo>
                    <a:pt x="6" y="11"/>
                    <a:pt x="2" y="7"/>
                    <a:pt x="6" y="9"/>
                  </a:cubicBezTo>
                  <a:cubicBezTo>
                    <a:pt x="7" y="9"/>
                    <a:pt x="9" y="12"/>
                    <a:pt x="9" y="11"/>
                  </a:cubicBezTo>
                  <a:cubicBezTo>
                    <a:pt x="8" y="10"/>
                    <a:pt x="9" y="12"/>
                    <a:pt x="9" y="11"/>
                  </a:cubicBezTo>
                  <a:close/>
                </a:path>
              </a:pathLst>
            </a:custGeom>
            <a:grp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grpSp>
      <p:sp>
        <p:nvSpPr>
          <p:cNvPr id="26" name="TextBox 25">
            <a:extLst>
              <a:ext uri="{FF2B5EF4-FFF2-40B4-BE49-F238E27FC236}">
                <a16:creationId xmlns:a16="http://schemas.microsoft.com/office/drawing/2014/main" id="{6FC4561B-11EE-6F46-827F-41EB966FB184}"/>
              </a:ext>
            </a:extLst>
          </p:cNvPr>
          <p:cNvSpPr txBox="1"/>
          <p:nvPr/>
        </p:nvSpPr>
        <p:spPr>
          <a:xfrm>
            <a:off x="6569224" y="4354460"/>
            <a:ext cx="11334268"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OUR GLOBAL REACH</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49120" y="3894322"/>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nvGrpSpPr>
          <p:cNvPr id="471" name="Group 470">
            <a:extLst>
              <a:ext uri="{FF2B5EF4-FFF2-40B4-BE49-F238E27FC236}">
                <a16:creationId xmlns:a16="http://schemas.microsoft.com/office/drawing/2014/main" id="{A7548889-D265-ED44-AA21-7BAEAF3A307C}"/>
              </a:ext>
            </a:extLst>
          </p:cNvPr>
          <p:cNvGrpSpPr/>
          <p:nvPr/>
        </p:nvGrpSpPr>
        <p:grpSpPr>
          <a:xfrm>
            <a:off x="4238351" y="6897214"/>
            <a:ext cx="1322082" cy="1322080"/>
            <a:chOff x="5123329" y="2255652"/>
            <a:chExt cx="1078109" cy="1078108"/>
          </a:xfrm>
          <a:solidFill>
            <a:schemeClr val="tx2"/>
          </a:solidFill>
        </p:grpSpPr>
        <p:sp>
          <p:nvSpPr>
            <p:cNvPr id="473" name="Freeform 472">
              <a:extLst>
                <a:ext uri="{FF2B5EF4-FFF2-40B4-BE49-F238E27FC236}">
                  <a16:creationId xmlns:a16="http://schemas.microsoft.com/office/drawing/2014/main" id="{A13F759D-7DD4-064D-B125-F8E40D3651BF}"/>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74" name="Freeform 473">
              <a:extLst>
                <a:ext uri="{FF2B5EF4-FFF2-40B4-BE49-F238E27FC236}">
                  <a16:creationId xmlns:a16="http://schemas.microsoft.com/office/drawing/2014/main" id="{53DAAC3A-BEF6-594C-9657-A862A326984C}"/>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75" name="Freeform 474">
              <a:extLst>
                <a:ext uri="{FF2B5EF4-FFF2-40B4-BE49-F238E27FC236}">
                  <a16:creationId xmlns:a16="http://schemas.microsoft.com/office/drawing/2014/main" id="{3BAF5B23-E70C-4146-9999-1A47464EB9E2}"/>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472" name="Rectangle 471">
            <a:extLst>
              <a:ext uri="{FF2B5EF4-FFF2-40B4-BE49-F238E27FC236}">
                <a16:creationId xmlns:a16="http://schemas.microsoft.com/office/drawing/2014/main" id="{FFD26515-48D8-9045-9B51-C96C15492930}"/>
              </a:ext>
            </a:extLst>
          </p:cNvPr>
          <p:cNvSpPr/>
          <p:nvPr/>
        </p:nvSpPr>
        <p:spPr>
          <a:xfrm>
            <a:off x="2569807" y="8865665"/>
            <a:ext cx="4659171"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nvGrpSpPr>
          <p:cNvPr id="477" name="Group 476">
            <a:extLst>
              <a:ext uri="{FF2B5EF4-FFF2-40B4-BE49-F238E27FC236}">
                <a16:creationId xmlns:a16="http://schemas.microsoft.com/office/drawing/2014/main" id="{66929030-3C2C-7047-8AEE-D0B5C2259C72}"/>
              </a:ext>
            </a:extLst>
          </p:cNvPr>
          <p:cNvGrpSpPr/>
          <p:nvPr/>
        </p:nvGrpSpPr>
        <p:grpSpPr>
          <a:xfrm>
            <a:off x="11624985" y="6917304"/>
            <a:ext cx="1193548" cy="1170594"/>
            <a:chOff x="5220658" y="6646697"/>
            <a:chExt cx="973293" cy="954577"/>
          </a:xfrm>
          <a:solidFill>
            <a:schemeClr val="tx2"/>
          </a:solidFill>
        </p:grpSpPr>
        <p:sp>
          <p:nvSpPr>
            <p:cNvPr id="479" name="Freeform 478">
              <a:extLst>
                <a:ext uri="{FF2B5EF4-FFF2-40B4-BE49-F238E27FC236}">
                  <a16:creationId xmlns:a16="http://schemas.microsoft.com/office/drawing/2014/main" id="{BA668518-0A7D-1D42-8DE3-E63E808BCF47}"/>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80" name="Freeform 479">
              <a:extLst>
                <a:ext uri="{FF2B5EF4-FFF2-40B4-BE49-F238E27FC236}">
                  <a16:creationId xmlns:a16="http://schemas.microsoft.com/office/drawing/2014/main" id="{AC18FFDF-37D2-D744-BC11-540D02947D9C}"/>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81" name="Freeform 480">
              <a:extLst>
                <a:ext uri="{FF2B5EF4-FFF2-40B4-BE49-F238E27FC236}">
                  <a16:creationId xmlns:a16="http://schemas.microsoft.com/office/drawing/2014/main" id="{586ABE07-6EA9-9647-8FF5-90E90B7E23D9}"/>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82" name="Freeform 481">
              <a:extLst>
                <a:ext uri="{FF2B5EF4-FFF2-40B4-BE49-F238E27FC236}">
                  <a16:creationId xmlns:a16="http://schemas.microsoft.com/office/drawing/2014/main" id="{024A2411-2109-4443-BAD2-B5C7063E4E4D}"/>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478" name="Rectangle 477">
            <a:extLst>
              <a:ext uri="{FF2B5EF4-FFF2-40B4-BE49-F238E27FC236}">
                <a16:creationId xmlns:a16="http://schemas.microsoft.com/office/drawing/2014/main" id="{F7993D80-FF3E-8C4F-9199-C6B91F0E87BA}"/>
              </a:ext>
            </a:extLst>
          </p:cNvPr>
          <p:cNvSpPr/>
          <p:nvPr/>
        </p:nvSpPr>
        <p:spPr>
          <a:xfrm>
            <a:off x="9892174" y="8845575"/>
            <a:ext cx="4659171"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nvGrpSpPr>
          <p:cNvPr id="484" name="Group 483">
            <a:extLst>
              <a:ext uri="{FF2B5EF4-FFF2-40B4-BE49-F238E27FC236}">
                <a16:creationId xmlns:a16="http://schemas.microsoft.com/office/drawing/2014/main" id="{387F2D78-C6AE-364A-B18B-9259D16918EA}"/>
              </a:ext>
            </a:extLst>
          </p:cNvPr>
          <p:cNvGrpSpPr/>
          <p:nvPr/>
        </p:nvGrpSpPr>
        <p:grpSpPr>
          <a:xfrm>
            <a:off x="18991231" y="6917304"/>
            <a:ext cx="977790" cy="1170594"/>
            <a:chOff x="13830554" y="8780454"/>
            <a:chExt cx="797352" cy="954577"/>
          </a:xfrm>
          <a:solidFill>
            <a:schemeClr val="tx2"/>
          </a:solidFill>
        </p:grpSpPr>
        <p:sp>
          <p:nvSpPr>
            <p:cNvPr id="486" name="Freeform 485">
              <a:extLst>
                <a:ext uri="{FF2B5EF4-FFF2-40B4-BE49-F238E27FC236}">
                  <a16:creationId xmlns:a16="http://schemas.microsoft.com/office/drawing/2014/main" id="{249B559C-30BB-8741-A822-D80A3BC718FA}"/>
                </a:ext>
              </a:extLst>
            </p:cNvPr>
            <p:cNvSpPr>
              <a:spLocks noChangeArrowheads="1"/>
            </p:cNvSpPr>
            <p:nvPr/>
          </p:nvSpPr>
          <p:spPr bwMode="auto">
            <a:xfrm>
              <a:off x="14017726" y="9072442"/>
              <a:ext cx="445470" cy="348140"/>
            </a:xfrm>
            <a:custGeom>
              <a:avLst/>
              <a:gdLst>
                <a:gd name="T0" fmla="*/ 73046 w 525"/>
                <a:gd name="T1" fmla="*/ 102017 h 411"/>
                <a:gd name="T2" fmla="*/ 21950 w 525"/>
                <a:gd name="T3" fmla="*/ 53523 h 411"/>
                <a:gd name="T4" fmla="*/ 0 w 525"/>
                <a:gd name="T5" fmla="*/ 76513 h 411"/>
                <a:gd name="T6" fmla="*/ 75205 w 525"/>
                <a:gd name="T7" fmla="*/ 147279 h 411"/>
                <a:gd name="T8" fmla="*/ 188553 w 525"/>
                <a:gd name="T9" fmla="*/ 20835 h 411"/>
                <a:gd name="T10" fmla="*/ 165164 w 525"/>
                <a:gd name="T11" fmla="*/ 0 h 411"/>
                <a:gd name="T12" fmla="*/ 73046 w 525"/>
                <a:gd name="T13" fmla="*/ 102017 h 4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5" h="411">
                  <a:moveTo>
                    <a:pt x="203" y="284"/>
                  </a:moveTo>
                  <a:lnTo>
                    <a:pt x="61" y="149"/>
                  </a:lnTo>
                  <a:lnTo>
                    <a:pt x="0" y="213"/>
                  </a:lnTo>
                  <a:lnTo>
                    <a:pt x="209" y="410"/>
                  </a:lnTo>
                  <a:lnTo>
                    <a:pt x="524" y="58"/>
                  </a:lnTo>
                  <a:lnTo>
                    <a:pt x="459" y="0"/>
                  </a:lnTo>
                  <a:lnTo>
                    <a:pt x="203" y="28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87" name="Freeform 486">
              <a:extLst>
                <a:ext uri="{FF2B5EF4-FFF2-40B4-BE49-F238E27FC236}">
                  <a16:creationId xmlns:a16="http://schemas.microsoft.com/office/drawing/2014/main" id="{9E6CD526-C799-4C45-8C2A-6A5D3148AE11}"/>
                </a:ext>
              </a:extLst>
            </p:cNvPr>
            <p:cNvSpPr>
              <a:spLocks noChangeArrowheads="1"/>
            </p:cNvSpPr>
            <p:nvPr/>
          </p:nvSpPr>
          <p:spPr bwMode="auto">
            <a:xfrm>
              <a:off x="13830554" y="8780454"/>
              <a:ext cx="797352" cy="954577"/>
            </a:xfrm>
            <a:custGeom>
              <a:avLst/>
              <a:gdLst>
                <a:gd name="T0" fmla="*/ 305797 w 941"/>
                <a:gd name="T1" fmla="*/ 193591 h 1125"/>
                <a:gd name="T2" fmla="*/ 305797 w 941"/>
                <a:gd name="T3" fmla="*/ 193591 h 1125"/>
                <a:gd name="T4" fmla="*/ 235726 w 941"/>
                <a:gd name="T5" fmla="*/ 325290 h 1125"/>
                <a:gd name="T6" fmla="*/ 235726 w 941"/>
                <a:gd name="T7" fmla="*/ 325290 h 1125"/>
                <a:gd name="T8" fmla="*/ 168530 w 941"/>
                <a:gd name="T9" fmla="*/ 369909 h 1125"/>
                <a:gd name="T10" fmla="*/ 168530 w 941"/>
                <a:gd name="T11" fmla="*/ 369909 h 1125"/>
                <a:gd name="T12" fmla="*/ 31262 w 941"/>
                <a:gd name="T13" fmla="*/ 193591 h 1125"/>
                <a:gd name="T14" fmla="*/ 31262 w 941"/>
                <a:gd name="T15" fmla="*/ 98235 h 1125"/>
                <a:gd name="T16" fmla="*/ 31262 w 941"/>
                <a:gd name="T17" fmla="*/ 98235 h 1125"/>
                <a:gd name="T18" fmla="*/ 44558 w 941"/>
                <a:gd name="T19" fmla="*/ 82402 h 1125"/>
                <a:gd name="T20" fmla="*/ 44558 w 941"/>
                <a:gd name="T21" fmla="*/ 82402 h 1125"/>
                <a:gd name="T22" fmla="*/ 147688 w 941"/>
                <a:gd name="T23" fmla="*/ 38502 h 1125"/>
                <a:gd name="T24" fmla="*/ 147688 w 941"/>
                <a:gd name="T25" fmla="*/ 38502 h 1125"/>
                <a:gd name="T26" fmla="*/ 168530 w 941"/>
                <a:gd name="T27" fmla="*/ 31306 h 1125"/>
                <a:gd name="T28" fmla="*/ 168530 w 941"/>
                <a:gd name="T29" fmla="*/ 31306 h 1125"/>
                <a:gd name="T30" fmla="*/ 190090 w 941"/>
                <a:gd name="T31" fmla="*/ 38502 h 1125"/>
                <a:gd name="T32" fmla="*/ 190090 w 941"/>
                <a:gd name="T33" fmla="*/ 38502 h 1125"/>
                <a:gd name="T34" fmla="*/ 293221 w 941"/>
                <a:gd name="T35" fmla="*/ 82402 h 1125"/>
                <a:gd name="T36" fmla="*/ 293221 w 941"/>
                <a:gd name="T37" fmla="*/ 82402 h 1125"/>
                <a:gd name="T38" fmla="*/ 305797 w 941"/>
                <a:gd name="T39" fmla="*/ 98235 h 1125"/>
                <a:gd name="T40" fmla="*/ 305797 w 941"/>
                <a:gd name="T41" fmla="*/ 193591 h 1125"/>
                <a:gd name="T42" fmla="*/ 298251 w 941"/>
                <a:gd name="T43" fmla="*/ 51816 h 1125"/>
                <a:gd name="T44" fmla="*/ 298251 w 941"/>
                <a:gd name="T45" fmla="*/ 51816 h 1125"/>
                <a:gd name="T46" fmla="*/ 207339 w 941"/>
                <a:gd name="T47" fmla="*/ 11875 h 1125"/>
                <a:gd name="T48" fmla="*/ 207339 w 941"/>
                <a:gd name="T49" fmla="*/ 11875 h 1125"/>
                <a:gd name="T50" fmla="*/ 168530 w 941"/>
                <a:gd name="T51" fmla="*/ 0 h 1125"/>
                <a:gd name="T52" fmla="*/ 168530 w 941"/>
                <a:gd name="T53" fmla="*/ 0 h 1125"/>
                <a:gd name="T54" fmla="*/ 129721 w 941"/>
                <a:gd name="T55" fmla="*/ 11875 h 1125"/>
                <a:gd name="T56" fmla="*/ 129721 w 941"/>
                <a:gd name="T57" fmla="*/ 11875 h 1125"/>
                <a:gd name="T58" fmla="*/ 38809 w 941"/>
                <a:gd name="T59" fmla="*/ 51816 h 1125"/>
                <a:gd name="T60" fmla="*/ 38809 w 941"/>
                <a:gd name="T61" fmla="*/ 51816 h 1125"/>
                <a:gd name="T62" fmla="*/ 0 w 941"/>
                <a:gd name="T63" fmla="*/ 98235 h 1125"/>
                <a:gd name="T64" fmla="*/ 0 w 941"/>
                <a:gd name="T65" fmla="*/ 193591 h 1125"/>
                <a:gd name="T66" fmla="*/ 0 w 941"/>
                <a:gd name="T67" fmla="*/ 193591 h 1125"/>
                <a:gd name="T68" fmla="*/ 26232 w 941"/>
                <a:gd name="T69" fmla="*/ 285348 h 1125"/>
                <a:gd name="T70" fmla="*/ 26232 w 941"/>
                <a:gd name="T71" fmla="*/ 285348 h 1125"/>
                <a:gd name="T72" fmla="*/ 81929 w 941"/>
                <a:gd name="T73" fmla="*/ 349758 h 1125"/>
                <a:gd name="T74" fmla="*/ 81929 w 941"/>
                <a:gd name="T75" fmla="*/ 349758 h 1125"/>
                <a:gd name="T76" fmla="*/ 162421 w 941"/>
                <a:gd name="T77" fmla="*/ 401934 h 1125"/>
                <a:gd name="T78" fmla="*/ 168530 w 941"/>
                <a:gd name="T79" fmla="*/ 404453 h 1125"/>
                <a:gd name="T80" fmla="*/ 174998 w 941"/>
                <a:gd name="T81" fmla="*/ 401934 h 1125"/>
                <a:gd name="T82" fmla="*/ 174998 w 941"/>
                <a:gd name="T83" fmla="*/ 401934 h 1125"/>
                <a:gd name="T84" fmla="*/ 255490 w 941"/>
                <a:gd name="T85" fmla="*/ 349758 h 1125"/>
                <a:gd name="T86" fmla="*/ 255490 w 941"/>
                <a:gd name="T87" fmla="*/ 349758 h 1125"/>
                <a:gd name="T88" fmla="*/ 311188 w 941"/>
                <a:gd name="T89" fmla="*/ 285348 h 1125"/>
                <a:gd name="T90" fmla="*/ 311188 w 941"/>
                <a:gd name="T91" fmla="*/ 285348 h 1125"/>
                <a:gd name="T92" fmla="*/ 337779 w 941"/>
                <a:gd name="T93" fmla="*/ 193591 h 1125"/>
                <a:gd name="T94" fmla="*/ 337779 w 941"/>
                <a:gd name="T95" fmla="*/ 98235 h 1125"/>
                <a:gd name="T96" fmla="*/ 337779 w 941"/>
                <a:gd name="T97" fmla="*/ 98235 h 1125"/>
                <a:gd name="T98" fmla="*/ 298251 w 941"/>
                <a:gd name="T99" fmla="*/ 51816 h 11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941" h="1125">
                  <a:moveTo>
                    <a:pt x="851" y="538"/>
                  </a:moveTo>
                  <a:lnTo>
                    <a:pt x="851" y="538"/>
                  </a:lnTo>
                  <a:cubicBezTo>
                    <a:pt x="851" y="670"/>
                    <a:pt x="786" y="793"/>
                    <a:pt x="656" y="904"/>
                  </a:cubicBezTo>
                  <a:cubicBezTo>
                    <a:pt x="581" y="969"/>
                    <a:pt x="504" y="1010"/>
                    <a:pt x="469" y="1028"/>
                  </a:cubicBezTo>
                  <a:cubicBezTo>
                    <a:pt x="392" y="988"/>
                    <a:pt x="87" y="816"/>
                    <a:pt x="87" y="538"/>
                  </a:cubicBezTo>
                  <a:lnTo>
                    <a:pt x="87" y="273"/>
                  </a:lnTo>
                  <a:cubicBezTo>
                    <a:pt x="87" y="252"/>
                    <a:pt x="102" y="234"/>
                    <a:pt x="124" y="229"/>
                  </a:cubicBezTo>
                  <a:cubicBezTo>
                    <a:pt x="246" y="208"/>
                    <a:pt x="357" y="143"/>
                    <a:pt x="411" y="107"/>
                  </a:cubicBezTo>
                  <a:cubicBezTo>
                    <a:pt x="428" y="95"/>
                    <a:pt x="448" y="87"/>
                    <a:pt x="469" y="87"/>
                  </a:cubicBezTo>
                  <a:cubicBezTo>
                    <a:pt x="490" y="87"/>
                    <a:pt x="511" y="95"/>
                    <a:pt x="529" y="107"/>
                  </a:cubicBezTo>
                  <a:cubicBezTo>
                    <a:pt x="583" y="143"/>
                    <a:pt x="693" y="208"/>
                    <a:pt x="816" y="229"/>
                  </a:cubicBezTo>
                  <a:cubicBezTo>
                    <a:pt x="837" y="234"/>
                    <a:pt x="851" y="252"/>
                    <a:pt x="851" y="273"/>
                  </a:cubicBezTo>
                  <a:lnTo>
                    <a:pt x="851" y="538"/>
                  </a:lnTo>
                  <a:close/>
                  <a:moveTo>
                    <a:pt x="830" y="144"/>
                  </a:moveTo>
                  <a:lnTo>
                    <a:pt x="830" y="144"/>
                  </a:lnTo>
                  <a:cubicBezTo>
                    <a:pt x="724" y="125"/>
                    <a:pt x="626" y="67"/>
                    <a:pt x="577" y="33"/>
                  </a:cubicBezTo>
                  <a:cubicBezTo>
                    <a:pt x="545" y="12"/>
                    <a:pt x="508" y="0"/>
                    <a:pt x="469" y="0"/>
                  </a:cubicBezTo>
                  <a:cubicBezTo>
                    <a:pt x="431" y="0"/>
                    <a:pt x="394" y="12"/>
                    <a:pt x="361" y="33"/>
                  </a:cubicBezTo>
                  <a:cubicBezTo>
                    <a:pt x="313" y="67"/>
                    <a:pt x="215" y="125"/>
                    <a:pt x="108" y="144"/>
                  </a:cubicBezTo>
                  <a:cubicBezTo>
                    <a:pt x="46" y="154"/>
                    <a:pt x="0" y="209"/>
                    <a:pt x="0" y="273"/>
                  </a:cubicBezTo>
                  <a:lnTo>
                    <a:pt x="0" y="538"/>
                  </a:lnTo>
                  <a:cubicBezTo>
                    <a:pt x="0" y="627"/>
                    <a:pt x="24" y="711"/>
                    <a:pt x="73" y="793"/>
                  </a:cubicBezTo>
                  <a:cubicBezTo>
                    <a:pt x="110" y="856"/>
                    <a:pt x="163" y="915"/>
                    <a:pt x="228" y="972"/>
                  </a:cubicBezTo>
                  <a:cubicBezTo>
                    <a:pt x="338" y="1066"/>
                    <a:pt x="447" y="1115"/>
                    <a:pt x="452" y="1117"/>
                  </a:cubicBezTo>
                  <a:lnTo>
                    <a:pt x="469" y="1124"/>
                  </a:lnTo>
                  <a:lnTo>
                    <a:pt x="487" y="1117"/>
                  </a:lnTo>
                  <a:cubicBezTo>
                    <a:pt x="492" y="1115"/>
                    <a:pt x="601" y="1066"/>
                    <a:pt x="711" y="972"/>
                  </a:cubicBezTo>
                  <a:cubicBezTo>
                    <a:pt x="777" y="915"/>
                    <a:pt x="829" y="856"/>
                    <a:pt x="866" y="793"/>
                  </a:cubicBezTo>
                  <a:cubicBezTo>
                    <a:pt x="915" y="711"/>
                    <a:pt x="940" y="627"/>
                    <a:pt x="940" y="538"/>
                  </a:cubicBezTo>
                  <a:lnTo>
                    <a:pt x="940" y="273"/>
                  </a:lnTo>
                  <a:cubicBezTo>
                    <a:pt x="940" y="209"/>
                    <a:pt x="894" y="154"/>
                    <a:pt x="830" y="14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485" name="Rectangle 484">
            <a:extLst>
              <a:ext uri="{FF2B5EF4-FFF2-40B4-BE49-F238E27FC236}">
                <a16:creationId xmlns:a16="http://schemas.microsoft.com/office/drawing/2014/main" id="{44ED20BA-D2AC-994D-A30F-3A34E41C8F3A}"/>
              </a:ext>
            </a:extLst>
          </p:cNvPr>
          <p:cNvSpPr/>
          <p:nvPr/>
        </p:nvSpPr>
        <p:spPr>
          <a:xfrm>
            <a:off x="17148672" y="8845575"/>
            <a:ext cx="4659171"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TITLE THREE</a:t>
            </a:r>
            <a:endParaRPr lang="en-US" sz="5400" b="1" spc="600" dirty="0">
              <a:solidFill>
                <a:schemeClr val="tx2"/>
              </a:solidFill>
              <a:latin typeface="Montserrat SemiBold" pitchFamily="2" charset="77"/>
              <a:ea typeface="Montserrat" charset="0"/>
              <a:cs typeface="Montserrat" charset="0"/>
            </a:endParaRPr>
          </a:p>
        </p:txBody>
      </p:sp>
      <p:cxnSp>
        <p:nvCxnSpPr>
          <p:cNvPr id="17" name="Straight Connector 16">
            <a:extLst>
              <a:ext uri="{FF2B5EF4-FFF2-40B4-BE49-F238E27FC236}">
                <a16:creationId xmlns:a16="http://schemas.microsoft.com/office/drawing/2014/main" id="{B8DF65D8-097A-A546-A6DE-F727B61D78C2}"/>
              </a:ext>
            </a:extLst>
          </p:cNvPr>
          <p:cNvCxnSpPr>
            <a:cxnSpLocks/>
          </p:cNvCxnSpPr>
          <p:nvPr/>
        </p:nvCxnSpPr>
        <p:spPr>
          <a:xfrm flipH="1">
            <a:off x="8591719" y="6569562"/>
            <a:ext cx="11500" cy="32521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BB4079FC-6F57-2546-838C-027E73338D4E}"/>
              </a:ext>
            </a:extLst>
          </p:cNvPr>
          <p:cNvCxnSpPr>
            <a:cxnSpLocks/>
          </p:cNvCxnSpPr>
          <p:nvPr/>
        </p:nvCxnSpPr>
        <p:spPr>
          <a:xfrm flipH="1">
            <a:off x="15760615" y="6569562"/>
            <a:ext cx="11500" cy="32521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16672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B60995A-C033-1E44-85E6-9633E6565486}"/>
              </a:ext>
            </a:extLst>
          </p:cNvPr>
          <p:cNvSpPr>
            <a:spLocks noGrp="1"/>
          </p:cNvSpPr>
          <p:nvPr>
            <p:ph type="pic" sz="quarter" idx="14"/>
          </p:nvPr>
        </p:nvSpPr>
        <p:spPr/>
      </p:sp>
      <p:grpSp>
        <p:nvGrpSpPr>
          <p:cNvPr id="3" name="Group 2">
            <a:extLst>
              <a:ext uri="{FF2B5EF4-FFF2-40B4-BE49-F238E27FC236}">
                <a16:creationId xmlns:a16="http://schemas.microsoft.com/office/drawing/2014/main" id="{AF7E3FCD-4298-1F45-A411-051697229F0A}"/>
              </a:ext>
            </a:extLst>
          </p:cNvPr>
          <p:cNvGrpSpPr/>
          <p:nvPr/>
        </p:nvGrpSpPr>
        <p:grpSpPr>
          <a:xfrm>
            <a:off x="0" y="1600199"/>
            <a:ext cx="15173325" cy="5257800"/>
            <a:chOff x="0" y="6353991"/>
            <a:chExt cx="15173325" cy="5257800"/>
          </a:xfrm>
        </p:grpSpPr>
        <p:sp>
          <p:nvSpPr>
            <p:cNvPr id="16" name="Rectangle 15">
              <a:extLst>
                <a:ext uri="{FF2B5EF4-FFF2-40B4-BE49-F238E27FC236}">
                  <a16:creationId xmlns:a16="http://schemas.microsoft.com/office/drawing/2014/main" id="{A91B0256-5EA8-584C-862F-0F85B5D8E0EB}"/>
                </a:ext>
              </a:extLst>
            </p:cNvPr>
            <p:cNvSpPr/>
            <p:nvPr/>
          </p:nvSpPr>
          <p:spPr>
            <a:xfrm>
              <a:off x="0" y="6353991"/>
              <a:ext cx="15173325" cy="52578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CA63CDD-92D6-2344-BB1E-CD855D18F1CB}"/>
                </a:ext>
              </a:extLst>
            </p:cNvPr>
            <p:cNvGrpSpPr/>
            <p:nvPr/>
          </p:nvGrpSpPr>
          <p:grpSpPr>
            <a:xfrm>
              <a:off x="1653450" y="7590003"/>
              <a:ext cx="11733365" cy="2412391"/>
              <a:chOff x="1653450" y="4864253"/>
              <a:chExt cx="11733365" cy="2412391"/>
            </a:xfrm>
          </p:grpSpPr>
          <p:sp>
            <p:nvSpPr>
              <p:cNvPr id="8" name="TextBox 7">
                <a:extLst>
                  <a:ext uri="{FF2B5EF4-FFF2-40B4-BE49-F238E27FC236}">
                    <a16:creationId xmlns:a16="http://schemas.microsoft.com/office/drawing/2014/main" id="{CA0FFD5B-3E4B-FA40-85B1-861F12486F58}"/>
                  </a:ext>
                </a:extLst>
              </p:cNvPr>
              <p:cNvSpPr txBox="1"/>
              <p:nvPr/>
            </p:nvSpPr>
            <p:spPr>
              <a:xfrm>
                <a:off x="1653450" y="4864253"/>
                <a:ext cx="11733365" cy="1323439"/>
              </a:xfrm>
              <a:prstGeom prst="rect">
                <a:avLst/>
              </a:prstGeom>
              <a:noFill/>
            </p:spPr>
            <p:txBody>
              <a:bodyPr wrap="square" rtlCol="0">
                <a:spAutoFit/>
              </a:bodyPr>
              <a:lstStyle/>
              <a:p>
                <a:r>
                  <a:rPr lang="en-US" sz="8000" b="1" spc="600" dirty="0">
                    <a:solidFill>
                      <a:schemeClr val="bg2"/>
                    </a:solidFill>
                    <a:latin typeface="Montserrat" charset="0"/>
                    <a:ea typeface="Montserrat" charset="0"/>
                    <a:cs typeface="Montserrat" charset="0"/>
                  </a:rPr>
                  <a:t>OUR PORTFOLIO</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11205299" cy="1088952"/>
              </a:xfrm>
              <a:prstGeom prst="rect">
                <a:avLst/>
              </a:prstGeom>
              <a:noFill/>
            </p:spPr>
            <p:txBody>
              <a:bodyPr wrap="square" rtlCol="0">
                <a:spAutoFit/>
              </a:bodyPr>
              <a:lstStyle/>
              <a:p>
                <a:pPr>
                  <a:lnSpc>
                    <a:spcPts val="4080"/>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grpSp>
      <p:grpSp>
        <p:nvGrpSpPr>
          <p:cNvPr id="9" name="Group 8">
            <a:extLst>
              <a:ext uri="{FF2B5EF4-FFF2-40B4-BE49-F238E27FC236}">
                <a16:creationId xmlns:a16="http://schemas.microsoft.com/office/drawing/2014/main" id="{5A52B8F2-0BAA-894B-97C7-6A033326F75A}"/>
              </a:ext>
            </a:extLst>
          </p:cNvPr>
          <p:cNvGrpSpPr/>
          <p:nvPr/>
        </p:nvGrpSpPr>
        <p:grpSpPr>
          <a:xfrm>
            <a:off x="1653451" y="11336382"/>
            <a:ext cx="5124286" cy="855618"/>
            <a:chOff x="15690184" y="11315700"/>
            <a:chExt cx="5124286" cy="855618"/>
          </a:xfrm>
        </p:grpSpPr>
        <p:sp>
          <p:nvSpPr>
            <p:cNvPr id="11" name="Rectangle 10">
              <a:extLst>
                <a:ext uri="{FF2B5EF4-FFF2-40B4-BE49-F238E27FC236}">
                  <a16:creationId xmlns:a16="http://schemas.microsoft.com/office/drawing/2014/main" id="{A4F25CE9-8288-0F48-A91A-336390DA4D54}"/>
                </a:ext>
              </a:extLst>
            </p:cNvPr>
            <p:cNvSpPr/>
            <p:nvPr/>
          </p:nvSpPr>
          <p:spPr>
            <a:xfrm>
              <a:off x="15690184" y="11315700"/>
              <a:ext cx="5124286" cy="8556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2" name="TextBox 11">
              <a:extLst>
                <a:ext uri="{FF2B5EF4-FFF2-40B4-BE49-F238E27FC236}">
                  <a16:creationId xmlns:a16="http://schemas.microsoft.com/office/drawing/2014/main" id="{3EABC5B2-9303-904C-B9EE-A7043C8AD6C3}"/>
                </a:ext>
              </a:extLst>
            </p:cNvPr>
            <p:cNvSpPr txBox="1"/>
            <p:nvPr/>
          </p:nvSpPr>
          <p:spPr>
            <a:xfrm>
              <a:off x="15967888" y="11550301"/>
              <a:ext cx="4568879" cy="400110"/>
            </a:xfrm>
            <a:prstGeom prst="rect">
              <a:avLst/>
            </a:prstGeom>
            <a:noFill/>
          </p:spPr>
          <p:txBody>
            <a:bodyPr wrap="none" rtlCol="0">
              <a:spAutoFit/>
            </a:bodyPr>
            <a:lstStyle/>
            <a:p>
              <a:pPr algn="ctr"/>
              <a:r>
                <a:rPr lang="en-US" sz="2000" spc="600" dirty="0">
                  <a:solidFill>
                    <a:schemeClr val="bg2"/>
                  </a:solidFill>
                  <a:latin typeface="Montserrat" charset="0"/>
                  <a:ea typeface="Montserrat" charset="0"/>
                  <a:cs typeface="Montserrat" charset="0"/>
                </a:rPr>
                <a:t>JEFF ANDERSON PRES</a:t>
              </a:r>
            </a:p>
          </p:txBody>
        </p:sp>
      </p:grpSp>
    </p:spTree>
    <p:extLst>
      <p:ext uri="{BB962C8B-B14F-4D97-AF65-F5344CB8AC3E}">
        <p14:creationId xmlns:p14="http://schemas.microsoft.com/office/powerpoint/2010/main" val="1669767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68B5562-1503-B249-94C3-26C302B332A9}"/>
              </a:ext>
            </a:extLst>
          </p:cNvPr>
          <p:cNvSpPr>
            <a:spLocks noGrp="1"/>
          </p:cNvSpPr>
          <p:nvPr>
            <p:ph type="pic" sz="quarter" idx="15"/>
          </p:nvPr>
        </p:nvSpPr>
        <p:spPr/>
      </p:sp>
      <p:sp>
        <p:nvSpPr>
          <p:cNvPr id="5" name="Picture Placeholder 4">
            <a:extLst>
              <a:ext uri="{FF2B5EF4-FFF2-40B4-BE49-F238E27FC236}">
                <a16:creationId xmlns:a16="http://schemas.microsoft.com/office/drawing/2014/main" id="{FD825580-DEE5-1A46-8DA6-B0B748437605}"/>
              </a:ext>
            </a:extLst>
          </p:cNvPr>
          <p:cNvSpPr>
            <a:spLocks noGrp="1"/>
          </p:cNvSpPr>
          <p:nvPr>
            <p:ph type="pic" sz="quarter" idx="16"/>
          </p:nvPr>
        </p:nvSpPr>
        <p:spPr/>
      </p:sp>
      <p:grpSp>
        <p:nvGrpSpPr>
          <p:cNvPr id="17" name="Group 16">
            <a:extLst>
              <a:ext uri="{FF2B5EF4-FFF2-40B4-BE49-F238E27FC236}">
                <a16:creationId xmlns:a16="http://schemas.microsoft.com/office/drawing/2014/main" id="{AD951AAC-FF09-024E-83CC-05A05A98B2B4}"/>
              </a:ext>
            </a:extLst>
          </p:cNvPr>
          <p:cNvGrpSpPr/>
          <p:nvPr/>
        </p:nvGrpSpPr>
        <p:grpSpPr>
          <a:xfrm>
            <a:off x="1746250" y="1131813"/>
            <a:ext cx="7606756" cy="2214464"/>
            <a:chOff x="7861521" y="1407238"/>
            <a:chExt cx="7606756" cy="2214464"/>
          </a:xfrm>
        </p:grpSpPr>
        <p:sp>
          <p:nvSpPr>
            <p:cNvPr id="18" name="TextBox 17">
              <a:extLst>
                <a:ext uri="{FF2B5EF4-FFF2-40B4-BE49-F238E27FC236}">
                  <a16:creationId xmlns:a16="http://schemas.microsoft.com/office/drawing/2014/main" id="{4530380A-000B-FB45-9600-2E2C7320DFE1}"/>
                </a:ext>
              </a:extLst>
            </p:cNvPr>
            <p:cNvSpPr txBox="1"/>
            <p:nvPr/>
          </p:nvSpPr>
          <p:spPr>
            <a:xfrm>
              <a:off x="7861521" y="1867376"/>
              <a:ext cx="760675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PORTFOLIO SHOWCASE</a:t>
              </a:r>
            </a:p>
          </p:txBody>
        </p:sp>
        <p:sp>
          <p:nvSpPr>
            <p:cNvPr id="19" name="TextBox 18">
              <a:extLst>
                <a:ext uri="{FF2B5EF4-FFF2-40B4-BE49-F238E27FC236}">
                  <a16:creationId xmlns:a16="http://schemas.microsoft.com/office/drawing/2014/main" id="{056598DA-083A-8044-8C78-326457428224}"/>
                </a:ext>
              </a:extLst>
            </p:cNvPr>
            <p:cNvSpPr txBox="1"/>
            <p:nvPr/>
          </p:nvSpPr>
          <p:spPr>
            <a:xfrm>
              <a:off x="7934673"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3" name="Group 2">
            <a:extLst>
              <a:ext uri="{FF2B5EF4-FFF2-40B4-BE49-F238E27FC236}">
                <a16:creationId xmlns:a16="http://schemas.microsoft.com/office/drawing/2014/main" id="{32DC3602-EE60-704A-BB93-2507C92682CA}"/>
              </a:ext>
            </a:extLst>
          </p:cNvPr>
          <p:cNvGrpSpPr/>
          <p:nvPr/>
        </p:nvGrpSpPr>
        <p:grpSpPr>
          <a:xfrm>
            <a:off x="1782224" y="6623090"/>
            <a:ext cx="7080422" cy="5500959"/>
            <a:chOff x="14111535" y="7667932"/>
            <a:chExt cx="7080422" cy="5500959"/>
          </a:xfrm>
        </p:grpSpPr>
        <p:sp>
          <p:nvSpPr>
            <p:cNvPr id="22" name="Rectangle 21">
              <a:extLst>
                <a:ext uri="{FF2B5EF4-FFF2-40B4-BE49-F238E27FC236}">
                  <a16:creationId xmlns:a16="http://schemas.microsoft.com/office/drawing/2014/main" id="{99C6B71C-C976-BC42-8D46-A22C1D32AFDE}"/>
                </a:ext>
              </a:extLst>
            </p:cNvPr>
            <p:cNvSpPr/>
            <p:nvPr/>
          </p:nvSpPr>
          <p:spPr>
            <a:xfrm>
              <a:off x="14148714" y="7667932"/>
              <a:ext cx="7043243" cy="1754326"/>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ONLINE MARKETING AND SEARCH OPTIMIZATION.</a:t>
              </a:r>
            </a:p>
          </p:txBody>
        </p:sp>
        <p:sp>
          <p:nvSpPr>
            <p:cNvPr id="23" name="TextBox 22">
              <a:extLst>
                <a:ext uri="{FF2B5EF4-FFF2-40B4-BE49-F238E27FC236}">
                  <a16:creationId xmlns:a16="http://schemas.microsoft.com/office/drawing/2014/main" id="{6A2577E5-6A5C-E045-BE49-6F62A5DD9E77}"/>
                </a:ext>
              </a:extLst>
            </p:cNvPr>
            <p:cNvSpPr txBox="1"/>
            <p:nvPr/>
          </p:nvSpPr>
          <p:spPr>
            <a:xfrm>
              <a:off x="14111535" y="9451078"/>
              <a:ext cx="7043244" cy="3717813"/>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 and transparency that our competitors cannot match. These efficiencies significantly reduce the time our SEO specialists need to perform a task.</a:t>
              </a:r>
            </a:p>
          </p:txBody>
        </p:sp>
      </p:grpSp>
      <p:cxnSp>
        <p:nvCxnSpPr>
          <p:cNvPr id="14" name="Straight Connector 13">
            <a:extLst>
              <a:ext uri="{FF2B5EF4-FFF2-40B4-BE49-F238E27FC236}">
                <a16:creationId xmlns:a16="http://schemas.microsoft.com/office/drawing/2014/main" id="{75D567C8-D5EE-0146-A8EF-8F5E6CA0399E}"/>
              </a:ext>
            </a:extLst>
          </p:cNvPr>
          <p:cNvCxnSpPr>
            <a:cxnSpLocks/>
          </p:cNvCxnSpPr>
          <p:nvPr/>
        </p:nvCxnSpPr>
        <p:spPr>
          <a:xfrm flipH="1">
            <a:off x="20714677" y="11877864"/>
            <a:ext cx="3662974" cy="0"/>
          </a:xfrm>
          <a:prstGeom prst="line">
            <a:avLst/>
          </a:prstGeom>
          <a:ln w="165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907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4212267" y="1131813"/>
            <a:ext cx="15982260" cy="1383468"/>
            <a:chOff x="4212267" y="1407238"/>
            <a:chExt cx="15982260"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4212267" y="1867376"/>
              <a:ext cx="15982260"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OUR HISTORY FROM THE BEGINNING</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9" name="Group 8">
            <a:extLst>
              <a:ext uri="{FF2B5EF4-FFF2-40B4-BE49-F238E27FC236}">
                <a16:creationId xmlns:a16="http://schemas.microsoft.com/office/drawing/2014/main" id="{4B945973-5D75-6244-A0E8-0C1064D26411}"/>
              </a:ext>
            </a:extLst>
          </p:cNvPr>
          <p:cNvGrpSpPr/>
          <p:nvPr/>
        </p:nvGrpSpPr>
        <p:grpSpPr>
          <a:xfrm>
            <a:off x="1384268" y="5522184"/>
            <a:ext cx="21609114" cy="5221264"/>
            <a:chOff x="1390644" y="4973544"/>
            <a:chExt cx="21609114" cy="5221264"/>
          </a:xfrm>
        </p:grpSpPr>
        <p:sp>
          <p:nvSpPr>
            <p:cNvPr id="30" name="Oval 29">
              <a:extLst>
                <a:ext uri="{FF2B5EF4-FFF2-40B4-BE49-F238E27FC236}">
                  <a16:creationId xmlns:a16="http://schemas.microsoft.com/office/drawing/2014/main" id="{935C6D68-E8DB-2E4E-87CB-293415D5ED41}"/>
                </a:ext>
              </a:extLst>
            </p:cNvPr>
            <p:cNvSpPr/>
            <p:nvPr/>
          </p:nvSpPr>
          <p:spPr>
            <a:xfrm>
              <a:off x="2552379" y="4973544"/>
              <a:ext cx="2553501" cy="25535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165C37B7-E168-2342-A354-3326AE697396}"/>
                </a:ext>
              </a:extLst>
            </p:cNvPr>
            <p:cNvSpPr/>
            <p:nvPr/>
          </p:nvSpPr>
          <p:spPr>
            <a:xfrm>
              <a:off x="8149431" y="4973544"/>
              <a:ext cx="2553501" cy="25535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3DEC36B8-CE8B-844B-B86B-5AD0FBC815BD}"/>
                </a:ext>
              </a:extLst>
            </p:cNvPr>
            <p:cNvSpPr/>
            <p:nvPr/>
          </p:nvSpPr>
          <p:spPr>
            <a:xfrm>
              <a:off x="13748100" y="4973544"/>
              <a:ext cx="2553501" cy="2553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190B212E-2AAE-3F4B-AD7A-BD8689B586B3}"/>
                </a:ext>
              </a:extLst>
            </p:cNvPr>
            <p:cNvSpPr/>
            <p:nvPr/>
          </p:nvSpPr>
          <p:spPr>
            <a:xfrm>
              <a:off x="19284524" y="4973544"/>
              <a:ext cx="2553501" cy="2553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0544E185-0BCF-D24F-BF13-A53DFC206EB6}"/>
                </a:ext>
              </a:extLst>
            </p:cNvPr>
            <p:cNvCxnSpPr>
              <a:cxnSpLocks/>
            </p:cNvCxnSpPr>
            <p:nvPr/>
          </p:nvCxnSpPr>
          <p:spPr>
            <a:xfrm>
              <a:off x="5520805" y="6240983"/>
              <a:ext cx="2254086" cy="0"/>
            </a:xfrm>
            <a:prstGeom prst="straightConnector1">
              <a:avLst/>
            </a:prstGeom>
            <a:ln w="508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D61ADBE-1DF3-5042-BBC9-25DAF713B2D2}"/>
                </a:ext>
              </a:extLst>
            </p:cNvPr>
            <p:cNvCxnSpPr>
              <a:cxnSpLocks/>
            </p:cNvCxnSpPr>
            <p:nvPr/>
          </p:nvCxnSpPr>
          <p:spPr>
            <a:xfrm>
              <a:off x="11140231" y="6240983"/>
              <a:ext cx="2254086" cy="0"/>
            </a:xfrm>
            <a:prstGeom prst="straightConnector1">
              <a:avLst/>
            </a:prstGeom>
            <a:ln w="508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603112C-472C-7C49-8BB5-1EC05A6D00DF}"/>
                </a:ext>
              </a:extLst>
            </p:cNvPr>
            <p:cNvCxnSpPr>
              <a:cxnSpLocks/>
            </p:cNvCxnSpPr>
            <p:nvPr/>
          </p:nvCxnSpPr>
          <p:spPr>
            <a:xfrm>
              <a:off x="16656360" y="6240983"/>
              <a:ext cx="2254086" cy="0"/>
            </a:xfrm>
            <a:prstGeom prst="straightConnector1">
              <a:avLst/>
            </a:prstGeom>
            <a:ln w="508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A74CF694-7209-2F4D-8A4C-55268AE78AFB}"/>
                </a:ext>
              </a:extLst>
            </p:cNvPr>
            <p:cNvGrpSpPr/>
            <p:nvPr/>
          </p:nvGrpSpPr>
          <p:grpSpPr>
            <a:xfrm>
              <a:off x="1390644" y="7976700"/>
              <a:ext cx="4876968" cy="2218108"/>
              <a:chOff x="1390644" y="7976700"/>
              <a:chExt cx="4876968" cy="2218108"/>
            </a:xfrm>
          </p:grpSpPr>
          <p:sp>
            <p:nvSpPr>
              <p:cNvPr id="71" name="TextBox 70">
                <a:extLst>
                  <a:ext uri="{FF2B5EF4-FFF2-40B4-BE49-F238E27FC236}">
                    <a16:creationId xmlns:a16="http://schemas.microsoft.com/office/drawing/2014/main" id="{416CD056-AB06-4F4A-A4E1-B69B0539916C}"/>
                  </a:ext>
                </a:extLst>
              </p:cNvPr>
              <p:cNvSpPr txBox="1"/>
              <p:nvPr/>
            </p:nvSpPr>
            <p:spPr>
              <a:xfrm>
                <a:off x="1390644" y="8499920"/>
                <a:ext cx="4876968" cy="1694888"/>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49" name="Rectangle 48">
                <a:extLst>
                  <a:ext uri="{FF2B5EF4-FFF2-40B4-BE49-F238E27FC236}">
                    <a16:creationId xmlns:a16="http://schemas.microsoft.com/office/drawing/2014/main" id="{57DAE80C-B4AB-884A-9070-4439FF3120F1}"/>
                  </a:ext>
                </a:extLst>
              </p:cNvPr>
              <p:cNvSpPr/>
              <p:nvPr/>
            </p:nvSpPr>
            <p:spPr>
              <a:xfrm>
                <a:off x="1812414" y="7976700"/>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grpSp>
        <p:grpSp>
          <p:nvGrpSpPr>
            <p:cNvPr id="51" name="Group 50">
              <a:extLst>
                <a:ext uri="{FF2B5EF4-FFF2-40B4-BE49-F238E27FC236}">
                  <a16:creationId xmlns:a16="http://schemas.microsoft.com/office/drawing/2014/main" id="{1E60A982-394D-C54B-8624-A405FBB0347B}"/>
                </a:ext>
              </a:extLst>
            </p:cNvPr>
            <p:cNvGrpSpPr/>
            <p:nvPr/>
          </p:nvGrpSpPr>
          <p:grpSpPr>
            <a:xfrm>
              <a:off x="6987697" y="7976700"/>
              <a:ext cx="4876968" cy="2218108"/>
              <a:chOff x="1390644" y="7976700"/>
              <a:chExt cx="4876968" cy="2218108"/>
            </a:xfrm>
          </p:grpSpPr>
          <p:sp>
            <p:nvSpPr>
              <p:cNvPr id="52" name="TextBox 51">
                <a:extLst>
                  <a:ext uri="{FF2B5EF4-FFF2-40B4-BE49-F238E27FC236}">
                    <a16:creationId xmlns:a16="http://schemas.microsoft.com/office/drawing/2014/main" id="{E0A9FF40-5EB8-1840-9390-9D09BBB15EA1}"/>
                  </a:ext>
                </a:extLst>
              </p:cNvPr>
              <p:cNvSpPr txBox="1"/>
              <p:nvPr/>
            </p:nvSpPr>
            <p:spPr>
              <a:xfrm>
                <a:off x="1390644" y="8499920"/>
                <a:ext cx="4876968" cy="1694888"/>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53" name="Rectangle 52">
                <a:extLst>
                  <a:ext uri="{FF2B5EF4-FFF2-40B4-BE49-F238E27FC236}">
                    <a16:creationId xmlns:a16="http://schemas.microsoft.com/office/drawing/2014/main" id="{F555EF56-F0BB-0D44-9249-216E67A33192}"/>
                  </a:ext>
                </a:extLst>
              </p:cNvPr>
              <p:cNvSpPr/>
              <p:nvPr/>
            </p:nvSpPr>
            <p:spPr>
              <a:xfrm>
                <a:off x="1812414" y="7976700"/>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grpSp>
          <p:nvGrpSpPr>
            <p:cNvPr id="63" name="Group 62">
              <a:extLst>
                <a:ext uri="{FF2B5EF4-FFF2-40B4-BE49-F238E27FC236}">
                  <a16:creationId xmlns:a16="http://schemas.microsoft.com/office/drawing/2014/main" id="{6A0F4AE1-9DA5-174B-ABDC-57AB6DE069B8}"/>
                </a:ext>
              </a:extLst>
            </p:cNvPr>
            <p:cNvGrpSpPr/>
            <p:nvPr/>
          </p:nvGrpSpPr>
          <p:grpSpPr>
            <a:xfrm>
              <a:off x="12584750" y="7976700"/>
              <a:ext cx="4876968" cy="2218108"/>
              <a:chOff x="1390644" y="7976700"/>
              <a:chExt cx="4876968" cy="2218108"/>
            </a:xfrm>
          </p:grpSpPr>
          <p:sp>
            <p:nvSpPr>
              <p:cNvPr id="75" name="TextBox 74">
                <a:extLst>
                  <a:ext uri="{FF2B5EF4-FFF2-40B4-BE49-F238E27FC236}">
                    <a16:creationId xmlns:a16="http://schemas.microsoft.com/office/drawing/2014/main" id="{F0855A7D-8029-E14C-9A82-B3D119C5CC8A}"/>
                  </a:ext>
                </a:extLst>
              </p:cNvPr>
              <p:cNvSpPr txBox="1"/>
              <p:nvPr/>
            </p:nvSpPr>
            <p:spPr>
              <a:xfrm>
                <a:off x="1390644" y="8499920"/>
                <a:ext cx="4876968" cy="1694888"/>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76" name="Rectangle 75">
                <a:extLst>
                  <a:ext uri="{FF2B5EF4-FFF2-40B4-BE49-F238E27FC236}">
                    <a16:creationId xmlns:a16="http://schemas.microsoft.com/office/drawing/2014/main" id="{D46F73C0-C0D2-214C-AD0A-1B92174FD83B}"/>
                  </a:ext>
                </a:extLst>
              </p:cNvPr>
              <p:cNvSpPr/>
              <p:nvPr/>
            </p:nvSpPr>
            <p:spPr>
              <a:xfrm>
                <a:off x="1812414" y="7976700"/>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THREE</a:t>
                </a:r>
                <a:endParaRPr lang="en-US" sz="4400" b="1" spc="600" dirty="0">
                  <a:solidFill>
                    <a:schemeClr val="tx2"/>
                  </a:solidFill>
                  <a:latin typeface="Montserrat SemiBold" pitchFamily="2" charset="77"/>
                  <a:ea typeface="Montserrat" charset="0"/>
                  <a:cs typeface="Montserrat" charset="0"/>
                </a:endParaRPr>
              </a:p>
            </p:txBody>
          </p:sp>
        </p:grpSp>
        <p:grpSp>
          <p:nvGrpSpPr>
            <p:cNvPr id="77" name="Group 76">
              <a:extLst>
                <a:ext uri="{FF2B5EF4-FFF2-40B4-BE49-F238E27FC236}">
                  <a16:creationId xmlns:a16="http://schemas.microsoft.com/office/drawing/2014/main" id="{9FA24A60-45F3-134A-8EA8-0A2DAE97E10F}"/>
                </a:ext>
              </a:extLst>
            </p:cNvPr>
            <p:cNvGrpSpPr/>
            <p:nvPr/>
          </p:nvGrpSpPr>
          <p:grpSpPr>
            <a:xfrm>
              <a:off x="18122790" y="7976700"/>
              <a:ext cx="4876968" cy="2218108"/>
              <a:chOff x="1390644" y="7976700"/>
              <a:chExt cx="4876968" cy="2218108"/>
            </a:xfrm>
          </p:grpSpPr>
          <p:sp>
            <p:nvSpPr>
              <p:cNvPr id="78" name="TextBox 77">
                <a:extLst>
                  <a:ext uri="{FF2B5EF4-FFF2-40B4-BE49-F238E27FC236}">
                    <a16:creationId xmlns:a16="http://schemas.microsoft.com/office/drawing/2014/main" id="{64DD6679-3BFA-0442-B6A0-0A42AE0F828D}"/>
                  </a:ext>
                </a:extLst>
              </p:cNvPr>
              <p:cNvSpPr txBox="1"/>
              <p:nvPr/>
            </p:nvSpPr>
            <p:spPr>
              <a:xfrm>
                <a:off x="1390644" y="8499920"/>
                <a:ext cx="4876968" cy="1694888"/>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79" name="Rectangle 78">
                <a:extLst>
                  <a:ext uri="{FF2B5EF4-FFF2-40B4-BE49-F238E27FC236}">
                    <a16:creationId xmlns:a16="http://schemas.microsoft.com/office/drawing/2014/main" id="{626B8E43-46F9-7E47-A9DE-4B49D602C968}"/>
                  </a:ext>
                </a:extLst>
              </p:cNvPr>
              <p:cNvSpPr/>
              <p:nvPr/>
            </p:nvSpPr>
            <p:spPr>
              <a:xfrm>
                <a:off x="1812414" y="7976700"/>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FOUR</a:t>
                </a:r>
                <a:endParaRPr lang="en-US" sz="4400" b="1" spc="600" dirty="0">
                  <a:solidFill>
                    <a:schemeClr val="tx2"/>
                  </a:solidFill>
                  <a:latin typeface="Montserrat SemiBold" pitchFamily="2" charset="77"/>
                  <a:ea typeface="Montserrat" charset="0"/>
                  <a:cs typeface="Montserrat" charset="0"/>
                </a:endParaRPr>
              </a:p>
            </p:txBody>
          </p:sp>
        </p:grpSp>
        <p:sp>
          <p:nvSpPr>
            <p:cNvPr id="62" name="TextBox 61">
              <a:extLst>
                <a:ext uri="{FF2B5EF4-FFF2-40B4-BE49-F238E27FC236}">
                  <a16:creationId xmlns:a16="http://schemas.microsoft.com/office/drawing/2014/main" id="{B18A7D97-82F0-F341-82B1-75E82BC00CCC}"/>
                </a:ext>
              </a:extLst>
            </p:cNvPr>
            <p:cNvSpPr txBox="1"/>
            <p:nvPr/>
          </p:nvSpPr>
          <p:spPr>
            <a:xfrm>
              <a:off x="2365592" y="5856262"/>
              <a:ext cx="2977834" cy="769441"/>
            </a:xfrm>
            <a:prstGeom prst="rect">
              <a:avLst/>
            </a:prstGeom>
            <a:noFill/>
          </p:spPr>
          <p:txBody>
            <a:bodyPr wrap="square" rtlCol="0">
              <a:spAutoFit/>
            </a:bodyPr>
            <a:lstStyle/>
            <a:p>
              <a:pPr algn="ctr"/>
              <a:r>
                <a:rPr lang="en-US" sz="4400" b="1" spc="600" dirty="0">
                  <a:solidFill>
                    <a:schemeClr val="bg1"/>
                  </a:solidFill>
                  <a:latin typeface="Montserrat" charset="0"/>
                  <a:ea typeface="Montserrat" charset="0"/>
                  <a:cs typeface="Montserrat" charset="0"/>
                </a:rPr>
                <a:t>2016</a:t>
              </a:r>
            </a:p>
          </p:txBody>
        </p:sp>
        <p:sp>
          <p:nvSpPr>
            <p:cNvPr id="80" name="TextBox 79">
              <a:extLst>
                <a:ext uri="{FF2B5EF4-FFF2-40B4-BE49-F238E27FC236}">
                  <a16:creationId xmlns:a16="http://schemas.microsoft.com/office/drawing/2014/main" id="{33A4CB45-93C8-4F49-9642-D66EB5CD97B3}"/>
                </a:ext>
              </a:extLst>
            </p:cNvPr>
            <p:cNvSpPr txBox="1"/>
            <p:nvPr/>
          </p:nvSpPr>
          <p:spPr>
            <a:xfrm>
              <a:off x="7952270" y="5856262"/>
              <a:ext cx="2977834" cy="769441"/>
            </a:xfrm>
            <a:prstGeom prst="rect">
              <a:avLst/>
            </a:prstGeom>
            <a:noFill/>
          </p:spPr>
          <p:txBody>
            <a:bodyPr wrap="square" rtlCol="0">
              <a:spAutoFit/>
            </a:bodyPr>
            <a:lstStyle/>
            <a:p>
              <a:pPr algn="ctr"/>
              <a:r>
                <a:rPr lang="en-US" sz="4400" b="1" spc="600" dirty="0">
                  <a:solidFill>
                    <a:schemeClr val="bg1"/>
                  </a:solidFill>
                  <a:latin typeface="Montserrat" charset="0"/>
                  <a:ea typeface="Montserrat" charset="0"/>
                  <a:cs typeface="Montserrat" charset="0"/>
                </a:rPr>
                <a:t>2017</a:t>
              </a:r>
            </a:p>
          </p:txBody>
        </p:sp>
        <p:sp>
          <p:nvSpPr>
            <p:cNvPr id="81" name="TextBox 80">
              <a:extLst>
                <a:ext uri="{FF2B5EF4-FFF2-40B4-BE49-F238E27FC236}">
                  <a16:creationId xmlns:a16="http://schemas.microsoft.com/office/drawing/2014/main" id="{40005C70-0D12-3B4A-A5AC-E6027D7185CF}"/>
                </a:ext>
              </a:extLst>
            </p:cNvPr>
            <p:cNvSpPr txBox="1"/>
            <p:nvPr/>
          </p:nvSpPr>
          <p:spPr>
            <a:xfrm>
              <a:off x="13538948" y="5856262"/>
              <a:ext cx="2977834" cy="769441"/>
            </a:xfrm>
            <a:prstGeom prst="rect">
              <a:avLst/>
            </a:prstGeom>
            <a:noFill/>
          </p:spPr>
          <p:txBody>
            <a:bodyPr wrap="square" rtlCol="0">
              <a:spAutoFit/>
            </a:bodyPr>
            <a:lstStyle/>
            <a:p>
              <a:pPr algn="ctr"/>
              <a:r>
                <a:rPr lang="en-US" sz="4400" b="1" spc="600" dirty="0">
                  <a:solidFill>
                    <a:schemeClr val="bg1"/>
                  </a:solidFill>
                  <a:latin typeface="Montserrat" charset="0"/>
                  <a:ea typeface="Montserrat" charset="0"/>
                  <a:cs typeface="Montserrat" charset="0"/>
                </a:rPr>
                <a:t>2018</a:t>
              </a:r>
            </a:p>
          </p:txBody>
        </p:sp>
        <p:sp>
          <p:nvSpPr>
            <p:cNvPr id="82" name="TextBox 81">
              <a:extLst>
                <a:ext uri="{FF2B5EF4-FFF2-40B4-BE49-F238E27FC236}">
                  <a16:creationId xmlns:a16="http://schemas.microsoft.com/office/drawing/2014/main" id="{9774D055-532F-B345-8F69-EFCA9958511C}"/>
                </a:ext>
              </a:extLst>
            </p:cNvPr>
            <p:cNvSpPr txBox="1"/>
            <p:nvPr/>
          </p:nvSpPr>
          <p:spPr>
            <a:xfrm>
              <a:off x="19072357" y="5856262"/>
              <a:ext cx="2977834" cy="769441"/>
            </a:xfrm>
            <a:prstGeom prst="rect">
              <a:avLst/>
            </a:prstGeom>
            <a:noFill/>
          </p:spPr>
          <p:txBody>
            <a:bodyPr wrap="square" rtlCol="0">
              <a:spAutoFit/>
            </a:bodyPr>
            <a:lstStyle/>
            <a:p>
              <a:pPr algn="ctr"/>
              <a:r>
                <a:rPr lang="en-US" sz="4400" b="1" spc="600" dirty="0">
                  <a:solidFill>
                    <a:schemeClr val="bg1"/>
                  </a:solidFill>
                  <a:latin typeface="Montserrat" charset="0"/>
                  <a:ea typeface="Montserrat" charset="0"/>
                  <a:cs typeface="Montserrat" charset="0"/>
                </a:rPr>
                <a:t>2019</a:t>
              </a:r>
            </a:p>
          </p:txBody>
        </p:sp>
      </p:grpSp>
    </p:spTree>
    <p:extLst>
      <p:ext uri="{BB962C8B-B14F-4D97-AF65-F5344CB8AC3E}">
        <p14:creationId xmlns:p14="http://schemas.microsoft.com/office/powerpoint/2010/main" val="582283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8008DC6D-F1A0-D142-96F7-8E098FB27A98}"/>
              </a:ext>
            </a:extLst>
          </p:cNvPr>
          <p:cNvGrpSpPr/>
          <p:nvPr/>
        </p:nvGrpSpPr>
        <p:grpSpPr>
          <a:xfrm>
            <a:off x="1746250" y="1131813"/>
            <a:ext cx="7606756" cy="2214464"/>
            <a:chOff x="7861521" y="1407238"/>
            <a:chExt cx="7606756" cy="2214464"/>
          </a:xfrm>
        </p:grpSpPr>
        <p:sp>
          <p:nvSpPr>
            <p:cNvPr id="59" name="TextBox 58">
              <a:extLst>
                <a:ext uri="{FF2B5EF4-FFF2-40B4-BE49-F238E27FC236}">
                  <a16:creationId xmlns:a16="http://schemas.microsoft.com/office/drawing/2014/main" id="{15DE7447-5608-FB43-A935-05E691165BC6}"/>
                </a:ext>
              </a:extLst>
            </p:cNvPr>
            <p:cNvSpPr txBox="1"/>
            <p:nvPr/>
          </p:nvSpPr>
          <p:spPr>
            <a:xfrm>
              <a:off x="7861521" y="1867376"/>
              <a:ext cx="760675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PORTFOLIO SHOWCASE</a:t>
              </a:r>
            </a:p>
          </p:txBody>
        </p:sp>
        <p:sp>
          <p:nvSpPr>
            <p:cNvPr id="60" name="TextBox 59">
              <a:extLst>
                <a:ext uri="{FF2B5EF4-FFF2-40B4-BE49-F238E27FC236}">
                  <a16:creationId xmlns:a16="http://schemas.microsoft.com/office/drawing/2014/main" id="{FA718AEC-FBB1-C340-A55C-DCB8469B5CCD}"/>
                </a:ext>
              </a:extLst>
            </p:cNvPr>
            <p:cNvSpPr txBox="1"/>
            <p:nvPr/>
          </p:nvSpPr>
          <p:spPr>
            <a:xfrm>
              <a:off x="7934673"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61" name="TextBox 60">
            <a:extLst>
              <a:ext uri="{FF2B5EF4-FFF2-40B4-BE49-F238E27FC236}">
                <a16:creationId xmlns:a16="http://schemas.microsoft.com/office/drawing/2014/main" id="{BF13BC8C-4BD0-D64D-AE6F-D99754F8FA07}"/>
              </a:ext>
            </a:extLst>
          </p:cNvPr>
          <p:cNvSpPr txBox="1"/>
          <p:nvPr/>
        </p:nvSpPr>
        <p:spPr>
          <a:xfrm>
            <a:off x="10660820" y="1591951"/>
            <a:ext cx="12444621" cy="1614673"/>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 </a:t>
            </a:r>
          </a:p>
        </p:txBody>
      </p:sp>
      <p:sp>
        <p:nvSpPr>
          <p:cNvPr id="2" name="Picture Placeholder 1">
            <a:extLst>
              <a:ext uri="{FF2B5EF4-FFF2-40B4-BE49-F238E27FC236}">
                <a16:creationId xmlns:a16="http://schemas.microsoft.com/office/drawing/2014/main" id="{61D7C72E-0969-CF43-8679-EFA3BD973F76}"/>
              </a:ext>
            </a:extLst>
          </p:cNvPr>
          <p:cNvSpPr>
            <a:spLocks noGrp="1"/>
          </p:cNvSpPr>
          <p:nvPr>
            <p:ph type="pic" sz="quarter" idx="16"/>
          </p:nvPr>
        </p:nvSpPr>
        <p:spPr/>
      </p:sp>
      <p:sp>
        <p:nvSpPr>
          <p:cNvPr id="3" name="Picture Placeholder 2">
            <a:extLst>
              <a:ext uri="{FF2B5EF4-FFF2-40B4-BE49-F238E27FC236}">
                <a16:creationId xmlns:a16="http://schemas.microsoft.com/office/drawing/2014/main" id="{2D17DE1D-4967-C34A-8C7B-561574774FEE}"/>
              </a:ext>
            </a:extLst>
          </p:cNvPr>
          <p:cNvSpPr>
            <a:spLocks noGrp="1"/>
          </p:cNvSpPr>
          <p:nvPr>
            <p:ph type="pic" sz="quarter" idx="17"/>
          </p:nvPr>
        </p:nvSpPr>
        <p:spPr/>
      </p:sp>
    </p:spTree>
    <p:extLst>
      <p:ext uri="{BB962C8B-B14F-4D97-AF65-F5344CB8AC3E}">
        <p14:creationId xmlns:p14="http://schemas.microsoft.com/office/powerpoint/2010/main" val="34593012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3BEE2CF-7F1C-CE4A-ACDF-EB6094BA5238}"/>
              </a:ext>
            </a:extLst>
          </p:cNvPr>
          <p:cNvSpPr>
            <a:spLocks noGrp="1"/>
          </p:cNvSpPr>
          <p:nvPr>
            <p:ph type="pic" sz="quarter" idx="14"/>
          </p:nvPr>
        </p:nvSpPr>
        <p:spPr/>
      </p:sp>
      <p:grpSp>
        <p:nvGrpSpPr>
          <p:cNvPr id="3" name="Group 2">
            <a:extLst>
              <a:ext uri="{FF2B5EF4-FFF2-40B4-BE49-F238E27FC236}">
                <a16:creationId xmlns:a16="http://schemas.microsoft.com/office/drawing/2014/main" id="{AF7E3FCD-4298-1F45-A411-051697229F0A}"/>
              </a:ext>
            </a:extLst>
          </p:cNvPr>
          <p:cNvGrpSpPr/>
          <p:nvPr/>
        </p:nvGrpSpPr>
        <p:grpSpPr>
          <a:xfrm>
            <a:off x="0" y="1600199"/>
            <a:ext cx="15173325" cy="5257800"/>
            <a:chOff x="0" y="6353991"/>
            <a:chExt cx="15173325" cy="5257800"/>
          </a:xfrm>
        </p:grpSpPr>
        <p:sp>
          <p:nvSpPr>
            <p:cNvPr id="16" name="Rectangle 15">
              <a:extLst>
                <a:ext uri="{FF2B5EF4-FFF2-40B4-BE49-F238E27FC236}">
                  <a16:creationId xmlns:a16="http://schemas.microsoft.com/office/drawing/2014/main" id="{A91B0256-5EA8-584C-862F-0F85B5D8E0EB}"/>
                </a:ext>
              </a:extLst>
            </p:cNvPr>
            <p:cNvSpPr/>
            <p:nvPr/>
          </p:nvSpPr>
          <p:spPr>
            <a:xfrm>
              <a:off x="0" y="6353991"/>
              <a:ext cx="15173325" cy="52578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CA63CDD-92D6-2344-BB1E-CD855D18F1CB}"/>
                </a:ext>
              </a:extLst>
            </p:cNvPr>
            <p:cNvGrpSpPr/>
            <p:nvPr/>
          </p:nvGrpSpPr>
          <p:grpSpPr>
            <a:xfrm>
              <a:off x="1653450" y="7590003"/>
              <a:ext cx="11733365" cy="2412391"/>
              <a:chOff x="1653450" y="4864253"/>
              <a:chExt cx="11733365" cy="2412391"/>
            </a:xfrm>
          </p:grpSpPr>
          <p:sp>
            <p:nvSpPr>
              <p:cNvPr id="8" name="TextBox 7">
                <a:extLst>
                  <a:ext uri="{FF2B5EF4-FFF2-40B4-BE49-F238E27FC236}">
                    <a16:creationId xmlns:a16="http://schemas.microsoft.com/office/drawing/2014/main" id="{CA0FFD5B-3E4B-FA40-85B1-861F12486F58}"/>
                  </a:ext>
                </a:extLst>
              </p:cNvPr>
              <p:cNvSpPr txBox="1"/>
              <p:nvPr/>
            </p:nvSpPr>
            <p:spPr>
              <a:xfrm>
                <a:off x="1653450" y="4864253"/>
                <a:ext cx="11733365" cy="1323439"/>
              </a:xfrm>
              <a:prstGeom prst="rect">
                <a:avLst/>
              </a:prstGeom>
              <a:noFill/>
            </p:spPr>
            <p:txBody>
              <a:bodyPr wrap="square" rtlCol="0">
                <a:spAutoFit/>
              </a:bodyPr>
              <a:lstStyle/>
              <a:p>
                <a:r>
                  <a:rPr lang="en-US" sz="8000" b="1" spc="600" dirty="0">
                    <a:solidFill>
                      <a:schemeClr val="bg2"/>
                    </a:solidFill>
                    <a:latin typeface="Montserrat" charset="0"/>
                    <a:ea typeface="Montserrat" charset="0"/>
                    <a:cs typeface="Montserrat" charset="0"/>
                  </a:rPr>
                  <a:t>DEVICES SAMPLES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11205299" cy="1088952"/>
              </a:xfrm>
              <a:prstGeom prst="rect">
                <a:avLst/>
              </a:prstGeom>
              <a:noFill/>
            </p:spPr>
            <p:txBody>
              <a:bodyPr wrap="square" rtlCol="0">
                <a:spAutoFit/>
              </a:bodyPr>
              <a:lstStyle/>
              <a:p>
                <a:pPr>
                  <a:lnSpc>
                    <a:spcPts val="4080"/>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grpSp>
      <p:grpSp>
        <p:nvGrpSpPr>
          <p:cNvPr id="9" name="Group 8">
            <a:extLst>
              <a:ext uri="{FF2B5EF4-FFF2-40B4-BE49-F238E27FC236}">
                <a16:creationId xmlns:a16="http://schemas.microsoft.com/office/drawing/2014/main" id="{5A52B8F2-0BAA-894B-97C7-6A033326F75A}"/>
              </a:ext>
            </a:extLst>
          </p:cNvPr>
          <p:cNvGrpSpPr/>
          <p:nvPr/>
        </p:nvGrpSpPr>
        <p:grpSpPr>
          <a:xfrm>
            <a:off x="1653451" y="11336382"/>
            <a:ext cx="5124286" cy="855618"/>
            <a:chOff x="15690184" y="11315700"/>
            <a:chExt cx="5124286" cy="855618"/>
          </a:xfrm>
        </p:grpSpPr>
        <p:sp>
          <p:nvSpPr>
            <p:cNvPr id="11" name="Rectangle 10">
              <a:extLst>
                <a:ext uri="{FF2B5EF4-FFF2-40B4-BE49-F238E27FC236}">
                  <a16:creationId xmlns:a16="http://schemas.microsoft.com/office/drawing/2014/main" id="{A4F25CE9-8288-0F48-A91A-336390DA4D54}"/>
                </a:ext>
              </a:extLst>
            </p:cNvPr>
            <p:cNvSpPr/>
            <p:nvPr/>
          </p:nvSpPr>
          <p:spPr>
            <a:xfrm>
              <a:off x="15690184" y="11315700"/>
              <a:ext cx="5124286" cy="8556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2" name="TextBox 11">
              <a:extLst>
                <a:ext uri="{FF2B5EF4-FFF2-40B4-BE49-F238E27FC236}">
                  <a16:creationId xmlns:a16="http://schemas.microsoft.com/office/drawing/2014/main" id="{3EABC5B2-9303-904C-B9EE-A7043C8AD6C3}"/>
                </a:ext>
              </a:extLst>
            </p:cNvPr>
            <p:cNvSpPr txBox="1"/>
            <p:nvPr/>
          </p:nvSpPr>
          <p:spPr>
            <a:xfrm>
              <a:off x="15967888" y="11550301"/>
              <a:ext cx="4568879" cy="400110"/>
            </a:xfrm>
            <a:prstGeom prst="rect">
              <a:avLst/>
            </a:prstGeom>
            <a:noFill/>
          </p:spPr>
          <p:txBody>
            <a:bodyPr wrap="none" rtlCol="0">
              <a:spAutoFit/>
            </a:bodyPr>
            <a:lstStyle/>
            <a:p>
              <a:pPr algn="ctr"/>
              <a:r>
                <a:rPr lang="en-US" sz="2000" spc="600" dirty="0">
                  <a:solidFill>
                    <a:schemeClr val="bg2"/>
                  </a:solidFill>
                  <a:latin typeface="Montserrat" charset="0"/>
                  <a:ea typeface="Montserrat" charset="0"/>
                  <a:cs typeface="Montserrat" charset="0"/>
                </a:rPr>
                <a:t>JEFF ANDERSON PRES</a:t>
              </a:r>
            </a:p>
          </p:txBody>
        </p:sp>
      </p:grpSp>
    </p:spTree>
    <p:extLst>
      <p:ext uri="{BB962C8B-B14F-4D97-AF65-F5344CB8AC3E}">
        <p14:creationId xmlns:p14="http://schemas.microsoft.com/office/powerpoint/2010/main" val="36859487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3C03AF0-66F9-E343-98E7-E245CFBE452D}"/>
              </a:ext>
            </a:extLst>
          </p:cNvPr>
          <p:cNvSpPr>
            <a:spLocks noGrp="1"/>
          </p:cNvSpPr>
          <p:nvPr>
            <p:ph type="pic" sz="quarter" idx="17"/>
          </p:nvPr>
        </p:nvSpPr>
        <p:spPr/>
      </p:sp>
      <p:sp>
        <p:nvSpPr>
          <p:cNvPr id="9" name="Rectangle 8">
            <a:extLst>
              <a:ext uri="{FF2B5EF4-FFF2-40B4-BE49-F238E27FC236}">
                <a16:creationId xmlns:a16="http://schemas.microsoft.com/office/drawing/2014/main" id="{C7AF46BD-2C0E-2746-888A-45491FD560CE}"/>
              </a:ext>
            </a:extLst>
          </p:cNvPr>
          <p:cNvSpPr/>
          <p:nvPr/>
        </p:nvSpPr>
        <p:spPr>
          <a:xfrm>
            <a:off x="1139278" y="1131813"/>
            <a:ext cx="22099094" cy="7829307"/>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01BCAA6-AF84-2C48-95E0-F04F27A9EFA8}"/>
              </a:ext>
            </a:extLst>
          </p:cNvPr>
          <p:cNvSpPr txBox="1"/>
          <p:nvPr/>
        </p:nvSpPr>
        <p:spPr>
          <a:xfrm>
            <a:off x="10356339" y="10541730"/>
            <a:ext cx="12275061" cy="1614673"/>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pic>
        <p:nvPicPr>
          <p:cNvPr id="10" name="Picture 9" descr="iPhone6_mockup_front_white.png">
            <a:extLst>
              <a:ext uri="{FF2B5EF4-FFF2-40B4-BE49-F238E27FC236}">
                <a16:creationId xmlns:a16="http://schemas.microsoft.com/office/drawing/2014/main" id="{634928A8-8DAD-434A-845B-9C4FB10D0A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2924" y="2368319"/>
            <a:ext cx="6588250" cy="10351008"/>
          </a:xfrm>
          <a:prstGeom prst="rect">
            <a:avLst/>
          </a:prstGeom>
        </p:spPr>
      </p:pic>
      <p:grpSp>
        <p:nvGrpSpPr>
          <p:cNvPr id="12" name="Group 11">
            <a:extLst>
              <a:ext uri="{FF2B5EF4-FFF2-40B4-BE49-F238E27FC236}">
                <a16:creationId xmlns:a16="http://schemas.microsoft.com/office/drawing/2014/main" id="{0BC52266-4A7B-E041-B62F-878AF4AA9E50}"/>
              </a:ext>
            </a:extLst>
          </p:cNvPr>
          <p:cNvGrpSpPr/>
          <p:nvPr/>
        </p:nvGrpSpPr>
        <p:grpSpPr>
          <a:xfrm>
            <a:off x="10356339" y="2989751"/>
            <a:ext cx="7804150" cy="2214464"/>
            <a:chOff x="7861521" y="1407238"/>
            <a:chExt cx="7804150" cy="2214464"/>
          </a:xfrm>
        </p:grpSpPr>
        <p:sp>
          <p:nvSpPr>
            <p:cNvPr id="13" name="TextBox 12">
              <a:extLst>
                <a:ext uri="{FF2B5EF4-FFF2-40B4-BE49-F238E27FC236}">
                  <a16:creationId xmlns:a16="http://schemas.microsoft.com/office/drawing/2014/main" id="{8DEF914E-D4B3-6948-9419-946757A66AB4}"/>
                </a:ext>
              </a:extLst>
            </p:cNvPr>
            <p:cNvSpPr txBox="1"/>
            <p:nvPr/>
          </p:nvSpPr>
          <p:spPr>
            <a:xfrm>
              <a:off x="7861521" y="1867376"/>
              <a:ext cx="7804150" cy="1754326"/>
            </a:xfrm>
            <a:prstGeom prst="rect">
              <a:avLst/>
            </a:prstGeom>
            <a:noFill/>
          </p:spPr>
          <p:txBody>
            <a:bodyPr wrap="square" rtlCol="0">
              <a:spAutoFit/>
            </a:bodyPr>
            <a:lstStyle/>
            <a:p>
              <a:r>
                <a:rPr lang="en-US" sz="5400" b="1" spc="600" dirty="0">
                  <a:solidFill>
                    <a:schemeClr val="bg2"/>
                  </a:solidFill>
                  <a:latin typeface="Montserrat" charset="0"/>
                  <a:ea typeface="Montserrat" charset="0"/>
                  <a:cs typeface="Montserrat" charset="0"/>
                </a:rPr>
                <a:t>PHONE PREVIEW SAMPLE</a:t>
              </a:r>
            </a:p>
          </p:txBody>
        </p:sp>
        <p:sp>
          <p:nvSpPr>
            <p:cNvPr id="14" name="TextBox 13">
              <a:extLst>
                <a:ext uri="{FF2B5EF4-FFF2-40B4-BE49-F238E27FC236}">
                  <a16:creationId xmlns:a16="http://schemas.microsoft.com/office/drawing/2014/main" id="{BDDBA208-42C9-F24C-BEEE-BECF745B8285}"/>
                </a:ext>
              </a:extLst>
            </p:cNvPr>
            <p:cNvSpPr txBox="1"/>
            <p:nvPr/>
          </p:nvSpPr>
          <p:spPr>
            <a:xfrm>
              <a:off x="7934673" y="1407238"/>
              <a:ext cx="5282215" cy="338554"/>
            </a:xfrm>
            <a:prstGeom prst="rect">
              <a:avLst/>
            </a:prstGeom>
            <a:noFill/>
          </p:spPr>
          <p:txBody>
            <a:bodyPr wrap="none" rtlCol="0">
              <a:spAutoFit/>
            </a:bodyPr>
            <a:lstStyle/>
            <a:p>
              <a:r>
                <a:rPr lang="en-US" sz="1600" spc="1200" dirty="0">
                  <a:solidFill>
                    <a:schemeClr val="bg2"/>
                  </a:solidFill>
                  <a:latin typeface="Montserrat" charset="0"/>
                  <a:ea typeface="Montserrat" charset="0"/>
                  <a:cs typeface="Montserrat" charset="0"/>
                </a:rPr>
                <a:t>YOU CAN WRITE HERE</a:t>
              </a:r>
            </a:p>
          </p:txBody>
        </p:sp>
      </p:grpSp>
      <p:cxnSp>
        <p:nvCxnSpPr>
          <p:cNvPr id="16" name="Straight Connector 15">
            <a:extLst>
              <a:ext uri="{FF2B5EF4-FFF2-40B4-BE49-F238E27FC236}">
                <a16:creationId xmlns:a16="http://schemas.microsoft.com/office/drawing/2014/main" id="{AABC09CA-3133-114B-9B3B-67625783A17A}"/>
              </a:ext>
            </a:extLst>
          </p:cNvPr>
          <p:cNvCxnSpPr>
            <a:cxnSpLocks/>
          </p:cNvCxnSpPr>
          <p:nvPr/>
        </p:nvCxnSpPr>
        <p:spPr>
          <a:xfrm>
            <a:off x="20300315" y="0"/>
            <a:ext cx="0" cy="2084832"/>
          </a:xfrm>
          <a:prstGeom prst="line">
            <a:avLst/>
          </a:prstGeom>
          <a:ln w="1651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Picture Placeholder 1">
            <a:extLst>
              <a:ext uri="{FF2B5EF4-FFF2-40B4-BE49-F238E27FC236}">
                <a16:creationId xmlns:a16="http://schemas.microsoft.com/office/drawing/2014/main" id="{FE3C4348-73ED-F148-A753-7FE12B360725}"/>
              </a:ext>
            </a:extLst>
          </p:cNvPr>
          <p:cNvSpPr>
            <a:spLocks noGrp="1"/>
          </p:cNvSpPr>
          <p:nvPr>
            <p:ph type="pic" sz="quarter" idx="16"/>
          </p:nvPr>
        </p:nvSpPr>
        <p:spPr/>
      </p:sp>
    </p:spTree>
    <p:extLst>
      <p:ext uri="{BB962C8B-B14F-4D97-AF65-F5344CB8AC3E}">
        <p14:creationId xmlns:p14="http://schemas.microsoft.com/office/powerpoint/2010/main" val="22841334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A808F77-D389-7A4C-A879-B3F70988E9EC}"/>
              </a:ext>
            </a:extLst>
          </p:cNvPr>
          <p:cNvSpPr>
            <a:spLocks noGrp="1"/>
          </p:cNvSpPr>
          <p:nvPr>
            <p:ph type="pic" sz="quarter" idx="17"/>
          </p:nvPr>
        </p:nvSpPr>
        <p:spPr/>
      </p:sp>
      <p:sp>
        <p:nvSpPr>
          <p:cNvPr id="9" name="Rectangle 8">
            <a:extLst>
              <a:ext uri="{FF2B5EF4-FFF2-40B4-BE49-F238E27FC236}">
                <a16:creationId xmlns:a16="http://schemas.microsoft.com/office/drawing/2014/main" id="{C7AF46BD-2C0E-2746-888A-45491FD560CE}"/>
              </a:ext>
            </a:extLst>
          </p:cNvPr>
          <p:cNvSpPr/>
          <p:nvPr/>
        </p:nvSpPr>
        <p:spPr>
          <a:xfrm>
            <a:off x="1139278" y="1131813"/>
            <a:ext cx="22099094" cy="7829307"/>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01BCAA6-AF84-2C48-95E0-F04F27A9EFA8}"/>
              </a:ext>
            </a:extLst>
          </p:cNvPr>
          <p:cNvSpPr txBox="1"/>
          <p:nvPr/>
        </p:nvSpPr>
        <p:spPr>
          <a:xfrm>
            <a:off x="4582849" y="10541730"/>
            <a:ext cx="8255328" cy="1614673"/>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a:t>
            </a:r>
          </a:p>
        </p:txBody>
      </p:sp>
      <p:grpSp>
        <p:nvGrpSpPr>
          <p:cNvPr id="12" name="Group 11">
            <a:extLst>
              <a:ext uri="{FF2B5EF4-FFF2-40B4-BE49-F238E27FC236}">
                <a16:creationId xmlns:a16="http://schemas.microsoft.com/office/drawing/2014/main" id="{0BC52266-4A7B-E041-B62F-878AF4AA9E50}"/>
              </a:ext>
            </a:extLst>
          </p:cNvPr>
          <p:cNvGrpSpPr/>
          <p:nvPr/>
        </p:nvGrpSpPr>
        <p:grpSpPr>
          <a:xfrm>
            <a:off x="4582848" y="2989751"/>
            <a:ext cx="7804150" cy="2214464"/>
            <a:chOff x="7861521" y="1407238"/>
            <a:chExt cx="7804150" cy="2214464"/>
          </a:xfrm>
        </p:grpSpPr>
        <p:sp>
          <p:nvSpPr>
            <p:cNvPr id="13" name="TextBox 12">
              <a:extLst>
                <a:ext uri="{FF2B5EF4-FFF2-40B4-BE49-F238E27FC236}">
                  <a16:creationId xmlns:a16="http://schemas.microsoft.com/office/drawing/2014/main" id="{8DEF914E-D4B3-6948-9419-946757A66AB4}"/>
                </a:ext>
              </a:extLst>
            </p:cNvPr>
            <p:cNvSpPr txBox="1"/>
            <p:nvPr/>
          </p:nvSpPr>
          <p:spPr>
            <a:xfrm>
              <a:off x="7861521" y="1867376"/>
              <a:ext cx="7804150" cy="1754326"/>
            </a:xfrm>
            <a:prstGeom prst="rect">
              <a:avLst/>
            </a:prstGeom>
            <a:noFill/>
          </p:spPr>
          <p:txBody>
            <a:bodyPr wrap="square" rtlCol="0">
              <a:spAutoFit/>
            </a:bodyPr>
            <a:lstStyle/>
            <a:p>
              <a:r>
                <a:rPr lang="en-US" sz="5400" b="1" spc="600" dirty="0">
                  <a:solidFill>
                    <a:schemeClr val="bg2"/>
                  </a:solidFill>
                  <a:latin typeface="Montserrat" charset="0"/>
                  <a:ea typeface="Montserrat" charset="0"/>
                  <a:cs typeface="Montserrat" charset="0"/>
                </a:rPr>
                <a:t>TABLET PREVIEW SAMPLE</a:t>
              </a:r>
            </a:p>
          </p:txBody>
        </p:sp>
        <p:sp>
          <p:nvSpPr>
            <p:cNvPr id="14" name="TextBox 13">
              <a:extLst>
                <a:ext uri="{FF2B5EF4-FFF2-40B4-BE49-F238E27FC236}">
                  <a16:creationId xmlns:a16="http://schemas.microsoft.com/office/drawing/2014/main" id="{BDDBA208-42C9-F24C-BEEE-BECF745B8285}"/>
                </a:ext>
              </a:extLst>
            </p:cNvPr>
            <p:cNvSpPr txBox="1"/>
            <p:nvPr/>
          </p:nvSpPr>
          <p:spPr>
            <a:xfrm>
              <a:off x="7934673" y="1407238"/>
              <a:ext cx="5282215" cy="338554"/>
            </a:xfrm>
            <a:prstGeom prst="rect">
              <a:avLst/>
            </a:prstGeom>
            <a:noFill/>
          </p:spPr>
          <p:txBody>
            <a:bodyPr wrap="none" rtlCol="0">
              <a:spAutoFit/>
            </a:bodyPr>
            <a:lstStyle/>
            <a:p>
              <a:r>
                <a:rPr lang="en-US" sz="1600" spc="1200" dirty="0">
                  <a:solidFill>
                    <a:schemeClr val="bg2"/>
                  </a:solidFill>
                  <a:latin typeface="Montserrat" charset="0"/>
                  <a:ea typeface="Montserrat" charset="0"/>
                  <a:cs typeface="Montserrat" charset="0"/>
                </a:rPr>
                <a:t>YOU CAN WRITE HERE</a:t>
              </a:r>
            </a:p>
          </p:txBody>
        </p:sp>
      </p:grpSp>
      <p:cxnSp>
        <p:nvCxnSpPr>
          <p:cNvPr id="16" name="Straight Connector 15">
            <a:extLst>
              <a:ext uri="{FF2B5EF4-FFF2-40B4-BE49-F238E27FC236}">
                <a16:creationId xmlns:a16="http://schemas.microsoft.com/office/drawing/2014/main" id="{AABC09CA-3133-114B-9B3B-67625783A17A}"/>
              </a:ext>
            </a:extLst>
          </p:cNvPr>
          <p:cNvCxnSpPr>
            <a:cxnSpLocks/>
          </p:cNvCxnSpPr>
          <p:nvPr/>
        </p:nvCxnSpPr>
        <p:spPr>
          <a:xfrm>
            <a:off x="3621659" y="-36576"/>
            <a:ext cx="0" cy="2084832"/>
          </a:xfrm>
          <a:prstGeom prst="line">
            <a:avLst/>
          </a:prstGeom>
          <a:ln w="1651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7" name="Group 1104">
            <a:extLst>
              <a:ext uri="{FF2B5EF4-FFF2-40B4-BE49-F238E27FC236}">
                <a16:creationId xmlns:a16="http://schemas.microsoft.com/office/drawing/2014/main" id="{A4687CD2-77DC-1142-905B-4A7A76754787}"/>
              </a:ext>
            </a:extLst>
          </p:cNvPr>
          <p:cNvGrpSpPr>
            <a:grpSpLocks noChangeAspect="1"/>
          </p:cNvGrpSpPr>
          <p:nvPr/>
        </p:nvGrpSpPr>
        <p:grpSpPr>
          <a:xfrm>
            <a:off x="14587540" y="2976148"/>
            <a:ext cx="6196951" cy="9180255"/>
            <a:chOff x="0" y="0"/>
            <a:chExt cx="6591305" cy="9765731"/>
          </a:xfrm>
        </p:grpSpPr>
        <p:grpSp>
          <p:nvGrpSpPr>
            <p:cNvPr id="19" name="Group 1102">
              <a:extLst>
                <a:ext uri="{FF2B5EF4-FFF2-40B4-BE49-F238E27FC236}">
                  <a16:creationId xmlns:a16="http://schemas.microsoft.com/office/drawing/2014/main" id="{F093477C-596B-2A43-BEC0-A2392FC03634}"/>
                </a:ext>
              </a:extLst>
            </p:cNvPr>
            <p:cNvGrpSpPr/>
            <p:nvPr/>
          </p:nvGrpSpPr>
          <p:grpSpPr>
            <a:xfrm>
              <a:off x="0" y="0"/>
              <a:ext cx="6591305" cy="9765731"/>
              <a:chOff x="0" y="0"/>
              <a:chExt cx="6591304" cy="9765730"/>
            </a:xfrm>
          </p:grpSpPr>
          <p:pic>
            <p:nvPicPr>
              <p:cNvPr id="21" name="Mini-iPad-B&amp;W-Mockup.png">
                <a:extLst>
                  <a:ext uri="{FF2B5EF4-FFF2-40B4-BE49-F238E27FC236}">
                    <a16:creationId xmlns:a16="http://schemas.microsoft.com/office/drawing/2014/main" id="{9912C46B-D2DA-724A-BD09-0F2B548DB6B9}"/>
                  </a:ext>
                </a:extLst>
              </p:cNvPr>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22" name="Shape 1101">
                <a:extLst>
                  <a:ext uri="{FF2B5EF4-FFF2-40B4-BE49-F238E27FC236}">
                    <a16:creationId xmlns:a16="http://schemas.microsoft.com/office/drawing/2014/main" id="{C5B4250C-7BED-8A48-982F-D76F776C7256}"/>
                  </a:ext>
                </a:extLst>
              </p:cNvPr>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pic>
          <p:nvPicPr>
            <p:cNvPr id="20" name="placeholder.png">
              <a:extLst>
                <a:ext uri="{FF2B5EF4-FFF2-40B4-BE49-F238E27FC236}">
                  <a16:creationId xmlns:a16="http://schemas.microsoft.com/office/drawing/2014/main" id="{27C03475-2934-6049-A82A-3139238B1C26}"/>
                </a:ext>
              </a:extLst>
            </p:cNvPr>
            <p:cNvPicPr/>
            <p:nvPr/>
          </p:nvPicPr>
          <p:blipFill>
            <a:blip r:embed="rId3">
              <a:extLst/>
            </a:blip>
            <a:srcRect l="29020" r="29020"/>
            <a:stretch>
              <a:fillRect/>
            </a:stretch>
          </p:blipFill>
          <p:spPr>
            <a:xfrm>
              <a:off x="337669" y="969500"/>
              <a:ext cx="5911543" cy="7924801"/>
            </a:xfrm>
            <a:prstGeom prst="rect">
              <a:avLst/>
            </a:prstGeom>
            <a:ln w="12700" cap="flat">
              <a:noFill/>
              <a:miter lim="400000"/>
            </a:ln>
            <a:effectLst/>
          </p:spPr>
        </p:pic>
      </p:grpSp>
      <p:sp>
        <p:nvSpPr>
          <p:cNvPr id="2" name="Picture Placeholder 1">
            <a:extLst>
              <a:ext uri="{FF2B5EF4-FFF2-40B4-BE49-F238E27FC236}">
                <a16:creationId xmlns:a16="http://schemas.microsoft.com/office/drawing/2014/main" id="{16214095-A0F6-2840-9D69-18414400ED5A}"/>
              </a:ext>
            </a:extLst>
          </p:cNvPr>
          <p:cNvSpPr>
            <a:spLocks noGrp="1"/>
          </p:cNvSpPr>
          <p:nvPr>
            <p:ph type="pic" sz="quarter" idx="16"/>
          </p:nvPr>
        </p:nvSpPr>
        <p:spPr/>
      </p:sp>
    </p:spTree>
    <p:extLst>
      <p:ext uri="{BB962C8B-B14F-4D97-AF65-F5344CB8AC3E}">
        <p14:creationId xmlns:p14="http://schemas.microsoft.com/office/powerpoint/2010/main" val="8444365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7B9500-7CE2-494B-A4C2-814B38477DC4}"/>
              </a:ext>
            </a:extLst>
          </p:cNvPr>
          <p:cNvSpPr>
            <a:spLocks noGrp="1"/>
          </p:cNvSpPr>
          <p:nvPr>
            <p:ph type="pic" sz="quarter" idx="17"/>
          </p:nvPr>
        </p:nvSpPr>
        <p:spPr/>
      </p:sp>
      <p:sp>
        <p:nvSpPr>
          <p:cNvPr id="9" name="Rectangle 8">
            <a:extLst>
              <a:ext uri="{FF2B5EF4-FFF2-40B4-BE49-F238E27FC236}">
                <a16:creationId xmlns:a16="http://schemas.microsoft.com/office/drawing/2014/main" id="{C7AF46BD-2C0E-2746-888A-45491FD560CE}"/>
              </a:ext>
            </a:extLst>
          </p:cNvPr>
          <p:cNvSpPr/>
          <p:nvPr/>
        </p:nvSpPr>
        <p:spPr>
          <a:xfrm>
            <a:off x="1139278" y="1131813"/>
            <a:ext cx="22099094" cy="7829307"/>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01BCAA6-AF84-2C48-95E0-F04F27A9EFA8}"/>
              </a:ext>
            </a:extLst>
          </p:cNvPr>
          <p:cNvSpPr txBox="1"/>
          <p:nvPr/>
        </p:nvSpPr>
        <p:spPr>
          <a:xfrm>
            <a:off x="10356339" y="10541730"/>
            <a:ext cx="12275061" cy="1614673"/>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12" name="Group 11">
            <a:extLst>
              <a:ext uri="{FF2B5EF4-FFF2-40B4-BE49-F238E27FC236}">
                <a16:creationId xmlns:a16="http://schemas.microsoft.com/office/drawing/2014/main" id="{0BC52266-4A7B-E041-B62F-878AF4AA9E50}"/>
              </a:ext>
            </a:extLst>
          </p:cNvPr>
          <p:cNvGrpSpPr/>
          <p:nvPr/>
        </p:nvGrpSpPr>
        <p:grpSpPr>
          <a:xfrm>
            <a:off x="10356338" y="2989751"/>
            <a:ext cx="9431277" cy="2214464"/>
            <a:chOff x="7861520" y="1407238"/>
            <a:chExt cx="9431277" cy="2214464"/>
          </a:xfrm>
        </p:grpSpPr>
        <p:sp>
          <p:nvSpPr>
            <p:cNvPr id="13" name="TextBox 12">
              <a:extLst>
                <a:ext uri="{FF2B5EF4-FFF2-40B4-BE49-F238E27FC236}">
                  <a16:creationId xmlns:a16="http://schemas.microsoft.com/office/drawing/2014/main" id="{8DEF914E-D4B3-6948-9419-946757A66AB4}"/>
                </a:ext>
              </a:extLst>
            </p:cNvPr>
            <p:cNvSpPr txBox="1"/>
            <p:nvPr/>
          </p:nvSpPr>
          <p:spPr>
            <a:xfrm>
              <a:off x="7861520" y="1867376"/>
              <a:ext cx="9431277" cy="1754326"/>
            </a:xfrm>
            <a:prstGeom prst="rect">
              <a:avLst/>
            </a:prstGeom>
            <a:noFill/>
          </p:spPr>
          <p:txBody>
            <a:bodyPr wrap="square" rtlCol="0">
              <a:spAutoFit/>
            </a:bodyPr>
            <a:lstStyle/>
            <a:p>
              <a:r>
                <a:rPr lang="en-US" sz="5400" b="1" spc="600" dirty="0">
                  <a:solidFill>
                    <a:schemeClr val="bg2"/>
                  </a:solidFill>
                  <a:latin typeface="Montserrat" charset="0"/>
                  <a:ea typeface="Montserrat" charset="0"/>
                  <a:cs typeface="Montserrat" charset="0"/>
                </a:rPr>
                <a:t>LAPTOP PREVIEW SAMPLE</a:t>
              </a:r>
            </a:p>
          </p:txBody>
        </p:sp>
        <p:sp>
          <p:nvSpPr>
            <p:cNvPr id="14" name="TextBox 13">
              <a:extLst>
                <a:ext uri="{FF2B5EF4-FFF2-40B4-BE49-F238E27FC236}">
                  <a16:creationId xmlns:a16="http://schemas.microsoft.com/office/drawing/2014/main" id="{BDDBA208-42C9-F24C-BEEE-BECF745B8285}"/>
                </a:ext>
              </a:extLst>
            </p:cNvPr>
            <p:cNvSpPr txBox="1"/>
            <p:nvPr/>
          </p:nvSpPr>
          <p:spPr>
            <a:xfrm>
              <a:off x="7934673" y="1407238"/>
              <a:ext cx="5282215" cy="338554"/>
            </a:xfrm>
            <a:prstGeom prst="rect">
              <a:avLst/>
            </a:prstGeom>
            <a:noFill/>
          </p:spPr>
          <p:txBody>
            <a:bodyPr wrap="none" rtlCol="0">
              <a:spAutoFit/>
            </a:bodyPr>
            <a:lstStyle/>
            <a:p>
              <a:r>
                <a:rPr lang="en-US" sz="1600" spc="1200" dirty="0">
                  <a:solidFill>
                    <a:schemeClr val="bg2"/>
                  </a:solidFill>
                  <a:latin typeface="Montserrat" charset="0"/>
                  <a:ea typeface="Montserrat" charset="0"/>
                  <a:cs typeface="Montserrat" charset="0"/>
                </a:rPr>
                <a:t>YOU CAN WRITE HERE</a:t>
              </a:r>
            </a:p>
          </p:txBody>
        </p:sp>
      </p:grpSp>
      <p:cxnSp>
        <p:nvCxnSpPr>
          <p:cNvPr id="16" name="Straight Connector 15">
            <a:extLst>
              <a:ext uri="{FF2B5EF4-FFF2-40B4-BE49-F238E27FC236}">
                <a16:creationId xmlns:a16="http://schemas.microsoft.com/office/drawing/2014/main" id="{AABC09CA-3133-114B-9B3B-67625783A17A}"/>
              </a:ext>
            </a:extLst>
          </p:cNvPr>
          <p:cNvCxnSpPr>
            <a:cxnSpLocks/>
          </p:cNvCxnSpPr>
          <p:nvPr/>
        </p:nvCxnSpPr>
        <p:spPr>
          <a:xfrm>
            <a:off x="20300315" y="0"/>
            <a:ext cx="0" cy="2084832"/>
          </a:xfrm>
          <a:prstGeom prst="line">
            <a:avLst/>
          </a:prstGeom>
          <a:ln w="165100">
            <a:solidFill>
              <a:schemeClr val="tx2"/>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385EE8CF-DC6C-764A-89DE-544B88601A0F}"/>
              </a:ext>
            </a:extLst>
          </p:cNvPr>
          <p:cNvPicPr>
            <a:picLocks noChangeAspect="1"/>
          </p:cNvPicPr>
          <p:nvPr/>
        </p:nvPicPr>
        <p:blipFill rotWithShape="1">
          <a:blip r:embed="rId2"/>
          <a:srcRect l="4792" t="12636" r="6089" b="14423"/>
          <a:stretch/>
        </p:blipFill>
        <p:spPr>
          <a:xfrm>
            <a:off x="-6505604" y="2416913"/>
            <a:ext cx="15289764" cy="9739490"/>
          </a:xfrm>
          <a:prstGeom prst="rect">
            <a:avLst/>
          </a:prstGeom>
        </p:spPr>
      </p:pic>
      <p:sp>
        <p:nvSpPr>
          <p:cNvPr id="2" name="Picture Placeholder 1">
            <a:extLst>
              <a:ext uri="{FF2B5EF4-FFF2-40B4-BE49-F238E27FC236}">
                <a16:creationId xmlns:a16="http://schemas.microsoft.com/office/drawing/2014/main" id="{3E696F9A-6610-F44A-BFDA-0E5672DC9F2E}"/>
              </a:ext>
            </a:extLst>
          </p:cNvPr>
          <p:cNvSpPr>
            <a:spLocks noGrp="1"/>
          </p:cNvSpPr>
          <p:nvPr>
            <p:ph type="pic" sz="quarter" idx="16"/>
          </p:nvPr>
        </p:nvSpPr>
        <p:spPr/>
      </p:sp>
    </p:spTree>
    <p:extLst>
      <p:ext uri="{BB962C8B-B14F-4D97-AF65-F5344CB8AC3E}">
        <p14:creationId xmlns:p14="http://schemas.microsoft.com/office/powerpoint/2010/main" val="23325634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1C8941E-E1B2-3A48-B645-AC203673D825}"/>
              </a:ext>
            </a:extLst>
          </p:cNvPr>
          <p:cNvSpPr>
            <a:spLocks noGrp="1"/>
          </p:cNvSpPr>
          <p:nvPr>
            <p:ph type="pic" sz="quarter" idx="14"/>
          </p:nvPr>
        </p:nvSpPr>
        <p:spPr/>
      </p:sp>
      <p:grpSp>
        <p:nvGrpSpPr>
          <p:cNvPr id="3" name="Group 2">
            <a:extLst>
              <a:ext uri="{FF2B5EF4-FFF2-40B4-BE49-F238E27FC236}">
                <a16:creationId xmlns:a16="http://schemas.microsoft.com/office/drawing/2014/main" id="{AF7E3FCD-4298-1F45-A411-051697229F0A}"/>
              </a:ext>
            </a:extLst>
          </p:cNvPr>
          <p:cNvGrpSpPr/>
          <p:nvPr/>
        </p:nvGrpSpPr>
        <p:grpSpPr>
          <a:xfrm>
            <a:off x="0" y="1600199"/>
            <a:ext cx="15173325" cy="5257800"/>
            <a:chOff x="0" y="6353991"/>
            <a:chExt cx="15173325" cy="5257800"/>
          </a:xfrm>
        </p:grpSpPr>
        <p:sp>
          <p:nvSpPr>
            <p:cNvPr id="16" name="Rectangle 15">
              <a:extLst>
                <a:ext uri="{FF2B5EF4-FFF2-40B4-BE49-F238E27FC236}">
                  <a16:creationId xmlns:a16="http://schemas.microsoft.com/office/drawing/2014/main" id="{A91B0256-5EA8-584C-862F-0F85B5D8E0EB}"/>
                </a:ext>
              </a:extLst>
            </p:cNvPr>
            <p:cNvSpPr/>
            <p:nvPr/>
          </p:nvSpPr>
          <p:spPr>
            <a:xfrm>
              <a:off x="0" y="6353991"/>
              <a:ext cx="15173325" cy="52578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CA63CDD-92D6-2344-BB1E-CD855D18F1CB}"/>
                </a:ext>
              </a:extLst>
            </p:cNvPr>
            <p:cNvGrpSpPr/>
            <p:nvPr/>
          </p:nvGrpSpPr>
          <p:grpSpPr>
            <a:xfrm>
              <a:off x="1653450" y="7590003"/>
              <a:ext cx="11733365" cy="2412391"/>
              <a:chOff x="1653450" y="4864253"/>
              <a:chExt cx="11733365" cy="2412391"/>
            </a:xfrm>
          </p:grpSpPr>
          <p:sp>
            <p:nvSpPr>
              <p:cNvPr id="8" name="TextBox 7">
                <a:extLst>
                  <a:ext uri="{FF2B5EF4-FFF2-40B4-BE49-F238E27FC236}">
                    <a16:creationId xmlns:a16="http://schemas.microsoft.com/office/drawing/2014/main" id="{CA0FFD5B-3E4B-FA40-85B1-861F12486F58}"/>
                  </a:ext>
                </a:extLst>
              </p:cNvPr>
              <p:cNvSpPr txBox="1"/>
              <p:nvPr/>
            </p:nvSpPr>
            <p:spPr>
              <a:xfrm>
                <a:off x="1653450" y="4864253"/>
                <a:ext cx="11733365" cy="1323439"/>
              </a:xfrm>
              <a:prstGeom prst="rect">
                <a:avLst/>
              </a:prstGeom>
              <a:noFill/>
            </p:spPr>
            <p:txBody>
              <a:bodyPr wrap="square" rtlCol="0">
                <a:spAutoFit/>
              </a:bodyPr>
              <a:lstStyle/>
              <a:p>
                <a:r>
                  <a:rPr lang="en-US" sz="8000" b="1" spc="600" dirty="0">
                    <a:solidFill>
                      <a:schemeClr val="bg2"/>
                    </a:solidFill>
                    <a:latin typeface="Montserrat" charset="0"/>
                    <a:ea typeface="Montserrat" charset="0"/>
                    <a:cs typeface="Montserrat" charset="0"/>
                  </a:rPr>
                  <a:t>MAPS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11205299" cy="1088952"/>
              </a:xfrm>
              <a:prstGeom prst="rect">
                <a:avLst/>
              </a:prstGeom>
              <a:noFill/>
            </p:spPr>
            <p:txBody>
              <a:bodyPr wrap="square" rtlCol="0">
                <a:spAutoFit/>
              </a:bodyPr>
              <a:lstStyle/>
              <a:p>
                <a:pPr>
                  <a:lnSpc>
                    <a:spcPts val="4080"/>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grpSp>
      <p:grpSp>
        <p:nvGrpSpPr>
          <p:cNvPr id="9" name="Group 8">
            <a:extLst>
              <a:ext uri="{FF2B5EF4-FFF2-40B4-BE49-F238E27FC236}">
                <a16:creationId xmlns:a16="http://schemas.microsoft.com/office/drawing/2014/main" id="{5A52B8F2-0BAA-894B-97C7-6A033326F75A}"/>
              </a:ext>
            </a:extLst>
          </p:cNvPr>
          <p:cNvGrpSpPr/>
          <p:nvPr/>
        </p:nvGrpSpPr>
        <p:grpSpPr>
          <a:xfrm>
            <a:off x="1653451" y="11336382"/>
            <a:ext cx="5124286" cy="855618"/>
            <a:chOff x="15690184" y="11315700"/>
            <a:chExt cx="5124286" cy="855618"/>
          </a:xfrm>
        </p:grpSpPr>
        <p:sp>
          <p:nvSpPr>
            <p:cNvPr id="11" name="Rectangle 10">
              <a:extLst>
                <a:ext uri="{FF2B5EF4-FFF2-40B4-BE49-F238E27FC236}">
                  <a16:creationId xmlns:a16="http://schemas.microsoft.com/office/drawing/2014/main" id="{A4F25CE9-8288-0F48-A91A-336390DA4D54}"/>
                </a:ext>
              </a:extLst>
            </p:cNvPr>
            <p:cNvSpPr/>
            <p:nvPr/>
          </p:nvSpPr>
          <p:spPr>
            <a:xfrm>
              <a:off x="15690184" y="11315700"/>
              <a:ext cx="5124286" cy="8556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2" name="TextBox 11">
              <a:extLst>
                <a:ext uri="{FF2B5EF4-FFF2-40B4-BE49-F238E27FC236}">
                  <a16:creationId xmlns:a16="http://schemas.microsoft.com/office/drawing/2014/main" id="{3EABC5B2-9303-904C-B9EE-A7043C8AD6C3}"/>
                </a:ext>
              </a:extLst>
            </p:cNvPr>
            <p:cNvSpPr txBox="1"/>
            <p:nvPr/>
          </p:nvSpPr>
          <p:spPr>
            <a:xfrm>
              <a:off x="15967888" y="11550301"/>
              <a:ext cx="4568879" cy="400110"/>
            </a:xfrm>
            <a:prstGeom prst="rect">
              <a:avLst/>
            </a:prstGeom>
            <a:noFill/>
          </p:spPr>
          <p:txBody>
            <a:bodyPr wrap="none" rtlCol="0">
              <a:spAutoFit/>
            </a:bodyPr>
            <a:lstStyle/>
            <a:p>
              <a:pPr algn="ctr"/>
              <a:r>
                <a:rPr lang="en-US" sz="2000" spc="600" dirty="0">
                  <a:solidFill>
                    <a:schemeClr val="bg2"/>
                  </a:solidFill>
                  <a:latin typeface="Montserrat" charset="0"/>
                  <a:ea typeface="Montserrat" charset="0"/>
                  <a:cs typeface="Montserrat" charset="0"/>
                </a:rPr>
                <a:t>JEFF ANDERSON PRES</a:t>
              </a:r>
            </a:p>
          </p:txBody>
        </p:sp>
      </p:grpSp>
    </p:spTree>
    <p:extLst>
      <p:ext uri="{BB962C8B-B14F-4D97-AF65-F5344CB8AC3E}">
        <p14:creationId xmlns:p14="http://schemas.microsoft.com/office/powerpoint/2010/main" val="30171971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6536289" y="1131813"/>
            <a:ext cx="11334268" cy="1383468"/>
            <a:chOff x="6536289" y="1407238"/>
            <a:chExt cx="1133426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36289" y="1867376"/>
              <a:ext cx="11334268"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UNITED ESTATES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55" name="Group 54">
            <a:extLst>
              <a:ext uri="{FF2B5EF4-FFF2-40B4-BE49-F238E27FC236}">
                <a16:creationId xmlns:a16="http://schemas.microsoft.com/office/drawing/2014/main" id="{CCFEF10D-8880-9F40-B171-1A12D4ADB779}"/>
              </a:ext>
            </a:extLst>
          </p:cNvPr>
          <p:cNvGrpSpPr/>
          <p:nvPr/>
        </p:nvGrpSpPr>
        <p:grpSpPr>
          <a:xfrm>
            <a:off x="12013356" y="4387143"/>
            <a:ext cx="10795975" cy="7057929"/>
            <a:chOff x="5157993" y="1665630"/>
            <a:chExt cx="2936367" cy="1919171"/>
          </a:xfrm>
          <a:solidFill>
            <a:srgbClr val="EFF1F8"/>
          </a:solidFill>
        </p:grpSpPr>
        <p:sp>
          <p:nvSpPr>
            <p:cNvPr id="56" name="Freeform 5">
              <a:extLst>
                <a:ext uri="{FF2B5EF4-FFF2-40B4-BE49-F238E27FC236}">
                  <a16:creationId xmlns:a16="http://schemas.microsoft.com/office/drawing/2014/main" id="{0B0809D1-73AB-9947-8C16-091BC6AF1F6E}"/>
                </a:ext>
              </a:extLst>
            </p:cNvPr>
            <p:cNvSpPr>
              <a:spLocks/>
            </p:cNvSpPr>
            <p:nvPr/>
          </p:nvSpPr>
          <p:spPr bwMode="auto">
            <a:xfrm>
              <a:off x="5379189" y="1665630"/>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7" name="Freeform 6">
              <a:extLst>
                <a:ext uri="{FF2B5EF4-FFF2-40B4-BE49-F238E27FC236}">
                  <a16:creationId xmlns:a16="http://schemas.microsoft.com/office/drawing/2014/main" id="{ABC77E70-EE0B-B84C-8E81-B464BC520C79}"/>
                </a:ext>
              </a:extLst>
            </p:cNvPr>
            <p:cNvSpPr>
              <a:spLocks/>
            </p:cNvSpPr>
            <p:nvPr/>
          </p:nvSpPr>
          <p:spPr bwMode="auto">
            <a:xfrm>
              <a:off x="5925596" y="2621843"/>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8" name="Freeform 7">
              <a:extLst>
                <a:ext uri="{FF2B5EF4-FFF2-40B4-BE49-F238E27FC236}">
                  <a16:creationId xmlns:a16="http://schemas.microsoft.com/office/drawing/2014/main" id="{A61DF61B-9369-DB43-8DF7-8591066ECD98}"/>
                </a:ext>
              </a:extLst>
            </p:cNvPr>
            <p:cNvSpPr>
              <a:spLocks/>
            </p:cNvSpPr>
            <p:nvPr/>
          </p:nvSpPr>
          <p:spPr bwMode="auto">
            <a:xfrm>
              <a:off x="6068942" y="2696047"/>
              <a:ext cx="762272" cy="752154"/>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9" name="Freeform 8">
              <a:extLst>
                <a:ext uri="{FF2B5EF4-FFF2-40B4-BE49-F238E27FC236}">
                  <a16:creationId xmlns:a16="http://schemas.microsoft.com/office/drawing/2014/main" id="{2B9C0E61-D178-AD46-9992-388AF6EF3293}"/>
                </a:ext>
              </a:extLst>
            </p:cNvPr>
            <p:cNvSpPr>
              <a:spLocks/>
            </p:cNvSpPr>
            <p:nvPr/>
          </p:nvSpPr>
          <p:spPr bwMode="auto">
            <a:xfrm>
              <a:off x="5613603" y="2574622"/>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0" name="Freeform 9">
              <a:extLst>
                <a:ext uri="{FF2B5EF4-FFF2-40B4-BE49-F238E27FC236}">
                  <a16:creationId xmlns:a16="http://schemas.microsoft.com/office/drawing/2014/main" id="{ADCCDE61-552F-3745-80D0-CA3E1E378ACF}"/>
                </a:ext>
              </a:extLst>
            </p:cNvPr>
            <p:cNvSpPr>
              <a:spLocks/>
            </p:cNvSpPr>
            <p:nvPr/>
          </p:nvSpPr>
          <p:spPr bwMode="auto">
            <a:xfrm>
              <a:off x="5239213" y="2105792"/>
              <a:ext cx="433415" cy="750468"/>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1" name="Freeform 10">
              <a:extLst>
                <a:ext uri="{FF2B5EF4-FFF2-40B4-BE49-F238E27FC236}">
                  <a16:creationId xmlns:a16="http://schemas.microsoft.com/office/drawing/2014/main" id="{36578240-8492-7E41-8A27-E907A28DCC41}"/>
                </a:ext>
              </a:extLst>
            </p:cNvPr>
            <p:cNvSpPr>
              <a:spLocks/>
            </p:cNvSpPr>
            <p:nvPr/>
          </p:nvSpPr>
          <p:spPr bwMode="auto">
            <a:xfrm>
              <a:off x="6303359" y="2660632"/>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2" name="Freeform 11">
              <a:extLst>
                <a:ext uri="{FF2B5EF4-FFF2-40B4-BE49-F238E27FC236}">
                  <a16:creationId xmlns:a16="http://schemas.microsoft.com/office/drawing/2014/main" id="{521FF625-006F-2D43-92DC-2064574F446B}"/>
                </a:ext>
              </a:extLst>
            </p:cNvPr>
            <p:cNvSpPr>
              <a:spLocks/>
            </p:cNvSpPr>
            <p:nvPr/>
          </p:nvSpPr>
          <p:spPr bwMode="auto">
            <a:xfrm>
              <a:off x="6364071" y="2454886"/>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3" name="Freeform 12">
              <a:extLst>
                <a:ext uri="{FF2B5EF4-FFF2-40B4-BE49-F238E27FC236}">
                  <a16:creationId xmlns:a16="http://schemas.microsoft.com/office/drawing/2014/main" id="{DD17BE50-287F-F84B-A2EF-185DBB966A31}"/>
                </a:ext>
              </a:extLst>
            </p:cNvPr>
            <p:cNvSpPr>
              <a:spLocks/>
            </p:cNvSpPr>
            <p:nvPr/>
          </p:nvSpPr>
          <p:spPr bwMode="auto">
            <a:xfrm>
              <a:off x="6279749" y="2242394"/>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4" name="Freeform 13">
              <a:extLst>
                <a:ext uri="{FF2B5EF4-FFF2-40B4-BE49-F238E27FC236}">
                  <a16:creationId xmlns:a16="http://schemas.microsoft.com/office/drawing/2014/main" id="{0BC44273-5F27-814E-89AC-A36E8A575BFA}"/>
                </a:ext>
              </a:extLst>
            </p:cNvPr>
            <p:cNvSpPr>
              <a:spLocks/>
            </p:cNvSpPr>
            <p:nvPr/>
          </p:nvSpPr>
          <p:spPr bwMode="auto">
            <a:xfrm>
              <a:off x="6293240" y="2040021"/>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5" name="Freeform 14">
              <a:extLst>
                <a:ext uri="{FF2B5EF4-FFF2-40B4-BE49-F238E27FC236}">
                  <a16:creationId xmlns:a16="http://schemas.microsoft.com/office/drawing/2014/main" id="{1A1B75EA-6F64-6841-B886-D98347746072}"/>
                </a:ext>
              </a:extLst>
            </p:cNvPr>
            <p:cNvSpPr>
              <a:spLocks/>
            </p:cNvSpPr>
            <p:nvPr/>
          </p:nvSpPr>
          <p:spPr bwMode="auto">
            <a:xfrm>
              <a:off x="5922223" y="2058571"/>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solidFill>
              <a:schemeClr val="accent2"/>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6" name="Freeform 15">
              <a:extLst>
                <a:ext uri="{FF2B5EF4-FFF2-40B4-BE49-F238E27FC236}">
                  <a16:creationId xmlns:a16="http://schemas.microsoft.com/office/drawing/2014/main" id="{4ED92427-92DE-C849-8AC5-B36099E6BEDA}"/>
                </a:ext>
              </a:extLst>
            </p:cNvPr>
            <p:cNvSpPr>
              <a:spLocks/>
            </p:cNvSpPr>
            <p:nvPr/>
          </p:nvSpPr>
          <p:spPr bwMode="auto">
            <a:xfrm>
              <a:off x="6313478" y="1829214"/>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7" name="Freeform 16">
              <a:extLst>
                <a:ext uri="{FF2B5EF4-FFF2-40B4-BE49-F238E27FC236}">
                  <a16:creationId xmlns:a16="http://schemas.microsoft.com/office/drawing/2014/main" id="{B2F87B19-D1E3-E94A-801A-90D16C6F5DBB}"/>
                </a:ext>
              </a:extLst>
            </p:cNvPr>
            <p:cNvSpPr>
              <a:spLocks/>
            </p:cNvSpPr>
            <p:nvPr/>
          </p:nvSpPr>
          <p:spPr bwMode="auto">
            <a:xfrm>
              <a:off x="5982935" y="2348640"/>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8" name="Freeform 17">
              <a:extLst>
                <a:ext uri="{FF2B5EF4-FFF2-40B4-BE49-F238E27FC236}">
                  <a16:creationId xmlns:a16="http://schemas.microsoft.com/office/drawing/2014/main" id="{E18DF8DD-E5E2-7F40-A232-5685F8225884}"/>
                </a:ext>
              </a:extLst>
            </p:cNvPr>
            <p:cNvSpPr>
              <a:spLocks/>
            </p:cNvSpPr>
            <p:nvPr/>
          </p:nvSpPr>
          <p:spPr bwMode="auto">
            <a:xfrm>
              <a:off x="5716477" y="2235648"/>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9" name="Freeform 18">
              <a:extLst>
                <a:ext uri="{FF2B5EF4-FFF2-40B4-BE49-F238E27FC236}">
                  <a16:creationId xmlns:a16="http://schemas.microsoft.com/office/drawing/2014/main" id="{C5F5DC6A-DCEE-FC41-9BA7-2D934A935B51}"/>
                </a:ext>
              </a:extLst>
            </p:cNvPr>
            <p:cNvSpPr>
              <a:spLocks/>
            </p:cNvSpPr>
            <p:nvPr/>
          </p:nvSpPr>
          <p:spPr bwMode="auto">
            <a:xfrm>
              <a:off x="5428095" y="2164818"/>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0" name="Freeform 19">
              <a:extLst>
                <a:ext uri="{FF2B5EF4-FFF2-40B4-BE49-F238E27FC236}">
                  <a16:creationId xmlns:a16="http://schemas.microsoft.com/office/drawing/2014/main" id="{2F2D2592-9BD1-8D4E-9CC3-F7E0FC49475A}"/>
                </a:ext>
              </a:extLst>
            </p:cNvPr>
            <p:cNvSpPr>
              <a:spLocks/>
            </p:cNvSpPr>
            <p:nvPr/>
          </p:nvSpPr>
          <p:spPr bwMode="auto">
            <a:xfrm>
              <a:off x="5278002" y="1830902"/>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1" name="Freeform 20">
              <a:extLst>
                <a:ext uri="{FF2B5EF4-FFF2-40B4-BE49-F238E27FC236}">
                  <a16:creationId xmlns:a16="http://schemas.microsoft.com/office/drawing/2014/main" id="{2D9A4D44-E206-9845-A976-A77CEE68F842}"/>
                </a:ext>
              </a:extLst>
            </p:cNvPr>
            <p:cNvSpPr>
              <a:spLocks/>
            </p:cNvSpPr>
            <p:nvPr/>
          </p:nvSpPr>
          <p:spPr bwMode="auto">
            <a:xfrm>
              <a:off x="5637213" y="1731401"/>
              <a:ext cx="325483" cy="532916"/>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2" name="Freeform 21">
              <a:extLst>
                <a:ext uri="{FF2B5EF4-FFF2-40B4-BE49-F238E27FC236}">
                  <a16:creationId xmlns:a16="http://schemas.microsoft.com/office/drawing/2014/main" id="{68EB9801-4FBA-0B48-A888-09EA5C7F2A1C}"/>
                </a:ext>
              </a:extLst>
            </p:cNvPr>
            <p:cNvSpPr>
              <a:spLocks/>
            </p:cNvSpPr>
            <p:nvPr/>
          </p:nvSpPr>
          <p:spPr bwMode="auto">
            <a:xfrm>
              <a:off x="5775502" y="1743206"/>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3" name="Freeform 22">
              <a:extLst>
                <a:ext uri="{FF2B5EF4-FFF2-40B4-BE49-F238E27FC236}">
                  <a16:creationId xmlns:a16="http://schemas.microsoft.com/office/drawing/2014/main" id="{91A0E033-0EFD-6348-BF1B-B7D2CF9A042D}"/>
                </a:ext>
              </a:extLst>
            </p:cNvPr>
            <p:cNvSpPr>
              <a:spLocks/>
            </p:cNvSpPr>
            <p:nvPr/>
          </p:nvSpPr>
          <p:spPr bwMode="auto">
            <a:xfrm>
              <a:off x="7897046" y="1787054"/>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4" name="Freeform 23">
              <a:extLst>
                <a:ext uri="{FF2B5EF4-FFF2-40B4-BE49-F238E27FC236}">
                  <a16:creationId xmlns:a16="http://schemas.microsoft.com/office/drawing/2014/main" id="{53436410-C938-3848-A2D4-69E755E067C2}"/>
                </a:ext>
              </a:extLst>
            </p:cNvPr>
            <p:cNvSpPr>
              <a:spLocks/>
            </p:cNvSpPr>
            <p:nvPr/>
          </p:nvSpPr>
          <p:spPr bwMode="auto">
            <a:xfrm>
              <a:off x="7517598" y="2002920"/>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5" name="Freeform 24">
              <a:extLst>
                <a:ext uri="{FF2B5EF4-FFF2-40B4-BE49-F238E27FC236}">
                  <a16:creationId xmlns:a16="http://schemas.microsoft.com/office/drawing/2014/main" id="{02D6EC0F-78CA-2949-9444-67157B9A146C}"/>
                </a:ext>
              </a:extLst>
            </p:cNvPr>
            <p:cNvSpPr>
              <a:spLocks/>
            </p:cNvSpPr>
            <p:nvPr/>
          </p:nvSpPr>
          <p:spPr bwMode="auto">
            <a:xfrm>
              <a:off x="7792488" y="1982681"/>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6" name="Freeform 25">
              <a:extLst>
                <a:ext uri="{FF2B5EF4-FFF2-40B4-BE49-F238E27FC236}">
                  <a16:creationId xmlns:a16="http://schemas.microsoft.com/office/drawing/2014/main" id="{454492A9-60BF-B041-ACA4-62814E8860FF}"/>
                </a:ext>
              </a:extLst>
            </p:cNvPr>
            <p:cNvSpPr>
              <a:spLocks/>
            </p:cNvSpPr>
            <p:nvPr/>
          </p:nvSpPr>
          <p:spPr bwMode="auto">
            <a:xfrm>
              <a:off x="7866691" y="1960757"/>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7" name="Freeform 26">
              <a:extLst>
                <a:ext uri="{FF2B5EF4-FFF2-40B4-BE49-F238E27FC236}">
                  <a16:creationId xmlns:a16="http://schemas.microsoft.com/office/drawing/2014/main" id="{42C912BF-DECC-754D-8A69-0650B89DA6E0}"/>
                </a:ext>
              </a:extLst>
            </p:cNvPr>
            <p:cNvSpPr>
              <a:spLocks/>
            </p:cNvSpPr>
            <p:nvPr/>
          </p:nvSpPr>
          <p:spPr bwMode="auto">
            <a:xfrm>
              <a:off x="7834650" y="2188428"/>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8" name="Freeform 27">
              <a:extLst>
                <a:ext uri="{FF2B5EF4-FFF2-40B4-BE49-F238E27FC236}">
                  <a16:creationId xmlns:a16="http://schemas.microsoft.com/office/drawing/2014/main" id="{F5661338-3DD7-994D-BF37-0C904E258870}"/>
                </a:ext>
              </a:extLst>
            </p:cNvPr>
            <p:cNvSpPr>
              <a:spLocks/>
            </p:cNvSpPr>
            <p:nvPr/>
          </p:nvSpPr>
          <p:spPr bwMode="auto">
            <a:xfrm>
              <a:off x="7918972" y="2179995"/>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9" name="Freeform 28">
              <a:extLst>
                <a:ext uri="{FF2B5EF4-FFF2-40B4-BE49-F238E27FC236}">
                  <a16:creationId xmlns:a16="http://schemas.microsoft.com/office/drawing/2014/main" id="{E586C558-8C81-F44E-B55C-A7F97BE81A15}"/>
                </a:ext>
              </a:extLst>
            </p:cNvPr>
            <p:cNvSpPr>
              <a:spLocks/>
            </p:cNvSpPr>
            <p:nvPr/>
          </p:nvSpPr>
          <p:spPr bwMode="auto">
            <a:xfrm>
              <a:off x="7834650" y="2119282"/>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0" name="Freeform 29">
              <a:extLst>
                <a:ext uri="{FF2B5EF4-FFF2-40B4-BE49-F238E27FC236}">
                  <a16:creationId xmlns:a16="http://schemas.microsoft.com/office/drawing/2014/main" id="{DF733261-E989-6C4B-AA2C-3A2CC0224E28}"/>
                </a:ext>
              </a:extLst>
            </p:cNvPr>
            <p:cNvSpPr>
              <a:spLocks/>
            </p:cNvSpPr>
            <p:nvPr/>
          </p:nvSpPr>
          <p:spPr bwMode="auto">
            <a:xfrm>
              <a:off x="7976311" y="2205292"/>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1" name="Freeform 30">
              <a:extLst>
                <a:ext uri="{FF2B5EF4-FFF2-40B4-BE49-F238E27FC236}">
                  <a16:creationId xmlns:a16="http://schemas.microsoft.com/office/drawing/2014/main" id="{0A1F5A55-A3EE-2749-888B-42792C9E7CB1}"/>
                </a:ext>
              </a:extLst>
            </p:cNvPr>
            <p:cNvSpPr>
              <a:spLocks/>
            </p:cNvSpPr>
            <p:nvPr/>
          </p:nvSpPr>
          <p:spPr bwMode="auto">
            <a:xfrm>
              <a:off x="7763818" y="2269378"/>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2" name="Freeform 31">
              <a:extLst>
                <a:ext uri="{FF2B5EF4-FFF2-40B4-BE49-F238E27FC236}">
                  <a16:creationId xmlns:a16="http://schemas.microsoft.com/office/drawing/2014/main" id="{29521ED5-123B-DC43-8288-F820590A966B}"/>
                </a:ext>
              </a:extLst>
            </p:cNvPr>
            <p:cNvSpPr>
              <a:spLocks/>
            </p:cNvSpPr>
            <p:nvPr/>
          </p:nvSpPr>
          <p:spPr bwMode="auto">
            <a:xfrm>
              <a:off x="7750327" y="2378996"/>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3" name="Freeform 32">
              <a:extLst>
                <a:ext uri="{FF2B5EF4-FFF2-40B4-BE49-F238E27FC236}">
                  <a16:creationId xmlns:a16="http://schemas.microsoft.com/office/drawing/2014/main" id="{22F6618B-F197-7A4E-8A29-D1EE55749A60}"/>
                </a:ext>
              </a:extLst>
            </p:cNvPr>
            <p:cNvSpPr>
              <a:spLocks/>
            </p:cNvSpPr>
            <p:nvPr/>
          </p:nvSpPr>
          <p:spPr bwMode="auto">
            <a:xfrm>
              <a:off x="7480496" y="2227215"/>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4" name="Freeform 33">
              <a:extLst>
                <a:ext uri="{FF2B5EF4-FFF2-40B4-BE49-F238E27FC236}">
                  <a16:creationId xmlns:a16="http://schemas.microsoft.com/office/drawing/2014/main" id="{9F3F02B2-A23C-924F-9E6C-BC32C6D7AC8F}"/>
                </a:ext>
              </a:extLst>
            </p:cNvPr>
            <p:cNvSpPr>
              <a:spLocks/>
            </p:cNvSpPr>
            <p:nvPr/>
          </p:nvSpPr>
          <p:spPr bwMode="auto">
            <a:xfrm>
              <a:off x="7183682" y="3051887"/>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5" name="Freeform 34">
              <a:extLst>
                <a:ext uri="{FF2B5EF4-FFF2-40B4-BE49-F238E27FC236}">
                  <a16:creationId xmlns:a16="http://schemas.microsoft.com/office/drawing/2014/main" id="{F349C44D-FF4E-6E4F-A203-EE26C5DA8AB0}"/>
                </a:ext>
              </a:extLst>
            </p:cNvPr>
            <p:cNvSpPr>
              <a:spLocks/>
            </p:cNvSpPr>
            <p:nvPr/>
          </p:nvSpPr>
          <p:spPr bwMode="auto">
            <a:xfrm>
              <a:off x="6802546" y="2950699"/>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6" name="Freeform 35">
              <a:extLst>
                <a:ext uri="{FF2B5EF4-FFF2-40B4-BE49-F238E27FC236}">
                  <a16:creationId xmlns:a16="http://schemas.microsoft.com/office/drawing/2014/main" id="{B80FC048-BB11-284F-9517-B80C35905282}"/>
                </a:ext>
              </a:extLst>
            </p:cNvPr>
            <p:cNvSpPr>
              <a:spLocks/>
            </p:cNvSpPr>
            <p:nvPr/>
          </p:nvSpPr>
          <p:spPr bwMode="auto">
            <a:xfrm>
              <a:off x="6765444" y="2707852"/>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7" name="Freeform 36">
              <a:extLst>
                <a:ext uri="{FF2B5EF4-FFF2-40B4-BE49-F238E27FC236}">
                  <a16:creationId xmlns:a16="http://schemas.microsoft.com/office/drawing/2014/main" id="{8926F54D-838A-B94B-ACE8-F821EA2A5371}"/>
                </a:ext>
              </a:extLst>
            </p:cNvPr>
            <p:cNvSpPr>
              <a:spLocks/>
            </p:cNvSpPr>
            <p:nvPr/>
          </p:nvSpPr>
          <p:spPr bwMode="auto">
            <a:xfrm>
              <a:off x="7011665" y="2657259"/>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8" name="Freeform 37">
              <a:extLst>
                <a:ext uri="{FF2B5EF4-FFF2-40B4-BE49-F238E27FC236}">
                  <a16:creationId xmlns:a16="http://schemas.microsoft.com/office/drawing/2014/main" id="{94CD1118-811D-3A4B-AC85-08078DBED57F}"/>
                </a:ext>
              </a:extLst>
            </p:cNvPr>
            <p:cNvSpPr>
              <a:spLocks/>
            </p:cNvSpPr>
            <p:nvPr/>
          </p:nvSpPr>
          <p:spPr bwMode="auto">
            <a:xfrm>
              <a:off x="7342208" y="2606665"/>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9" name="Freeform 38">
              <a:extLst>
                <a:ext uri="{FF2B5EF4-FFF2-40B4-BE49-F238E27FC236}">
                  <a16:creationId xmlns:a16="http://schemas.microsoft.com/office/drawing/2014/main" id="{D7FA001B-0D79-9745-81E7-626AD3958B5C}"/>
                </a:ext>
              </a:extLst>
            </p:cNvPr>
            <p:cNvSpPr>
              <a:spLocks/>
            </p:cNvSpPr>
            <p:nvPr/>
          </p:nvSpPr>
          <p:spPr bwMode="auto">
            <a:xfrm>
              <a:off x="7274750" y="2775310"/>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solidFill>
                  <a:schemeClr val="accent6"/>
                </a:solidFill>
                <a:latin typeface="Montserrat" charset="0"/>
              </a:endParaRPr>
            </a:p>
          </p:txBody>
        </p:sp>
        <p:sp>
          <p:nvSpPr>
            <p:cNvPr id="90" name="Freeform 39">
              <a:extLst>
                <a:ext uri="{FF2B5EF4-FFF2-40B4-BE49-F238E27FC236}">
                  <a16:creationId xmlns:a16="http://schemas.microsoft.com/office/drawing/2014/main" id="{7C2F7FB7-5AF2-364E-BC35-25C379DEC451}"/>
                </a:ext>
              </a:extLst>
            </p:cNvPr>
            <p:cNvSpPr>
              <a:spLocks/>
            </p:cNvSpPr>
            <p:nvPr/>
          </p:nvSpPr>
          <p:spPr bwMode="auto">
            <a:xfrm>
              <a:off x="7369191" y="2432962"/>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1" name="Freeform 40">
              <a:extLst>
                <a:ext uri="{FF2B5EF4-FFF2-40B4-BE49-F238E27FC236}">
                  <a16:creationId xmlns:a16="http://schemas.microsoft.com/office/drawing/2014/main" id="{E428BA0C-9A81-2C4D-AAF3-294898669D54}"/>
                </a:ext>
              </a:extLst>
            </p:cNvPr>
            <p:cNvSpPr>
              <a:spLocks/>
            </p:cNvSpPr>
            <p:nvPr/>
          </p:nvSpPr>
          <p:spPr bwMode="auto">
            <a:xfrm>
              <a:off x="7406292" y="2750013"/>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2" name="Freeform 41">
              <a:extLst>
                <a:ext uri="{FF2B5EF4-FFF2-40B4-BE49-F238E27FC236}">
                  <a16:creationId xmlns:a16="http://schemas.microsoft.com/office/drawing/2014/main" id="{08D0D4FA-1F1A-7A41-8B68-964AFFE13460}"/>
                </a:ext>
              </a:extLst>
            </p:cNvPr>
            <p:cNvSpPr>
              <a:spLocks/>
            </p:cNvSpPr>
            <p:nvPr/>
          </p:nvSpPr>
          <p:spPr bwMode="auto">
            <a:xfrm>
              <a:off x="7128029" y="2788801"/>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3" name="Freeform 42">
              <a:extLst>
                <a:ext uri="{FF2B5EF4-FFF2-40B4-BE49-F238E27FC236}">
                  <a16:creationId xmlns:a16="http://schemas.microsoft.com/office/drawing/2014/main" id="{E68D9344-B3A0-6346-AE0E-D2D91B9B513D}"/>
                </a:ext>
              </a:extLst>
            </p:cNvPr>
            <p:cNvSpPr>
              <a:spLocks/>
            </p:cNvSpPr>
            <p:nvPr/>
          </p:nvSpPr>
          <p:spPr bwMode="auto">
            <a:xfrm>
              <a:off x="6942520" y="2800606"/>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4" name="Freeform 43">
              <a:extLst>
                <a:ext uri="{FF2B5EF4-FFF2-40B4-BE49-F238E27FC236}">
                  <a16:creationId xmlns:a16="http://schemas.microsoft.com/office/drawing/2014/main" id="{724C9758-479E-8046-989A-3FF04270EE15}"/>
                </a:ext>
              </a:extLst>
            </p:cNvPr>
            <p:cNvSpPr>
              <a:spLocks/>
            </p:cNvSpPr>
            <p:nvPr/>
          </p:nvSpPr>
          <p:spPr bwMode="auto">
            <a:xfrm>
              <a:off x="7559760" y="2387428"/>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5" name="Freeform 44">
              <a:extLst>
                <a:ext uri="{FF2B5EF4-FFF2-40B4-BE49-F238E27FC236}">
                  <a16:creationId xmlns:a16="http://schemas.microsoft.com/office/drawing/2014/main" id="{6D15839C-21A4-A64A-B31A-6ADE15C8733A}"/>
                </a:ext>
              </a:extLst>
            </p:cNvPr>
            <p:cNvSpPr>
              <a:spLocks/>
            </p:cNvSpPr>
            <p:nvPr/>
          </p:nvSpPr>
          <p:spPr bwMode="auto">
            <a:xfrm>
              <a:off x="7411352" y="2367191"/>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6" name="Freeform 45">
              <a:extLst>
                <a:ext uri="{FF2B5EF4-FFF2-40B4-BE49-F238E27FC236}">
                  <a16:creationId xmlns:a16="http://schemas.microsoft.com/office/drawing/2014/main" id="{8CBDE64F-2E77-014F-A25D-2DA7BBD29615}"/>
                </a:ext>
              </a:extLst>
            </p:cNvPr>
            <p:cNvSpPr>
              <a:spLocks/>
            </p:cNvSpPr>
            <p:nvPr/>
          </p:nvSpPr>
          <p:spPr bwMode="auto">
            <a:xfrm>
              <a:off x="7045395" y="2498733"/>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7" name="Freeform 46">
              <a:extLst>
                <a:ext uri="{FF2B5EF4-FFF2-40B4-BE49-F238E27FC236}">
                  <a16:creationId xmlns:a16="http://schemas.microsoft.com/office/drawing/2014/main" id="{83DBCECD-7F74-824E-A58F-37591C9D5B6C}"/>
                </a:ext>
              </a:extLst>
            </p:cNvPr>
            <p:cNvSpPr>
              <a:spLocks/>
            </p:cNvSpPr>
            <p:nvPr/>
          </p:nvSpPr>
          <p:spPr bwMode="auto">
            <a:xfrm>
              <a:off x="6706419" y="2426216"/>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8" name="Freeform 47">
              <a:extLst>
                <a:ext uri="{FF2B5EF4-FFF2-40B4-BE49-F238E27FC236}">
                  <a16:creationId xmlns:a16="http://schemas.microsoft.com/office/drawing/2014/main" id="{224EB961-D7F4-254E-9544-E8DD7FBD7D87}"/>
                </a:ext>
              </a:extLst>
            </p:cNvPr>
            <p:cNvSpPr>
              <a:spLocks/>
            </p:cNvSpPr>
            <p:nvPr/>
          </p:nvSpPr>
          <p:spPr bwMode="auto">
            <a:xfrm>
              <a:off x="6642333" y="1820782"/>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9" name="Line 48">
              <a:extLst>
                <a:ext uri="{FF2B5EF4-FFF2-40B4-BE49-F238E27FC236}">
                  <a16:creationId xmlns:a16="http://schemas.microsoft.com/office/drawing/2014/main" id="{23D48F7F-012E-4B4A-BB58-3F69C11DD672}"/>
                </a:ext>
              </a:extLst>
            </p:cNvPr>
            <p:cNvSpPr>
              <a:spLocks noChangeShapeType="1"/>
            </p:cNvSpPr>
            <p:nvPr/>
          </p:nvSpPr>
          <p:spPr bwMode="auto">
            <a:xfrm>
              <a:off x="6881810" y="2014724"/>
              <a:ext cx="0" cy="0"/>
            </a:xfrm>
            <a:prstGeom prst="line">
              <a:avLst/>
            </a:prstGeom>
            <a:grpFill/>
            <a:ln w="6350">
              <a:solidFill>
                <a:srgbClr val="000000"/>
              </a:solidFill>
              <a:round/>
              <a:headEnd/>
              <a:tailEnd/>
            </a:ln>
            <a:extLst/>
          </p:spPr>
          <p:txBody>
            <a:bodyPr/>
            <a:lstStyle/>
            <a:p>
              <a:pPr defTabSz="1828434" eaLnBrk="1" fontAlgn="auto" hangingPunct="1">
                <a:spcBef>
                  <a:spcPts val="0"/>
                </a:spcBef>
                <a:spcAft>
                  <a:spcPts val="0"/>
                </a:spcAft>
                <a:defRPr/>
              </a:pPr>
              <a:endParaRPr lang="en-US" dirty="0">
                <a:latin typeface="Montserrat" charset="0"/>
              </a:endParaRPr>
            </a:p>
          </p:txBody>
        </p:sp>
        <p:sp>
          <p:nvSpPr>
            <p:cNvPr id="100" name="Line 49">
              <a:extLst>
                <a:ext uri="{FF2B5EF4-FFF2-40B4-BE49-F238E27FC236}">
                  <a16:creationId xmlns:a16="http://schemas.microsoft.com/office/drawing/2014/main" id="{636A3B13-7BB2-9C49-B82D-F36B7CE6C54C}"/>
                </a:ext>
              </a:extLst>
            </p:cNvPr>
            <p:cNvSpPr>
              <a:spLocks noChangeShapeType="1"/>
            </p:cNvSpPr>
            <p:nvPr/>
          </p:nvSpPr>
          <p:spPr bwMode="auto">
            <a:xfrm>
              <a:off x="6881810" y="2014724"/>
              <a:ext cx="0" cy="0"/>
            </a:xfrm>
            <a:prstGeom prst="line">
              <a:avLst/>
            </a:prstGeom>
            <a:grpFill/>
            <a:ln w="6350" cap="flat">
              <a:solidFill>
                <a:srgbClr val="FFFFFF"/>
              </a:solidFill>
              <a:prstDash val="solid"/>
              <a:miter lim="800000"/>
              <a:headEnd/>
              <a:tailEnd/>
            </a:ln>
            <a:extLst/>
          </p:spPr>
          <p:txBody>
            <a:bodyPr/>
            <a:lstStyle/>
            <a:p>
              <a:pPr defTabSz="1828434" eaLnBrk="1" fontAlgn="auto" hangingPunct="1">
                <a:spcBef>
                  <a:spcPts val="0"/>
                </a:spcBef>
                <a:spcAft>
                  <a:spcPts val="0"/>
                </a:spcAft>
                <a:defRPr/>
              </a:pPr>
              <a:endParaRPr lang="en-US" dirty="0">
                <a:latin typeface="Montserrat" charset="0"/>
              </a:endParaRPr>
            </a:p>
          </p:txBody>
        </p:sp>
        <p:sp>
          <p:nvSpPr>
            <p:cNvPr id="101" name="Freeform 50">
              <a:extLst>
                <a:ext uri="{FF2B5EF4-FFF2-40B4-BE49-F238E27FC236}">
                  <a16:creationId xmlns:a16="http://schemas.microsoft.com/office/drawing/2014/main" id="{E3342CCD-A48D-D946-BC80-9928C3267472}"/>
                </a:ext>
              </a:extLst>
            </p:cNvPr>
            <p:cNvSpPr>
              <a:spLocks/>
            </p:cNvSpPr>
            <p:nvPr/>
          </p:nvSpPr>
          <p:spPr bwMode="auto">
            <a:xfrm>
              <a:off x="6964446" y="1940520"/>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2" name="Freeform 51">
              <a:extLst>
                <a:ext uri="{FF2B5EF4-FFF2-40B4-BE49-F238E27FC236}">
                  <a16:creationId xmlns:a16="http://schemas.microsoft.com/office/drawing/2014/main" id="{D99599DC-D331-104D-972E-9EE5B15E67C2}"/>
                </a:ext>
              </a:extLst>
            </p:cNvPr>
            <p:cNvSpPr>
              <a:spLocks/>
            </p:cNvSpPr>
            <p:nvPr/>
          </p:nvSpPr>
          <p:spPr bwMode="auto">
            <a:xfrm>
              <a:off x="6848081" y="1986054"/>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3" name="Freeform 52">
              <a:extLst>
                <a:ext uri="{FF2B5EF4-FFF2-40B4-BE49-F238E27FC236}">
                  <a16:creationId xmlns:a16="http://schemas.microsoft.com/office/drawing/2014/main" id="{613D5AD7-3190-7045-8943-E09A5746411A}"/>
                </a:ext>
              </a:extLst>
            </p:cNvPr>
            <p:cNvSpPr>
              <a:spLocks/>
            </p:cNvSpPr>
            <p:nvPr/>
          </p:nvSpPr>
          <p:spPr bwMode="auto">
            <a:xfrm>
              <a:off x="7268005" y="2274435"/>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4" name="Freeform 53">
              <a:extLst>
                <a:ext uri="{FF2B5EF4-FFF2-40B4-BE49-F238E27FC236}">
                  <a16:creationId xmlns:a16="http://schemas.microsoft.com/office/drawing/2014/main" id="{ECE32D2C-4DBC-724C-93B9-486890CC0C37}"/>
                </a:ext>
              </a:extLst>
            </p:cNvPr>
            <p:cNvSpPr>
              <a:spLocks/>
            </p:cNvSpPr>
            <p:nvPr/>
          </p:nvSpPr>
          <p:spPr bwMode="auto">
            <a:xfrm>
              <a:off x="7119598" y="2319970"/>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5" name="Freeform 54">
              <a:extLst>
                <a:ext uri="{FF2B5EF4-FFF2-40B4-BE49-F238E27FC236}">
                  <a16:creationId xmlns:a16="http://schemas.microsoft.com/office/drawing/2014/main" id="{A82A7321-6864-724B-8727-99DE10E49B25}"/>
                </a:ext>
              </a:extLst>
            </p:cNvPr>
            <p:cNvSpPr>
              <a:spLocks/>
            </p:cNvSpPr>
            <p:nvPr/>
          </p:nvSpPr>
          <p:spPr bwMode="auto">
            <a:xfrm>
              <a:off x="6929030" y="2282869"/>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6" name="Freeform 55">
              <a:extLst>
                <a:ext uri="{FF2B5EF4-FFF2-40B4-BE49-F238E27FC236}">
                  <a16:creationId xmlns:a16="http://schemas.microsoft.com/office/drawing/2014/main" id="{F1A4E117-DEE9-674A-8D5A-3F65169DC9FF}"/>
                </a:ext>
              </a:extLst>
            </p:cNvPr>
            <p:cNvSpPr>
              <a:spLocks/>
            </p:cNvSpPr>
            <p:nvPr/>
          </p:nvSpPr>
          <p:spPr bwMode="auto">
            <a:xfrm>
              <a:off x="6662572" y="2198545"/>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7" name="Freeform 106">
              <a:extLst>
                <a:ext uri="{FF2B5EF4-FFF2-40B4-BE49-F238E27FC236}">
                  <a16:creationId xmlns:a16="http://schemas.microsoft.com/office/drawing/2014/main" id="{F4E90091-402D-154E-AC78-EBDE73C07E72}"/>
                </a:ext>
              </a:extLst>
            </p:cNvPr>
            <p:cNvSpPr>
              <a:spLocks/>
            </p:cNvSpPr>
            <p:nvPr/>
          </p:nvSpPr>
          <p:spPr bwMode="auto">
            <a:xfrm>
              <a:off x="5157993" y="3013097"/>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8" name="Freeform 107">
              <a:extLst>
                <a:ext uri="{FF2B5EF4-FFF2-40B4-BE49-F238E27FC236}">
                  <a16:creationId xmlns:a16="http://schemas.microsoft.com/office/drawing/2014/main" id="{5CBF7A6D-B256-DE4A-A373-FDC3D48DDAE1}"/>
                </a:ext>
              </a:extLst>
            </p:cNvPr>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grpSp>
        <p:nvGrpSpPr>
          <p:cNvPr id="7" name="Group 6">
            <a:extLst>
              <a:ext uri="{FF2B5EF4-FFF2-40B4-BE49-F238E27FC236}">
                <a16:creationId xmlns:a16="http://schemas.microsoft.com/office/drawing/2014/main" id="{38EC34D2-B2F4-AF43-8E84-15A613293B3A}"/>
              </a:ext>
            </a:extLst>
          </p:cNvPr>
          <p:cNvGrpSpPr/>
          <p:nvPr/>
        </p:nvGrpSpPr>
        <p:grpSpPr>
          <a:xfrm>
            <a:off x="1568319" y="4387143"/>
            <a:ext cx="9069202" cy="7057933"/>
            <a:chOff x="1568319" y="4667292"/>
            <a:chExt cx="9069202" cy="7057933"/>
          </a:xfrm>
        </p:grpSpPr>
        <p:grpSp>
          <p:nvGrpSpPr>
            <p:cNvPr id="6" name="Group 5">
              <a:extLst>
                <a:ext uri="{FF2B5EF4-FFF2-40B4-BE49-F238E27FC236}">
                  <a16:creationId xmlns:a16="http://schemas.microsoft.com/office/drawing/2014/main" id="{B7AF593E-DE67-5547-BCB0-2A05EF424DAF}"/>
                </a:ext>
              </a:extLst>
            </p:cNvPr>
            <p:cNvGrpSpPr/>
            <p:nvPr/>
          </p:nvGrpSpPr>
          <p:grpSpPr>
            <a:xfrm>
              <a:off x="1638859" y="10406220"/>
              <a:ext cx="8998662" cy="1319005"/>
              <a:chOff x="1437135" y="10812017"/>
              <a:chExt cx="9670517" cy="1319005"/>
            </a:xfrm>
          </p:grpSpPr>
          <p:grpSp>
            <p:nvGrpSpPr>
              <p:cNvPr id="5" name="Group 4">
                <a:extLst>
                  <a:ext uri="{FF2B5EF4-FFF2-40B4-BE49-F238E27FC236}">
                    <a16:creationId xmlns:a16="http://schemas.microsoft.com/office/drawing/2014/main" id="{0970C6CE-A6EA-BD44-B9F3-E34A836EA10D}"/>
                  </a:ext>
                </a:extLst>
              </p:cNvPr>
              <p:cNvGrpSpPr/>
              <p:nvPr/>
            </p:nvGrpSpPr>
            <p:grpSpPr>
              <a:xfrm>
                <a:off x="2248114" y="10904969"/>
                <a:ext cx="8859538" cy="1124284"/>
                <a:chOff x="2248113" y="10904969"/>
                <a:chExt cx="11315487" cy="1124284"/>
              </a:xfrm>
            </p:grpSpPr>
            <p:cxnSp>
              <p:nvCxnSpPr>
                <p:cNvPr id="111" name="Straight Connector 110">
                  <a:extLst>
                    <a:ext uri="{FF2B5EF4-FFF2-40B4-BE49-F238E27FC236}">
                      <a16:creationId xmlns:a16="http://schemas.microsoft.com/office/drawing/2014/main" id="{DF949A4B-9D89-EF49-B829-C82377C5EC43}"/>
                    </a:ext>
                  </a:extLst>
                </p:cNvPr>
                <p:cNvCxnSpPr>
                  <a:cxnSpLocks/>
                </p:cNvCxnSpPr>
                <p:nvPr/>
              </p:nvCxnSpPr>
              <p:spPr>
                <a:xfrm>
                  <a:off x="2248113" y="12029253"/>
                  <a:ext cx="1131548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520E7A2-EE15-EA48-9549-556912E2E1A9}"/>
                    </a:ext>
                  </a:extLst>
                </p:cNvPr>
                <p:cNvCxnSpPr>
                  <a:cxnSpLocks/>
                </p:cNvCxnSpPr>
                <p:nvPr/>
              </p:nvCxnSpPr>
              <p:spPr>
                <a:xfrm>
                  <a:off x="2248113" y="10904969"/>
                  <a:ext cx="1131548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13" name="Rounded Rectangle 112">
                <a:extLst>
                  <a:ext uri="{FF2B5EF4-FFF2-40B4-BE49-F238E27FC236}">
                    <a16:creationId xmlns:a16="http://schemas.microsoft.com/office/drawing/2014/main" id="{1C5247E4-2409-3F41-B698-99192B013EBF}"/>
                  </a:ext>
                </a:extLst>
              </p:cNvPr>
              <p:cNvSpPr/>
              <p:nvPr/>
            </p:nvSpPr>
            <p:spPr>
              <a:xfrm>
                <a:off x="1437135" y="11936007"/>
                <a:ext cx="7783065" cy="195015"/>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800" dirty="0">
                  <a:solidFill>
                    <a:schemeClr val="tx1"/>
                  </a:solidFill>
                  <a:latin typeface="Lato Light" charset="0"/>
                </a:endParaRPr>
              </a:p>
            </p:txBody>
          </p:sp>
          <p:sp>
            <p:nvSpPr>
              <p:cNvPr id="114" name="Rounded Rectangle 113">
                <a:extLst>
                  <a:ext uri="{FF2B5EF4-FFF2-40B4-BE49-F238E27FC236}">
                    <a16:creationId xmlns:a16="http://schemas.microsoft.com/office/drawing/2014/main" id="{ED46D500-C3E7-3E45-B386-CA3DC1DCF6C8}"/>
                  </a:ext>
                </a:extLst>
              </p:cNvPr>
              <p:cNvSpPr/>
              <p:nvPr/>
            </p:nvSpPr>
            <p:spPr>
              <a:xfrm>
                <a:off x="1437136" y="10812017"/>
                <a:ext cx="3513483" cy="200217"/>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800" dirty="0">
                  <a:solidFill>
                    <a:schemeClr val="tx1"/>
                  </a:solidFill>
                  <a:latin typeface="Lato Light" charset="0"/>
                </a:endParaRPr>
              </a:p>
            </p:txBody>
          </p:sp>
        </p:grpSp>
        <p:grpSp>
          <p:nvGrpSpPr>
            <p:cNvPr id="125" name="Group 124">
              <a:extLst>
                <a:ext uri="{FF2B5EF4-FFF2-40B4-BE49-F238E27FC236}">
                  <a16:creationId xmlns:a16="http://schemas.microsoft.com/office/drawing/2014/main" id="{28756C7E-D176-504C-982D-BB29722BCEEA}"/>
                </a:ext>
              </a:extLst>
            </p:cNvPr>
            <p:cNvGrpSpPr/>
            <p:nvPr/>
          </p:nvGrpSpPr>
          <p:grpSpPr>
            <a:xfrm>
              <a:off x="1568319" y="4667292"/>
              <a:ext cx="9065880" cy="1735219"/>
              <a:chOff x="7924313" y="2681655"/>
              <a:chExt cx="9065880" cy="1735219"/>
            </a:xfrm>
          </p:grpSpPr>
          <p:sp>
            <p:nvSpPr>
              <p:cNvPr id="126" name="TextBox 125">
                <a:extLst>
                  <a:ext uri="{FF2B5EF4-FFF2-40B4-BE49-F238E27FC236}">
                    <a16:creationId xmlns:a16="http://schemas.microsoft.com/office/drawing/2014/main" id="{70784AF6-5225-4041-A45F-66B7B28984AD}"/>
                  </a:ext>
                </a:extLst>
              </p:cNvPr>
              <p:cNvSpPr txBox="1"/>
              <p:nvPr/>
            </p:nvSpPr>
            <p:spPr>
              <a:xfrm>
                <a:off x="7924313" y="3327986"/>
                <a:ext cx="9065880"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127" name="Rectangle 126">
                <a:extLst>
                  <a:ext uri="{FF2B5EF4-FFF2-40B4-BE49-F238E27FC236}">
                    <a16:creationId xmlns:a16="http://schemas.microsoft.com/office/drawing/2014/main" id="{C688BBF5-48A5-C046-8D3C-ABCCB4EA4395}"/>
                  </a:ext>
                </a:extLst>
              </p:cNvPr>
              <p:cNvSpPr/>
              <p:nvPr/>
            </p:nvSpPr>
            <p:spPr>
              <a:xfrm>
                <a:off x="7924313" y="2681655"/>
                <a:ext cx="4659171"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grpSp>
          <p:nvGrpSpPr>
            <p:cNvPr id="128" name="Group 127">
              <a:extLst>
                <a:ext uri="{FF2B5EF4-FFF2-40B4-BE49-F238E27FC236}">
                  <a16:creationId xmlns:a16="http://schemas.microsoft.com/office/drawing/2014/main" id="{96149120-22ED-C344-8ED7-0EF74CE46AC5}"/>
                </a:ext>
              </a:extLst>
            </p:cNvPr>
            <p:cNvGrpSpPr/>
            <p:nvPr/>
          </p:nvGrpSpPr>
          <p:grpSpPr>
            <a:xfrm>
              <a:off x="1568319" y="7078159"/>
              <a:ext cx="9065880" cy="1735219"/>
              <a:chOff x="7924313" y="2681655"/>
              <a:chExt cx="9065880" cy="1735219"/>
            </a:xfrm>
          </p:grpSpPr>
          <p:sp>
            <p:nvSpPr>
              <p:cNvPr id="144" name="TextBox 143">
                <a:extLst>
                  <a:ext uri="{FF2B5EF4-FFF2-40B4-BE49-F238E27FC236}">
                    <a16:creationId xmlns:a16="http://schemas.microsoft.com/office/drawing/2014/main" id="{61E4A57B-744D-FE42-AB80-AB4F0550E8ED}"/>
                  </a:ext>
                </a:extLst>
              </p:cNvPr>
              <p:cNvSpPr txBox="1"/>
              <p:nvPr/>
            </p:nvSpPr>
            <p:spPr>
              <a:xfrm>
                <a:off x="7924313" y="3327986"/>
                <a:ext cx="9065880"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145" name="Rectangle 144">
                <a:extLst>
                  <a:ext uri="{FF2B5EF4-FFF2-40B4-BE49-F238E27FC236}">
                    <a16:creationId xmlns:a16="http://schemas.microsoft.com/office/drawing/2014/main" id="{2C6D90DB-B347-7746-9E89-E9ACA794578F}"/>
                  </a:ext>
                </a:extLst>
              </p:cNvPr>
              <p:cNvSpPr/>
              <p:nvPr/>
            </p:nvSpPr>
            <p:spPr>
              <a:xfrm>
                <a:off x="7924313" y="2681655"/>
                <a:ext cx="4659171"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grpSp>
    </p:spTree>
    <p:extLst>
      <p:ext uri="{BB962C8B-B14F-4D97-AF65-F5344CB8AC3E}">
        <p14:creationId xmlns:p14="http://schemas.microsoft.com/office/powerpoint/2010/main" val="24856682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6536289" y="1131813"/>
            <a:ext cx="11334268" cy="1383468"/>
            <a:chOff x="6536289" y="1407238"/>
            <a:chExt cx="1133426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36289" y="1867376"/>
              <a:ext cx="11334268"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CANADA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7" name="Group 6">
            <a:extLst>
              <a:ext uri="{FF2B5EF4-FFF2-40B4-BE49-F238E27FC236}">
                <a16:creationId xmlns:a16="http://schemas.microsoft.com/office/drawing/2014/main" id="{38EC34D2-B2F4-AF43-8E84-15A613293B3A}"/>
              </a:ext>
            </a:extLst>
          </p:cNvPr>
          <p:cNvGrpSpPr/>
          <p:nvPr/>
        </p:nvGrpSpPr>
        <p:grpSpPr>
          <a:xfrm>
            <a:off x="13335956" y="4387143"/>
            <a:ext cx="9069202" cy="7057933"/>
            <a:chOff x="1568319" y="4667292"/>
            <a:chExt cx="9069202" cy="7057933"/>
          </a:xfrm>
        </p:grpSpPr>
        <p:grpSp>
          <p:nvGrpSpPr>
            <p:cNvPr id="6" name="Group 5">
              <a:extLst>
                <a:ext uri="{FF2B5EF4-FFF2-40B4-BE49-F238E27FC236}">
                  <a16:creationId xmlns:a16="http://schemas.microsoft.com/office/drawing/2014/main" id="{B7AF593E-DE67-5547-BCB0-2A05EF424DAF}"/>
                </a:ext>
              </a:extLst>
            </p:cNvPr>
            <p:cNvGrpSpPr/>
            <p:nvPr/>
          </p:nvGrpSpPr>
          <p:grpSpPr>
            <a:xfrm>
              <a:off x="1638859" y="10406220"/>
              <a:ext cx="8998662" cy="1319005"/>
              <a:chOff x="1437135" y="10812017"/>
              <a:chExt cx="9670517" cy="1319005"/>
            </a:xfrm>
          </p:grpSpPr>
          <p:grpSp>
            <p:nvGrpSpPr>
              <p:cNvPr id="5" name="Group 4">
                <a:extLst>
                  <a:ext uri="{FF2B5EF4-FFF2-40B4-BE49-F238E27FC236}">
                    <a16:creationId xmlns:a16="http://schemas.microsoft.com/office/drawing/2014/main" id="{0970C6CE-A6EA-BD44-B9F3-E34A836EA10D}"/>
                  </a:ext>
                </a:extLst>
              </p:cNvPr>
              <p:cNvGrpSpPr/>
              <p:nvPr/>
            </p:nvGrpSpPr>
            <p:grpSpPr>
              <a:xfrm>
                <a:off x="2248114" y="10904969"/>
                <a:ext cx="8859538" cy="1124284"/>
                <a:chOff x="2248113" y="10904969"/>
                <a:chExt cx="11315487" cy="1124284"/>
              </a:xfrm>
            </p:grpSpPr>
            <p:cxnSp>
              <p:nvCxnSpPr>
                <p:cNvPr id="111" name="Straight Connector 110">
                  <a:extLst>
                    <a:ext uri="{FF2B5EF4-FFF2-40B4-BE49-F238E27FC236}">
                      <a16:creationId xmlns:a16="http://schemas.microsoft.com/office/drawing/2014/main" id="{DF949A4B-9D89-EF49-B829-C82377C5EC43}"/>
                    </a:ext>
                  </a:extLst>
                </p:cNvPr>
                <p:cNvCxnSpPr>
                  <a:cxnSpLocks/>
                </p:cNvCxnSpPr>
                <p:nvPr/>
              </p:nvCxnSpPr>
              <p:spPr>
                <a:xfrm>
                  <a:off x="2248113" y="12029253"/>
                  <a:ext cx="1131548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520E7A2-EE15-EA48-9549-556912E2E1A9}"/>
                    </a:ext>
                  </a:extLst>
                </p:cNvPr>
                <p:cNvCxnSpPr>
                  <a:cxnSpLocks/>
                </p:cNvCxnSpPr>
                <p:nvPr/>
              </p:nvCxnSpPr>
              <p:spPr>
                <a:xfrm>
                  <a:off x="2248113" y="10904969"/>
                  <a:ext cx="1131548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13" name="Rounded Rectangle 112">
                <a:extLst>
                  <a:ext uri="{FF2B5EF4-FFF2-40B4-BE49-F238E27FC236}">
                    <a16:creationId xmlns:a16="http://schemas.microsoft.com/office/drawing/2014/main" id="{1C5247E4-2409-3F41-B698-99192B013EBF}"/>
                  </a:ext>
                </a:extLst>
              </p:cNvPr>
              <p:cNvSpPr/>
              <p:nvPr/>
            </p:nvSpPr>
            <p:spPr>
              <a:xfrm>
                <a:off x="1437135" y="11936007"/>
                <a:ext cx="7783065" cy="195015"/>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800" dirty="0">
                  <a:solidFill>
                    <a:schemeClr val="tx1"/>
                  </a:solidFill>
                  <a:latin typeface="Lato Light" charset="0"/>
                </a:endParaRPr>
              </a:p>
            </p:txBody>
          </p:sp>
          <p:sp>
            <p:nvSpPr>
              <p:cNvPr id="114" name="Rounded Rectangle 113">
                <a:extLst>
                  <a:ext uri="{FF2B5EF4-FFF2-40B4-BE49-F238E27FC236}">
                    <a16:creationId xmlns:a16="http://schemas.microsoft.com/office/drawing/2014/main" id="{ED46D500-C3E7-3E45-B386-CA3DC1DCF6C8}"/>
                  </a:ext>
                </a:extLst>
              </p:cNvPr>
              <p:cNvSpPr/>
              <p:nvPr/>
            </p:nvSpPr>
            <p:spPr>
              <a:xfrm>
                <a:off x="1437136" y="10812017"/>
                <a:ext cx="3513483" cy="200217"/>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800" dirty="0">
                  <a:solidFill>
                    <a:schemeClr val="tx1"/>
                  </a:solidFill>
                  <a:latin typeface="Lato Light" charset="0"/>
                </a:endParaRPr>
              </a:p>
            </p:txBody>
          </p:sp>
        </p:grpSp>
        <p:grpSp>
          <p:nvGrpSpPr>
            <p:cNvPr id="125" name="Group 124">
              <a:extLst>
                <a:ext uri="{FF2B5EF4-FFF2-40B4-BE49-F238E27FC236}">
                  <a16:creationId xmlns:a16="http://schemas.microsoft.com/office/drawing/2014/main" id="{28756C7E-D176-504C-982D-BB29722BCEEA}"/>
                </a:ext>
              </a:extLst>
            </p:cNvPr>
            <p:cNvGrpSpPr/>
            <p:nvPr/>
          </p:nvGrpSpPr>
          <p:grpSpPr>
            <a:xfrm>
              <a:off x="1568319" y="4667292"/>
              <a:ext cx="9065880" cy="1735219"/>
              <a:chOff x="7924313" y="2681655"/>
              <a:chExt cx="9065880" cy="1735219"/>
            </a:xfrm>
          </p:grpSpPr>
          <p:sp>
            <p:nvSpPr>
              <p:cNvPr id="126" name="TextBox 125">
                <a:extLst>
                  <a:ext uri="{FF2B5EF4-FFF2-40B4-BE49-F238E27FC236}">
                    <a16:creationId xmlns:a16="http://schemas.microsoft.com/office/drawing/2014/main" id="{70784AF6-5225-4041-A45F-66B7B28984AD}"/>
                  </a:ext>
                </a:extLst>
              </p:cNvPr>
              <p:cNvSpPr txBox="1"/>
              <p:nvPr/>
            </p:nvSpPr>
            <p:spPr>
              <a:xfrm>
                <a:off x="7924313" y="3327986"/>
                <a:ext cx="9065880"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127" name="Rectangle 126">
                <a:extLst>
                  <a:ext uri="{FF2B5EF4-FFF2-40B4-BE49-F238E27FC236}">
                    <a16:creationId xmlns:a16="http://schemas.microsoft.com/office/drawing/2014/main" id="{C688BBF5-48A5-C046-8D3C-ABCCB4EA4395}"/>
                  </a:ext>
                </a:extLst>
              </p:cNvPr>
              <p:cNvSpPr/>
              <p:nvPr/>
            </p:nvSpPr>
            <p:spPr>
              <a:xfrm>
                <a:off x="7924313" y="2681655"/>
                <a:ext cx="4659171"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grpSp>
          <p:nvGrpSpPr>
            <p:cNvPr id="128" name="Group 127">
              <a:extLst>
                <a:ext uri="{FF2B5EF4-FFF2-40B4-BE49-F238E27FC236}">
                  <a16:creationId xmlns:a16="http://schemas.microsoft.com/office/drawing/2014/main" id="{96149120-22ED-C344-8ED7-0EF74CE46AC5}"/>
                </a:ext>
              </a:extLst>
            </p:cNvPr>
            <p:cNvGrpSpPr/>
            <p:nvPr/>
          </p:nvGrpSpPr>
          <p:grpSpPr>
            <a:xfrm>
              <a:off x="1568319" y="7078159"/>
              <a:ext cx="9065880" cy="1735219"/>
              <a:chOff x="7924313" y="2681655"/>
              <a:chExt cx="9065880" cy="1735219"/>
            </a:xfrm>
          </p:grpSpPr>
          <p:sp>
            <p:nvSpPr>
              <p:cNvPr id="144" name="TextBox 143">
                <a:extLst>
                  <a:ext uri="{FF2B5EF4-FFF2-40B4-BE49-F238E27FC236}">
                    <a16:creationId xmlns:a16="http://schemas.microsoft.com/office/drawing/2014/main" id="{61E4A57B-744D-FE42-AB80-AB4F0550E8ED}"/>
                  </a:ext>
                </a:extLst>
              </p:cNvPr>
              <p:cNvSpPr txBox="1"/>
              <p:nvPr/>
            </p:nvSpPr>
            <p:spPr>
              <a:xfrm>
                <a:off x="7924313" y="3327986"/>
                <a:ext cx="9065880"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145" name="Rectangle 144">
                <a:extLst>
                  <a:ext uri="{FF2B5EF4-FFF2-40B4-BE49-F238E27FC236}">
                    <a16:creationId xmlns:a16="http://schemas.microsoft.com/office/drawing/2014/main" id="{2C6D90DB-B347-7746-9E89-E9ACA794578F}"/>
                  </a:ext>
                </a:extLst>
              </p:cNvPr>
              <p:cNvSpPr/>
              <p:nvPr/>
            </p:nvSpPr>
            <p:spPr>
              <a:xfrm>
                <a:off x="7924313" y="2681655"/>
                <a:ext cx="4659171"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109" name="Group 108">
            <a:extLst>
              <a:ext uri="{FF2B5EF4-FFF2-40B4-BE49-F238E27FC236}">
                <a16:creationId xmlns:a16="http://schemas.microsoft.com/office/drawing/2014/main" id="{829A63E9-8F2A-7A42-9BDA-DD4FA2EEE6C9}"/>
              </a:ext>
            </a:extLst>
          </p:cNvPr>
          <p:cNvGrpSpPr/>
          <p:nvPr/>
        </p:nvGrpSpPr>
        <p:grpSpPr>
          <a:xfrm>
            <a:off x="1974729" y="5020447"/>
            <a:ext cx="9159861" cy="6188341"/>
            <a:chOff x="13017546" y="3273350"/>
            <a:chExt cx="10283367" cy="6947373"/>
          </a:xfrm>
          <a:solidFill>
            <a:srgbClr val="EFF1F8"/>
          </a:solidFill>
        </p:grpSpPr>
        <p:sp>
          <p:nvSpPr>
            <p:cNvPr id="110" name="Freeform 6">
              <a:extLst>
                <a:ext uri="{FF2B5EF4-FFF2-40B4-BE49-F238E27FC236}">
                  <a16:creationId xmlns:a16="http://schemas.microsoft.com/office/drawing/2014/main" id="{DCBE8839-13A6-944C-85CC-B5B664BE3487}"/>
                </a:ext>
              </a:extLst>
            </p:cNvPr>
            <p:cNvSpPr>
              <a:spLocks/>
            </p:cNvSpPr>
            <p:nvPr/>
          </p:nvSpPr>
          <p:spPr bwMode="auto">
            <a:xfrm>
              <a:off x="17272874" y="3991979"/>
              <a:ext cx="426764" cy="559971"/>
            </a:xfrm>
            <a:custGeom>
              <a:avLst/>
              <a:gdLst>
                <a:gd name="T0" fmla="*/ 72 w 78"/>
                <a:gd name="T1" fmla="*/ 39 h 113"/>
                <a:gd name="T2" fmla="*/ 66 w 78"/>
                <a:gd name="T3" fmla="*/ 44 h 113"/>
                <a:gd name="T4" fmla="*/ 61 w 78"/>
                <a:gd name="T5" fmla="*/ 44 h 113"/>
                <a:gd name="T6" fmla="*/ 65 w 78"/>
                <a:gd name="T7" fmla="*/ 38 h 113"/>
                <a:gd name="T8" fmla="*/ 72 w 78"/>
                <a:gd name="T9" fmla="*/ 14 h 113"/>
                <a:gd name="T10" fmla="*/ 66 w 78"/>
                <a:gd name="T11" fmla="*/ 12 h 113"/>
                <a:gd name="T12" fmla="*/ 65 w 78"/>
                <a:gd name="T13" fmla="*/ 1 h 113"/>
                <a:gd name="T14" fmla="*/ 51 w 78"/>
                <a:gd name="T15" fmla="*/ 4 h 113"/>
                <a:gd name="T16" fmla="*/ 46 w 78"/>
                <a:gd name="T17" fmla="*/ 9 h 113"/>
                <a:gd name="T18" fmla="*/ 40 w 78"/>
                <a:gd name="T19" fmla="*/ 6 h 113"/>
                <a:gd name="T20" fmla="*/ 36 w 78"/>
                <a:gd name="T21" fmla="*/ 7 h 113"/>
                <a:gd name="T22" fmla="*/ 25 w 78"/>
                <a:gd name="T23" fmla="*/ 16 h 113"/>
                <a:gd name="T24" fmla="*/ 24 w 78"/>
                <a:gd name="T25" fmla="*/ 17 h 113"/>
                <a:gd name="T26" fmla="*/ 19 w 78"/>
                <a:gd name="T27" fmla="*/ 26 h 113"/>
                <a:gd name="T28" fmla="*/ 31 w 78"/>
                <a:gd name="T29" fmla="*/ 33 h 113"/>
                <a:gd name="T30" fmla="*/ 30 w 78"/>
                <a:gd name="T31" fmla="*/ 35 h 113"/>
                <a:gd name="T32" fmla="*/ 30 w 78"/>
                <a:gd name="T33" fmla="*/ 49 h 113"/>
                <a:gd name="T34" fmla="*/ 27 w 78"/>
                <a:gd name="T35" fmla="*/ 51 h 113"/>
                <a:gd name="T36" fmla="*/ 20 w 78"/>
                <a:gd name="T37" fmla="*/ 44 h 113"/>
                <a:gd name="T38" fmla="*/ 11 w 78"/>
                <a:gd name="T39" fmla="*/ 33 h 113"/>
                <a:gd name="T40" fmla="*/ 0 w 78"/>
                <a:gd name="T41" fmla="*/ 47 h 113"/>
                <a:gd name="T42" fmla="*/ 6 w 78"/>
                <a:gd name="T43" fmla="*/ 63 h 113"/>
                <a:gd name="T44" fmla="*/ 15 w 78"/>
                <a:gd name="T45" fmla="*/ 71 h 113"/>
                <a:gd name="T46" fmla="*/ 22 w 78"/>
                <a:gd name="T47" fmla="*/ 82 h 113"/>
                <a:gd name="T48" fmla="*/ 33 w 78"/>
                <a:gd name="T49" fmla="*/ 107 h 113"/>
                <a:gd name="T50" fmla="*/ 48 w 78"/>
                <a:gd name="T51" fmla="*/ 111 h 113"/>
                <a:gd name="T52" fmla="*/ 56 w 78"/>
                <a:gd name="T53" fmla="*/ 103 h 113"/>
                <a:gd name="T54" fmla="*/ 70 w 78"/>
                <a:gd name="T55" fmla="*/ 89 h 113"/>
                <a:gd name="T56" fmla="*/ 72 w 78"/>
                <a:gd name="T57" fmla="*/ 79 h 113"/>
                <a:gd name="T58" fmla="*/ 71 w 78"/>
                <a:gd name="T59" fmla="*/ 58 h 113"/>
                <a:gd name="T60" fmla="*/ 69 w 78"/>
                <a:gd name="T61" fmla="*/ 54 h 113"/>
                <a:gd name="T62" fmla="*/ 77 w 78"/>
                <a:gd name="T63" fmla="*/ 5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113">
                  <a:moveTo>
                    <a:pt x="77" y="42"/>
                  </a:moveTo>
                  <a:cubicBezTo>
                    <a:pt x="76" y="40"/>
                    <a:pt x="74" y="39"/>
                    <a:pt x="72" y="39"/>
                  </a:cubicBezTo>
                  <a:cubicBezTo>
                    <a:pt x="71" y="39"/>
                    <a:pt x="71" y="39"/>
                    <a:pt x="71" y="39"/>
                  </a:cubicBezTo>
                  <a:cubicBezTo>
                    <a:pt x="69" y="39"/>
                    <a:pt x="67" y="41"/>
                    <a:pt x="66" y="44"/>
                  </a:cubicBezTo>
                  <a:cubicBezTo>
                    <a:pt x="65" y="44"/>
                    <a:pt x="65" y="45"/>
                    <a:pt x="65" y="45"/>
                  </a:cubicBezTo>
                  <a:cubicBezTo>
                    <a:pt x="64" y="44"/>
                    <a:pt x="62" y="44"/>
                    <a:pt x="61" y="44"/>
                  </a:cubicBezTo>
                  <a:cubicBezTo>
                    <a:pt x="60" y="44"/>
                    <a:pt x="59" y="44"/>
                    <a:pt x="59" y="43"/>
                  </a:cubicBezTo>
                  <a:cubicBezTo>
                    <a:pt x="60" y="42"/>
                    <a:pt x="63" y="39"/>
                    <a:pt x="65" y="38"/>
                  </a:cubicBezTo>
                  <a:cubicBezTo>
                    <a:pt x="69" y="36"/>
                    <a:pt x="71" y="34"/>
                    <a:pt x="72" y="33"/>
                  </a:cubicBezTo>
                  <a:cubicBezTo>
                    <a:pt x="74" y="28"/>
                    <a:pt x="78" y="18"/>
                    <a:pt x="72" y="14"/>
                  </a:cubicBezTo>
                  <a:cubicBezTo>
                    <a:pt x="71" y="13"/>
                    <a:pt x="69" y="13"/>
                    <a:pt x="68" y="12"/>
                  </a:cubicBezTo>
                  <a:cubicBezTo>
                    <a:pt x="67" y="12"/>
                    <a:pt x="67" y="12"/>
                    <a:pt x="66" y="12"/>
                  </a:cubicBezTo>
                  <a:cubicBezTo>
                    <a:pt x="66" y="11"/>
                    <a:pt x="67" y="10"/>
                    <a:pt x="67" y="9"/>
                  </a:cubicBezTo>
                  <a:cubicBezTo>
                    <a:pt x="68" y="8"/>
                    <a:pt x="69" y="4"/>
                    <a:pt x="65" y="1"/>
                  </a:cubicBezTo>
                  <a:cubicBezTo>
                    <a:pt x="65" y="0"/>
                    <a:pt x="63" y="0"/>
                    <a:pt x="62" y="0"/>
                  </a:cubicBezTo>
                  <a:cubicBezTo>
                    <a:pt x="58" y="0"/>
                    <a:pt x="53" y="3"/>
                    <a:pt x="51" y="4"/>
                  </a:cubicBezTo>
                  <a:cubicBezTo>
                    <a:pt x="51" y="5"/>
                    <a:pt x="50" y="6"/>
                    <a:pt x="49" y="6"/>
                  </a:cubicBezTo>
                  <a:cubicBezTo>
                    <a:pt x="48" y="7"/>
                    <a:pt x="47" y="9"/>
                    <a:pt x="46" y="9"/>
                  </a:cubicBezTo>
                  <a:cubicBezTo>
                    <a:pt x="45" y="9"/>
                    <a:pt x="45" y="8"/>
                    <a:pt x="44" y="8"/>
                  </a:cubicBezTo>
                  <a:cubicBezTo>
                    <a:pt x="43" y="7"/>
                    <a:pt x="42" y="6"/>
                    <a:pt x="40" y="6"/>
                  </a:cubicBezTo>
                  <a:cubicBezTo>
                    <a:pt x="39" y="6"/>
                    <a:pt x="39" y="7"/>
                    <a:pt x="38" y="7"/>
                  </a:cubicBezTo>
                  <a:cubicBezTo>
                    <a:pt x="37" y="7"/>
                    <a:pt x="36" y="7"/>
                    <a:pt x="36" y="7"/>
                  </a:cubicBezTo>
                  <a:cubicBezTo>
                    <a:pt x="29" y="9"/>
                    <a:pt x="27" y="9"/>
                    <a:pt x="26" y="11"/>
                  </a:cubicBezTo>
                  <a:cubicBezTo>
                    <a:pt x="24" y="13"/>
                    <a:pt x="25" y="15"/>
                    <a:pt x="25" y="16"/>
                  </a:cubicBezTo>
                  <a:cubicBezTo>
                    <a:pt x="25" y="16"/>
                    <a:pt x="25" y="16"/>
                    <a:pt x="25" y="16"/>
                  </a:cubicBezTo>
                  <a:cubicBezTo>
                    <a:pt x="25" y="16"/>
                    <a:pt x="25" y="16"/>
                    <a:pt x="24" y="17"/>
                  </a:cubicBezTo>
                  <a:cubicBezTo>
                    <a:pt x="23" y="17"/>
                    <a:pt x="22" y="18"/>
                    <a:pt x="21" y="19"/>
                  </a:cubicBezTo>
                  <a:cubicBezTo>
                    <a:pt x="20" y="20"/>
                    <a:pt x="17" y="23"/>
                    <a:pt x="19" y="26"/>
                  </a:cubicBezTo>
                  <a:cubicBezTo>
                    <a:pt x="20" y="30"/>
                    <a:pt x="24" y="31"/>
                    <a:pt x="28" y="32"/>
                  </a:cubicBezTo>
                  <a:cubicBezTo>
                    <a:pt x="29" y="32"/>
                    <a:pt x="30" y="32"/>
                    <a:pt x="31" y="33"/>
                  </a:cubicBezTo>
                  <a:cubicBezTo>
                    <a:pt x="31" y="33"/>
                    <a:pt x="31" y="33"/>
                    <a:pt x="31" y="33"/>
                  </a:cubicBezTo>
                  <a:cubicBezTo>
                    <a:pt x="31" y="33"/>
                    <a:pt x="30" y="34"/>
                    <a:pt x="30" y="35"/>
                  </a:cubicBezTo>
                  <a:cubicBezTo>
                    <a:pt x="29" y="37"/>
                    <a:pt x="27" y="40"/>
                    <a:pt x="29" y="43"/>
                  </a:cubicBezTo>
                  <a:cubicBezTo>
                    <a:pt x="30" y="45"/>
                    <a:pt x="30" y="47"/>
                    <a:pt x="30" y="49"/>
                  </a:cubicBezTo>
                  <a:cubicBezTo>
                    <a:pt x="30" y="49"/>
                    <a:pt x="30" y="50"/>
                    <a:pt x="29" y="50"/>
                  </a:cubicBezTo>
                  <a:cubicBezTo>
                    <a:pt x="28" y="51"/>
                    <a:pt x="28" y="51"/>
                    <a:pt x="27" y="51"/>
                  </a:cubicBezTo>
                  <a:cubicBezTo>
                    <a:pt x="25" y="51"/>
                    <a:pt x="22" y="49"/>
                    <a:pt x="21" y="47"/>
                  </a:cubicBezTo>
                  <a:cubicBezTo>
                    <a:pt x="21" y="46"/>
                    <a:pt x="20" y="45"/>
                    <a:pt x="20" y="44"/>
                  </a:cubicBezTo>
                  <a:cubicBezTo>
                    <a:pt x="19" y="40"/>
                    <a:pt x="17" y="35"/>
                    <a:pt x="13" y="33"/>
                  </a:cubicBezTo>
                  <a:cubicBezTo>
                    <a:pt x="12" y="33"/>
                    <a:pt x="11" y="33"/>
                    <a:pt x="11" y="33"/>
                  </a:cubicBezTo>
                  <a:cubicBezTo>
                    <a:pt x="9" y="33"/>
                    <a:pt x="7" y="34"/>
                    <a:pt x="5" y="36"/>
                  </a:cubicBezTo>
                  <a:cubicBezTo>
                    <a:pt x="2" y="39"/>
                    <a:pt x="0" y="44"/>
                    <a:pt x="0" y="47"/>
                  </a:cubicBezTo>
                  <a:cubicBezTo>
                    <a:pt x="1" y="51"/>
                    <a:pt x="2" y="54"/>
                    <a:pt x="4" y="57"/>
                  </a:cubicBezTo>
                  <a:cubicBezTo>
                    <a:pt x="5" y="59"/>
                    <a:pt x="6" y="61"/>
                    <a:pt x="6" y="63"/>
                  </a:cubicBezTo>
                  <a:cubicBezTo>
                    <a:pt x="8" y="67"/>
                    <a:pt x="10" y="69"/>
                    <a:pt x="12" y="70"/>
                  </a:cubicBezTo>
                  <a:cubicBezTo>
                    <a:pt x="13" y="70"/>
                    <a:pt x="14" y="71"/>
                    <a:pt x="15" y="71"/>
                  </a:cubicBezTo>
                  <a:cubicBezTo>
                    <a:pt x="16" y="73"/>
                    <a:pt x="17" y="75"/>
                    <a:pt x="19" y="77"/>
                  </a:cubicBezTo>
                  <a:cubicBezTo>
                    <a:pt x="20" y="79"/>
                    <a:pt x="21" y="80"/>
                    <a:pt x="22" y="82"/>
                  </a:cubicBezTo>
                  <a:cubicBezTo>
                    <a:pt x="25" y="86"/>
                    <a:pt x="26" y="90"/>
                    <a:pt x="28" y="94"/>
                  </a:cubicBezTo>
                  <a:cubicBezTo>
                    <a:pt x="29" y="99"/>
                    <a:pt x="30" y="103"/>
                    <a:pt x="33" y="107"/>
                  </a:cubicBezTo>
                  <a:cubicBezTo>
                    <a:pt x="35" y="109"/>
                    <a:pt x="38" y="113"/>
                    <a:pt x="42" y="113"/>
                  </a:cubicBezTo>
                  <a:cubicBezTo>
                    <a:pt x="45" y="113"/>
                    <a:pt x="47" y="112"/>
                    <a:pt x="48" y="111"/>
                  </a:cubicBezTo>
                  <a:cubicBezTo>
                    <a:pt x="51" y="108"/>
                    <a:pt x="51" y="105"/>
                    <a:pt x="51" y="102"/>
                  </a:cubicBezTo>
                  <a:cubicBezTo>
                    <a:pt x="53" y="102"/>
                    <a:pt x="54" y="103"/>
                    <a:pt x="56" y="103"/>
                  </a:cubicBezTo>
                  <a:cubicBezTo>
                    <a:pt x="59" y="103"/>
                    <a:pt x="61" y="102"/>
                    <a:pt x="63" y="101"/>
                  </a:cubicBezTo>
                  <a:cubicBezTo>
                    <a:pt x="68" y="97"/>
                    <a:pt x="69" y="93"/>
                    <a:pt x="70" y="89"/>
                  </a:cubicBezTo>
                  <a:cubicBezTo>
                    <a:pt x="70" y="87"/>
                    <a:pt x="70" y="86"/>
                    <a:pt x="70" y="85"/>
                  </a:cubicBezTo>
                  <a:cubicBezTo>
                    <a:pt x="71" y="83"/>
                    <a:pt x="72" y="81"/>
                    <a:pt x="72" y="79"/>
                  </a:cubicBezTo>
                  <a:cubicBezTo>
                    <a:pt x="74" y="76"/>
                    <a:pt x="75" y="73"/>
                    <a:pt x="75" y="69"/>
                  </a:cubicBezTo>
                  <a:cubicBezTo>
                    <a:pt x="76" y="64"/>
                    <a:pt x="74" y="61"/>
                    <a:pt x="71" y="58"/>
                  </a:cubicBezTo>
                  <a:cubicBezTo>
                    <a:pt x="71" y="58"/>
                    <a:pt x="70" y="57"/>
                    <a:pt x="69" y="56"/>
                  </a:cubicBezTo>
                  <a:cubicBezTo>
                    <a:pt x="69" y="55"/>
                    <a:pt x="69" y="55"/>
                    <a:pt x="69" y="54"/>
                  </a:cubicBezTo>
                  <a:cubicBezTo>
                    <a:pt x="69" y="54"/>
                    <a:pt x="70" y="54"/>
                    <a:pt x="70" y="54"/>
                  </a:cubicBezTo>
                  <a:cubicBezTo>
                    <a:pt x="73" y="54"/>
                    <a:pt x="76" y="52"/>
                    <a:pt x="77" y="50"/>
                  </a:cubicBezTo>
                  <a:cubicBezTo>
                    <a:pt x="78" y="48"/>
                    <a:pt x="78" y="45"/>
                    <a:pt x="77" y="4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5" name="Freeform 7">
              <a:extLst>
                <a:ext uri="{FF2B5EF4-FFF2-40B4-BE49-F238E27FC236}">
                  <a16:creationId xmlns:a16="http://schemas.microsoft.com/office/drawing/2014/main" id="{90C6BD67-D0DA-004C-9118-A752A9937A8B}"/>
                </a:ext>
              </a:extLst>
            </p:cNvPr>
            <p:cNvSpPr>
              <a:spLocks/>
            </p:cNvSpPr>
            <p:nvPr/>
          </p:nvSpPr>
          <p:spPr bwMode="auto">
            <a:xfrm>
              <a:off x="17344685" y="4809537"/>
              <a:ext cx="342642" cy="304251"/>
            </a:xfrm>
            <a:custGeom>
              <a:avLst/>
              <a:gdLst>
                <a:gd name="T0" fmla="*/ 63 w 63"/>
                <a:gd name="T1" fmla="*/ 46 h 61"/>
                <a:gd name="T2" fmla="*/ 58 w 63"/>
                <a:gd name="T3" fmla="*/ 40 h 61"/>
                <a:gd name="T4" fmla="*/ 55 w 63"/>
                <a:gd name="T5" fmla="*/ 37 h 61"/>
                <a:gd name="T6" fmla="*/ 53 w 63"/>
                <a:gd name="T7" fmla="*/ 30 h 61"/>
                <a:gd name="T8" fmla="*/ 50 w 63"/>
                <a:gd name="T9" fmla="*/ 19 h 61"/>
                <a:gd name="T10" fmla="*/ 44 w 63"/>
                <a:gd name="T11" fmla="*/ 13 h 61"/>
                <a:gd name="T12" fmla="*/ 37 w 63"/>
                <a:gd name="T13" fmla="*/ 6 h 61"/>
                <a:gd name="T14" fmla="*/ 29 w 63"/>
                <a:gd name="T15" fmla="*/ 0 h 61"/>
                <a:gd name="T16" fmla="*/ 20 w 63"/>
                <a:gd name="T17" fmla="*/ 6 h 61"/>
                <a:gd name="T18" fmla="*/ 17 w 63"/>
                <a:gd name="T19" fmla="*/ 16 h 61"/>
                <a:gd name="T20" fmla="*/ 14 w 63"/>
                <a:gd name="T21" fmla="*/ 24 h 61"/>
                <a:gd name="T22" fmla="*/ 10 w 63"/>
                <a:gd name="T23" fmla="*/ 25 h 61"/>
                <a:gd name="T24" fmla="*/ 1 w 63"/>
                <a:gd name="T25" fmla="*/ 31 h 61"/>
                <a:gd name="T26" fmla="*/ 1 w 63"/>
                <a:gd name="T27" fmla="*/ 37 h 61"/>
                <a:gd name="T28" fmla="*/ 12 w 63"/>
                <a:gd name="T29" fmla="*/ 42 h 61"/>
                <a:gd name="T30" fmla="*/ 15 w 63"/>
                <a:gd name="T31" fmla="*/ 43 h 61"/>
                <a:gd name="T32" fmla="*/ 21 w 63"/>
                <a:gd name="T33" fmla="*/ 48 h 61"/>
                <a:gd name="T34" fmla="*/ 26 w 63"/>
                <a:gd name="T35" fmla="*/ 54 h 61"/>
                <a:gd name="T36" fmla="*/ 43 w 63"/>
                <a:gd name="T37" fmla="*/ 61 h 61"/>
                <a:gd name="T38" fmla="*/ 43 w 63"/>
                <a:gd name="T39" fmla="*/ 61 h 61"/>
                <a:gd name="T40" fmla="*/ 61 w 63"/>
                <a:gd name="T41" fmla="*/ 51 h 61"/>
                <a:gd name="T42" fmla="*/ 63 w 63"/>
                <a:gd name="T43"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 h="61">
                  <a:moveTo>
                    <a:pt x="63" y="46"/>
                  </a:moveTo>
                  <a:cubicBezTo>
                    <a:pt x="63" y="43"/>
                    <a:pt x="60" y="41"/>
                    <a:pt x="58" y="40"/>
                  </a:cubicBezTo>
                  <a:cubicBezTo>
                    <a:pt x="57" y="39"/>
                    <a:pt x="56" y="38"/>
                    <a:pt x="55" y="37"/>
                  </a:cubicBezTo>
                  <a:cubicBezTo>
                    <a:pt x="54" y="35"/>
                    <a:pt x="53" y="33"/>
                    <a:pt x="53" y="30"/>
                  </a:cubicBezTo>
                  <a:cubicBezTo>
                    <a:pt x="53" y="26"/>
                    <a:pt x="53" y="22"/>
                    <a:pt x="50" y="19"/>
                  </a:cubicBezTo>
                  <a:cubicBezTo>
                    <a:pt x="48" y="16"/>
                    <a:pt x="46" y="14"/>
                    <a:pt x="44" y="13"/>
                  </a:cubicBezTo>
                  <a:cubicBezTo>
                    <a:pt x="41" y="11"/>
                    <a:pt x="39" y="9"/>
                    <a:pt x="37" y="6"/>
                  </a:cubicBezTo>
                  <a:cubicBezTo>
                    <a:pt x="35" y="2"/>
                    <a:pt x="32" y="0"/>
                    <a:pt x="29" y="0"/>
                  </a:cubicBezTo>
                  <a:cubicBezTo>
                    <a:pt x="26" y="0"/>
                    <a:pt x="23" y="2"/>
                    <a:pt x="20" y="6"/>
                  </a:cubicBezTo>
                  <a:cubicBezTo>
                    <a:pt x="18" y="9"/>
                    <a:pt x="18" y="13"/>
                    <a:pt x="17" y="16"/>
                  </a:cubicBezTo>
                  <a:cubicBezTo>
                    <a:pt x="17" y="19"/>
                    <a:pt x="16" y="23"/>
                    <a:pt x="14" y="24"/>
                  </a:cubicBezTo>
                  <a:cubicBezTo>
                    <a:pt x="13" y="25"/>
                    <a:pt x="12" y="25"/>
                    <a:pt x="10" y="25"/>
                  </a:cubicBezTo>
                  <a:cubicBezTo>
                    <a:pt x="7" y="26"/>
                    <a:pt x="3" y="27"/>
                    <a:pt x="1" y="31"/>
                  </a:cubicBezTo>
                  <a:cubicBezTo>
                    <a:pt x="0" y="34"/>
                    <a:pt x="1" y="36"/>
                    <a:pt x="1" y="37"/>
                  </a:cubicBezTo>
                  <a:cubicBezTo>
                    <a:pt x="3" y="41"/>
                    <a:pt x="8" y="41"/>
                    <a:pt x="12" y="42"/>
                  </a:cubicBezTo>
                  <a:cubicBezTo>
                    <a:pt x="13" y="42"/>
                    <a:pt x="14" y="42"/>
                    <a:pt x="15" y="43"/>
                  </a:cubicBezTo>
                  <a:cubicBezTo>
                    <a:pt x="18" y="43"/>
                    <a:pt x="19" y="46"/>
                    <a:pt x="21" y="48"/>
                  </a:cubicBezTo>
                  <a:cubicBezTo>
                    <a:pt x="22" y="50"/>
                    <a:pt x="24" y="52"/>
                    <a:pt x="26" y="54"/>
                  </a:cubicBezTo>
                  <a:cubicBezTo>
                    <a:pt x="27" y="54"/>
                    <a:pt x="37" y="61"/>
                    <a:pt x="43" y="61"/>
                  </a:cubicBezTo>
                  <a:cubicBezTo>
                    <a:pt x="43" y="61"/>
                    <a:pt x="43" y="61"/>
                    <a:pt x="43" y="61"/>
                  </a:cubicBezTo>
                  <a:cubicBezTo>
                    <a:pt x="48" y="61"/>
                    <a:pt x="59" y="53"/>
                    <a:pt x="61" y="51"/>
                  </a:cubicBezTo>
                  <a:cubicBezTo>
                    <a:pt x="63" y="49"/>
                    <a:pt x="63" y="47"/>
                    <a:pt x="63" y="4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6" name="Freeform 9">
              <a:extLst>
                <a:ext uri="{FF2B5EF4-FFF2-40B4-BE49-F238E27FC236}">
                  <a16:creationId xmlns:a16="http://schemas.microsoft.com/office/drawing/2014/main" id="{E613A71D-A3AB-0047-8EF6-4B9E2C16DD9D}"/>
                </a:ext>
              </a:extLst>
            </p:cNvPr>
            <p:cNvSpPr>
              <a:spLocks/>
            </p:cNvSpPr>
            <p:nvPr/>
          </p:nvSpPr>
          <p:spPr bwMode="auto">
            <a:xfrm>
              <a:off x="16162878" y="3907984"/>
              <a:ext cx="681181" cy="713030"/>
            </a:xfrm>
            <a:custGeom>
              <a:avLst/>
              <a:gdLst>
                <a:gd name="T0" fmla="*/ 110 w 125"/>
                <a:gd name="T1" fmla="*/ 51 h 144"/>
                <a:gd name="T2" fmla="*/ 108 w 125"/>
                <a:gd name="T3" fmla="*/ 50 h 144"/>
                <a:gd name="T4" fmla="*/ 111 w 125"/>
                <a:gd name="T5" fmla="*/ 35 h 144"/>
                <a:gd name="T6" fmla="*/ 96 w 125"/>
                <a:gd name="T7" fmla="*/ 19 h 144"/>
                <a:gd name="T8" fmla="*/ 85 w 125"/>
                <a:gd name="T9" fmla="*/ 26 h 144"/>
                <a:gd name="T10" fmla="*/ 80 w 125"/>
                <a:gd name="T11" fmla="*/ 30 h 144"/>
                <a:gd name="T12" fmla="*/ 81 w 125"/>
                <a:gd name="T13" fmla="*/ 27 h 144"/>
                <a:gd name="T14" fmla="*/ 89 w 125"/>
                <a:gd name="T15" fmla="*/ 18 h 144"/>
                <a:gd name="T16" fmla="*/ 92 w 125"/>
                <a:gd name="T17" fmla="*/ 4 h 144"/>
                <a:gd name="T18" fmla="*/ 85 w 125"/>
                <a:gd name="T19" fmla="*/ 0 h 144"/>
                <a:gd name="T20" fmla="*/ 75 w 125"/>
                <a:gd name="T21" fmla="*/ 1 h 144"/>
                <a:gd name="T22" fmla="*/ 61 w 125"/>
                <a:gd name="T23" fmla="*/ 2 h 144"/>
                <a:gd name="T24" fmla="*/ 54 w 125"/>
                <a:gd name="T25" fmla="*/ 3 h 144"/>
                <a:gd name="T26" fmla="*/ 36 w 125"/>
                <a:gd name="T27" fmla="*/ 9 h 144"/>
                <a:gd name="T28" fmla="*/ 26 w 125"/>
                <a:gd name="T29" fmla="*/ 18 h 144"/>
                <a:gd name="T30" fmla="*/ 27 w 125"/>
                <a:gd name="T31" fmla="*/ 23 h 144"/>
                <a:gd name="T32" fmla="*/ 14 w 125"/>
                <a:gd name="T33" fmla="*/ 29 h 144"/>
                <a:gd name="T34" fmla="*/ 8 w 125"/>
                <a:gd name="T35" fmla="*/ 38 h 144"/>
                <a:gd name="T36" fmla="*/ 19 w 125"/>
                <a:gd name="T37" fmla="*/ 47 h 144"/>
                <a:gd name="T38" fmla="*/ 21 w 125"/>
                <a:gd name="T39" fmla="*/ 48 h 144"/>
                <a:gd name="T40" fmla="*/ 12 w 125"/>
                <a:gd name="T41" fmla="*/ 52 h 144"/>
                <a:gd name="T42" fmla="*/ 17 w 125"/>
                <a:gd name="T43" fmla="*/ 61 h 144"/>
                <a:gd name="T44" fmla="*/ 24 w 125"/>
                <a:gd name="T45" fmla="*/ 61 h 144"/>
                <a:gd name="T46" fmla="*/ 28 w 125"/>
                <a:gd name="T47" fmla="*/ 61 h 144"/>
                <a:gd name="T48" fmla="*/ 37 w 125"/>
                <a:gd name="T49" fmla="*/ 63 h 144"/>
                <a:gd name="T50" fmla="*/ 39 w 125"/>
                <a:gd name="T51" fmla="*/ 63 h 144"/>
                <a:gd name="T52" fmla="*/ 43 w 125"/>
                <a:gd name="T53" fmla="*/ 63 h 144"/>
                <a:gd name="T54" fmla="*/ 34 w 125"/>
                <a:gd name="T55" fmla="*/ 64 h 144"/>
                <a:gd name="T56" fmla="*/ 17 w 125"/>
                <a:gd name="T57" fmla="*/ 63 h 144"/>
                <a:gd name="T58" fmla="*/ 3 w 125"/>
                <a:gd name="T59" fmla="*/ 72 h 144"/>
                <a:gd name="T60" fmla="*/ 18 w 125"/>
                <a:gd name="T61" fmla="*/ 93 h 144"/>
                <a:gd name="T62" fmla="*/ 38 w 125"/>
                <a:gd name="T63" fmla="*/ 102 h 144"/>
                <a:gd name="T64" fmla="*/ 50 w 125"/>
                <a:gd name="T65" fmla="*/ 105 h 144"/>
                <a:gd name="T66" fmla="*/ 60 w 125"/>
                <a:gd name="T67" fmla="*/ 110 h 144"/>
                <a:gd name="T68" fmla="*/ 66 w 125"/>
                <a:gd name="T69" fmla="*/ 115 h 144"/>
                <a:gd name="T70" fmla="*/ 67 w 125"/>
                <a:gd name="T71" fmla="*/ 123 h 144"/>
                <a:gd name="T72" fmla="*/ 54 w 125"/>
                <a:gd name="T73" fmla="*/ 116 h 144"/>
                <a:gd name="T74" fmla="*/ 19 w 125"/>
                <a:gd name="T75" fmla="*/ 105 h 144"/>
                <a:gd name="T76" fmla="*/ 14 w 125"/>
                <a:gd name="T77" fmla="*/ 104 h 144"/>
                <a:gd name="T78" fmla="*/ 0 w 125"/>
                <a:gd name="T79" fmla="*/ 107 h 144"/>
                <a:gd name="T80" fmla="*/ 125 w 125"/>
                <a:gd name="T81" fmla="*/ 4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5" h="144">
                  <a:moveTo>
                    <a:pt x="117" y="48"/>
                  </a:moveTo>
                  <a:cubicBezTo>
                    <a:pt x="115" y="50"/>
                    <a:pt x="112" y="51"/>
                    <a:pt x="110" y="51"/>
                  </a:cubicBezTo>
                  <a:cubicBezTo>
                    <a:pt x="109" y="51"/>
                    <a:pt x="109" y="51"/>
                    <a:pt x="108" y="51"/>
                  </a:cubicBezTo>
                  <a:cubicBezTo>
                    <a:pt x="108" y="50"/>
                    <a:pt x="108" y="50"/>
                    <a:pt x="108" y="50"/>
                  </a:cubicBezTo>
                  <a:cubicBezTo>
                    <a:pt x="108" y="50"/>
                    <a:pt x="109" y="48"/>
                    <a:pt x="109" y="47"/>
                  </a:cubicBezTo>
                  <a:cubicBezTo>
                    <a:pt x="111" y="44"/>
                    <a:pt x="114" y="40"/>
                    <a:pt x="111" y="35"/>
                  </a:cubicBezTo>
                  <a:cubicBezTo>
                    <a:pt x="110" y="34"/>
                    <a:pt x="110" y="33"/>
                    <a:pt x="109" y="31"/>
                  </a:cubicBezTo>
                  <a:cubicBezTo>
                    <a:pt x="106" y="26"/>
                    <a:pt x="103" y="19"/>
                    <a:pt x="96" y="19"/>
                  </a:cubicBezTo>
                  <a:cubicBezTo>
                    <a:pt x="95" y="19"/>
                    <a:pt x="95" y="19"/>
                    <a:pt x="95" y="19"/>
                  </a:cubicBezTo>
                  <a:cubicBezTo>
                    <a:pt x="90" y="20"/>
                    <a:pt x="87" y="23"/>
                    <a:pt x="85" y="26"/>
                  </a:cubicBezTo>
                  <a:cubicBezTo>
                    <a:pt x="83" y="30"/>
                    <a:pt x="83" y="30"/>
                    <a:pt x="80" y="30"/>
                  </a:cubicBezTo>
                  <a:cubicBezTo>
                    <a:pt x="80" y="30"/>
                    <a:pt x="80" y="30"/>
                    <a:pt x="80" y="30"/>
                  </a:cubicBezTo>
                  <a:cubicBezTo>
                    <a:pt x="79" y="30"/>
                    <a:pt x="79" y="30"/>
                    <a:pt x="78" y="30"/>
                  </a:cubicBezTo>
                  <a:cubicBezTo>
                    <a:pt x="79" y="29"/>
                    <a:pt x="80" y="28"/>
                    <a:pt x="81" y="27"/>
                  </a:cubicBezTo>
                  <a:cubicBezTo>
                    <a:pt x="82" y="27"/>
                    <a:pt x="82" y="27"/>
                    <a:pt x="83" y="26"/>
                  </a:cubicBezTo>
                  <a:cubicBezTo>
                    <a:pt x="86" y="24"/>
                    <a:pt x="88" y="21"/>
                    <a:pt x="89" y="18"/>
                  </a:cubicBezTo>
                  <a:cubicBezTo>
                    <a:pt x="90" y="17"/>
                    <a:pt x="91" y="16"/>
                    <a:pt x="92" y="14"/>
                  </a:cubicBezTo>
                  <a:cubicBezTo>
                    <a:pt x="94" y="12"/>
                    <a:pt x="94" y="8"/>
                    <a:pt x="92" y="4"/>
                  </a:cubicBezTo>
                  <a:cubicBezTo>
                    <a:pt x="91" y="2"/>
                    <a:pt x="89" y="0"/>
                    <a:pt x="87" y="0"/>
                  </a:cubicBezTo>
                  <a:cubicBezTo>
                    <a:pt x="86" y="0"/>
                    <a:pt x="85" y="0"/>
                    <a:pt x="85" y="0"/>
                  </a:cubicBezTo>
                  <a:cubicBezTo>
                    <a:pt x="83" y="0"/>
                    <a:pt x="81" y="0"/>
                    <a:pt x="79" y="0"/>
                  </a:cubicBezTo>
                  <a:cubicBezTo>
                    <a:pt x="77" y="1"/>
                    <a:pt x="76" y="1"/>
                    <a:pt x="75" y="1"/>
                  </a:cubicBezTo>
                  <a:cubicBezTo>
                    <a:pt x="71" y="1"/>
                    <a:pt x="67" y="2"/>
                    <a:pt x="63" y="2"/>
                  </a:cubicBezTo>
                  <a:cubicBezTo>
                    <a:pt x="61" y="2"/>
                    <a:pt x="61" y="2"/>
                    <a:pt x="61" y="2"/>
                  </a:cubicBezTo>
                  <a:cubicBezTo>
                    <a:pt x="60" y="2"/>
                    <a:pt x="60" y="2"/>
                    <a:pt x="59" y="2"/>
                  </a:cubicBezTo>
                  <a:cubicBezTo>
                    <a:pt x="57" y="3"/>
                    <a:pt x="56" y="3"/>
                    <a:pt x="54" y="3"/>
                  </a:cubicBezTo>
                  <a:cubicBezTo>
                    <a:pt x="49" y="4"/>
                    <a:pt x="44" y="6"/>
                    <a:pt x="40" y="8"/>
                  </a:cubicBezTo>
                  <a:cubicBezTo>
                    <a:pt x="39" y="8"/>
                    <a:pt x="37" y="9"/>
                    <a:pt x="36" y="9"/>
                  </a:cubicBezTo>
                  <a:cubicBezTo>
                    <a:pt x="35" y="9"/>
                    <a:pt x="35" y="9"/>
                    <a:pt x="35" y="9"/>
                  </a:cubicBezTo>
                  <a:cubicBezTo>
                    <a:pt x="32" y="11"/>
                    <a:pt x="26" y="13"/>
                    <a:pt x="26" y="18"/>
                  </a:cubicBezTo>
                  <a:cubicBezTo>
                    <a:pt x="26" y="20"/>
                    <a:pt x="26" y="21"/>
                    <a:pt x="27" y="22"/>
                  </a:cubicBezTo>
                  <a:cubicBezTo>
                    <a:pt x="27" y="22"/>
                    <a:pt x="27" y="22"/>
                    <a:pt x="27" y="23"/>
                  </a:cubicBezTo>
                  <a:cubicBezTo>
                    <a:pt x="26" y="24"/>
                    <a:pt x="26" y="24"/>
                    <a:pt x="24" y="24"/>
                  </a:cubicBezTo>
                  <a:cubicBezTo>
                    <a:pt x="19" y="25"/>
                    <a:pt x="17" y="27"/>
                    <a:pt x="14" y="29"/>
                  </a:cubicBezTo>
                  <a:cubicBezTo>
                    <a:pt x="14" y="29"/>
                    <a:pt x="14" y="29"/>
                    <a:pt x="14" y="29"/>
                  </a:cubicBezTo>
                  <a:cubicBezTo>
                    <a:pt x="11" y="31"/>
                    <a:pt x="9" y="34"/>
                    <a:pt x="8" y="38"/>
                  </a:cubicBezTo>
                  <a:cubicBezTo>
                    <a:pt x="7" y="45"/>
                    <a:pt x="14" y="46"/>
                    <a:pt x="17" y="47"/>
                  </a:cubicBezTo>
                  <a:cubicBezTo>
                    <a:pt x="18" y="47"/>
                    <a:pt x="18" y="47"/>
                    <a:pt x="19" y="47"/>
                  </a:cubicBezTo>
                  <a:cubicBezTo>
                    <a:pt x="20" y="47"/>
                    <a:pt x="21" y="48"/>
                    <a:pt x="21" y="48"/>
                  </a:cubicBezTo>
                  <a:cubicBezTo>
                    <a:pt x="21" y="48"/>
                    <a:pt x="21" y="48"/>
                    <a:pt x="21" y="48"/>
                  </a:cubicBezTo>
                  <a:cubicBezTo>
                    <a:pt x="20" y="48"/>
                    <a:pt x="19" y="48"/>
                    <a:pt x="18" y="48"/>
                  </a:cubicBezTo>
                  <a:cubicBezTo>
                    <a:pt x="17" y="48"/>
                    <a:pt x="13" y="48"/>
                    <a:pt x="12" y="52"/>
                  </a:cubicBezTo>
                  <a:cubicBezTo>
                    <a:pt x="11" y="53"/>
                    <a:pt x="11" y="55"/>
                    <a:pt x="12" y="57"/>
                  </a:cubicBezTo>
                  <a:cubicBezTo>
                    <a:pt x="13" y="59"/>
                    <a:pt x="15" y="61"/>
                    <a:pt x="17" y="61"/>
                  </a:cubicBezTo>
                  <a:cubicBezTo>
                    <a:pt x="18" y="61"/>
                    <a:pt x="19" y="62"/>
                    <a:pt x="21" y="62"/>
                  </a:cubicBezTo>
                  <a:cubicBezTo>
                    <a:pt x="22" y="62"/>
                    <a:pt x="23" y="61"/>
                    <a:pt x="24" y="61"/>
                  </a:cubicBezTo>
                  <a:cubicBezTo>
                    <a:pt x="26" y="61"/>
                    <a:pt x="27" y="61"/>
                    <a:pt x="28" y="61"/>
                  </a:cubicBezTo>
                  <a:cubicBezTo>
                    <a:pt x="28" y="61"/>
                    <a:pt x="28" y="61"/>
                    <a:pt x="28" y="61"/>
                  </a:cubicBezTo>
                  <a:cubicBezTo>
                    <a:pt x="29" y="61"/>
                    <a:pt x="30" y="61"/>
                    <a:pt x="31" y="62"/>
                  </a:cubicBezTo>
                  <a:cubicBezTo>
                    <a:pt x="33" y="62"/>
                    <a:pt x="35" y="63"/>
                    <a:pt x="37" y="63"/>
                  </a:cubicBezTo>
                  <a:cubicBezTo>
                    <a:pt x="37" y="63"/>
                    <a:pt x="37" y="63"/>
                    <a:pt x="37" y="63"/>
                  </a:cubicBezTo>
                  <a:cubicBezTo>
                    <a:pt x="38" y="63"/>
                    <a:pt x="38" y="63"/>
                    <a:pt x="39" y="63"/>
                  </a:cubicBezTo>
                  <a:cubicBezTo>
                    <a:pt x="40" y="63"/>
                    <a:pt x="40" y="63"/>
                    <a:pt x="41" y="63"/>
                  </a:cubicBezTo>
                  <a:cubicBezTo>
                    <a:pt x="42" y="63"/>
                    <a:pt x="42" y="63"/>
                    <a:pt x="43" y="63"/>
                  </a:cubicBezTo>
                  <a:cubicBezTo>
                    <a:pt x="41" y="63"/>
                    <a:pt x="38" y="64"/>
                    <a:pt x="35" y="64"/>
                  </a:cubicBezTo>
                  <a:cubicBezTo>
                    <a:pt x="34" y="64"/>
                    <a:pt x="34" y="64"/>
                    <a:pt x="34" y="64"/>
                  </a:cubicBezTo>
                  <a:cubicBezTo>
                    <a:pt x="32" y="64"/>
                    <a:pt x="29" y="64"/>
                    <a:pt x="26" y="63"/>
                  </a:cubicBezTo>
                  <a:cubicBezTo>
                    <a:pt x="23" y="63"/>
                    <a:pt x="20" y="63"/>
                    <a:pt x="17" y="63"/>
                  </a:cubicBezTo>
                  <a:cubicBezTo>
                    <a:pt x="15" y="63"/>
                    <a:pt x="13" y="63"/>
                    <a:pt x="11" y="63"/>
                  </a:cubicBezTo>
                  <a:cubicBezTo>
                    <a:pt x="7" y="64"/>
                    <a:pt x="4" y="68"/>
                    <a:pt x="3" y="72"/>
                  </a:cubicBezTo>
                  <a:cubicBezTo>
                    <a:pt x="1" y="77"/>
                    <a:pt x="4" y="81"/>
                    <a:pt x="6" y="84"/>
                  </a:cubicBezTo>
                  <a:cubicBezTo>
                    <a:pt x="10" y="89"/>
                    <a:pt x="12" y="91"/>
                    <a:pt x="18" y="93"/>
                  </a:cubicBezTo>
                  <a:cubicBezTo>
                    <a:pt x="22" y="94"/>
                    <a:pt x="25" y="96"/>
                    <a:pt x="30" y="99"/>
                  </a:cubicBezTo>
                  <a:cubicBezTo>
                    <a:pt x="32" y="101"/>
                    <a:pt x="35" y="101"/>
                    <a:pt x="38" y="102"/>
                  </a:cubicBezTo>
                  <a:cubicBezTo>
                    <a:pt x="40" y="102"/>
                    <a:pt x="41" y="103"/>
                    <a:pt x="43" y="103"/>
                  </a:cubicBezTo>
                  <a:cubicBezTo>
                    <a:pt x="45" y="104"/>
                    <a:pt x="48" y="104"/>
                    <a:pt x="50" y="105"/>
                  </a:cubicBezTo>
                  <a:cubicBezTo>
                    <a:pt x="52" y="105"/>
                    <a:pt x="54" y="105"/>
                    <a:pt x="56" y="106"/>
                  </a:cubicBezTo>
                  <a:cubicBezTo>
                    <a:pt x="57" y="106"/>
                    <a:pt x="59" y="108"/>
                    <a:pt x="60" y="110"/>
                  </a:cubicBezTo>
                  <a:cubicBezTo>
                    <a:pt x="61" y="111"/>
                    <a:pt x="62" y="112"/>
                    <a:pt x="63" y="112"/>
                  </a:cubicBezTo>
                  <a:cubicBezTo>
                    <a:pt x="64" y="113"/>
                    <a:pt x="65" y="114"/>
                    <a:pt x="66" y="115"/>
                  </a:cubicBezTo>
                  <a:cubicBezTo>
                    <a:pt x="69" y="117"/>
                    <a:pt x="71" y="119"/>
                    <a:pt x="71" y="120"/>
                  </a:cubicBezTo>
                  <a:cubicBezTo>
                    <a:pt x="70" y="122"/>
                    <a:pt x="70" y="123"/>
                    <a:pt x="67" y="123"/>
                  </a:cubicBezTo>
                  <a:cubicBezTo>
                    <a:pt x="66" y="123"/>
                    <a:pt x="66" y="123"/>
                    <a:pt x="65" y="123"/>
                  </a:cubicBezTo>
                  <a:cubicBezTo>
                    <a:pt x="61" y="122"/>
                    <a:pt x="57" y="119"/>
                    <a:pt x="54" y="116"/>
                  </a:cubicBezTo>
                  <a:cubicBezTo>
                    <a:pt x="51" y="115"/>
                    <a:pt x="49" y="113"/>
                    <a:pt x="46" y="111"/>
                  </a:cubicBezTo>
                  <a:cubicBezTo>
                    <a:pt x="38" y="107"/>
                    <a:pt x="28" y="106"/>
                    <a:pt x="19" y="105"/>
                  </a:cubicBezTo>
                  <a:cubicBezTo>
                    <a:pt x="16" y="104"/>
                    <a:pt x="16" y="104"/>
                    <a:pt x="16" y="104"/>
                  </a:cubicBezTo>
                  <a:cubicBezTo>
                    <a:pt x="15" y="104"/>
                    <a:pt x="15" y="104"/>
                    <a:pt x="14" y="104"/>
                  </a:cubicBezTo>
                  <a:cubicBezTo>
                    <a:pt x="12" y="104"/>
                    <a:pt x="11" y="104"/>
                    <a:pt x="9" y="105"/>
                  </a:cubicBezTo>
                  <a:cubicBezTo>
                    <a:pt x="0" y="107"/>
                    <a:pt x="0" y="107"/>
                    <a:pt x="0" y="107"/>
                  </a:cubicBezTo>
                  <a:cubicBezTo>
                    <a:pt x="91" y="144"/>
                    <a:pt x="91" y="144"/>
                    <a:pt x="91" y="144"/>
                  </a:cubicBezTo>
                  <a:cubicBezTo>
                    <a:pt x="125" y="42"/>
                    <a:pt x="125" y="42"/>
                    <a:pt x="125" y="42"/>
                  </a:cubicBezTo>
                  <a:lnTo>
                    <a:pt x="117" y="48"/>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7" name="Freeform 10">
              <a:extLst>
                <a:ext uri="{FF2B5EF4-FFF2-40B4-BE49-F238E27FC236}">
                  <a16:creationId xmlns:a16="http://schemas.microsoft.com/office/drawing/2014/main" id="{CD178660-A2A9-8C48-84ED-21FEBC4F54ED}"/>
                </a:ext>
              </a:extLst>
            </p:cNvPr>
            <p:cNvSpPr>
              <a:spLocks/>
            </p:cNvSpPr>
            <p:nvPr/>
          </p:nvSpPr>
          <p:spPr bwMode="auto">
            <a:xfrm>
              <a:off x="16979474" y="3372278"/>
              <a:ext cx="322125" cy="395713"/>
            </a:xfrm>
            <a:custGeom>
              <a:avLst/>
              <a:gdLst>
                <a:gd name="T0" fmla="*/ 57 w 59"/>
                <a:gd name="T1" fmla="*/ 41 h 80"/>
                <a:gd name="T2" fmla="*/ 46 w 59"/>
                <a:gd name="T3" fmla="*/ 34 h 80"/>
                <a:gd name="T4" fmla="*/ 40 w 59"/>
                <a:gd name="T5" fmla="*/ 38 h 80"/>
                <a:gd name="T6" fmla="*/ 40 w 59"/>
                <a:gd name="T7" fmla="*/ 39 h 80"/>
                <a:gd name="T8" fmla="*/ 40 w 59"/>
                <a:gd name="T9" fmla="*/ 38 h 80"/>
                <a:gd name="T10" fmla="*/ 39 w 59"/>
                <a:gd name="T11" fmla="*/ 37 h 80"/>
                <a:gd name="T12" fmla="*/ 39 w 59"/>
                <a:gd name="T13" fmla="*/ 34 h 80"/>
                <a:gd name="T14" fmla="*/ 38 w 59"/>
                <a:gd name="T15" fmla="*/ 32 h 80"/>
                <a:gd name="T16" fmla="*/ 36 w 59"/>
                <a:gd name="T17" fmla="*/ 32 h 80"/>
                <a:gd name="T18" fmla="*/ 35 w 59"/>
                <a:gd name="T19" fmla="*/ 32 h 80"/>
                <a:gd name="T20" fmla="*/ 36 w 59"/>
                <a:gd name="T21" fmla="*/ 31 h 80"/>
                <a:gd name="T22" fmla="*/ 38 w 59"/>
                <a:gd name="T23" fmla="*/ 26 h 80"/>
                <a:gd name="T24" fmla="*/ 36 w 59"/>
                <a:gd name="T25" fmla="*/ 20 h 80"/>
                <a:gd name="T26" fmla="*/ 36 w 59"/>
                <a:gd name="T27" fmla="*/ 19 h 80"/>
                <a:gd name="T28" fmla="*/ 35 w 59"/>
                <a:gd name="T29" fmla="*/ 13 h 80"/>
                <a:gd name="T30" fmla="*/ 37 w 59"/>
                <a:gd name="T31" fmla="*/ 12 h 80"/>
                <a:gd name="T32" fmla="*/ 40 w 59"/>
                <a:gd name="T33" fmla="*/ 8 h 80"/>
                <a:gd name="T34" fmla="*/ 39 w 59"/>
                <a:gd name="T35" fmla="*/ 2 h 80"/>
                <a:gd name="T36" fmla="*/ 34 w 59"/>
                <a:gd name="T37" fmla="*/ 0 h 80"/>
                <a:gd name="T38" fmla="*/ 27 w 59"/>
                <a:gd name="T39" fmla="*/ 2 h 80"/>
                <a:gd name="T40" fmla="*/ 22 w 59"/>
                <a:gd name="T41" fmla="*/ 6 h 80"/>
                <a:gd name="T42" fmla="*/ 18 w 59"/>
                <a:gd name="T43" fmla="*/ 10 h 80"/>
                <a:gd name="T44" fmla="*/ 13 w 59"/>
                <a:gd name="T45" fmla="*/ 17 h 80"/>
                <a:gd name="T46" fmla="*/ 17 w 59"/>
                <a:gd name="T47" fmla="*/ 26 h 80"/>
                <a:gd name="T48" fmla="*/ 18 w 59"/>
                <a:gd name="T49" fmla="*/ 27 h 80"/>
                <a:gd name="T50" fmla="*/ 17 w 59"/>
                <a:gd name="T51" fmla="*/ 28 h 80"/>
                <a:gd name="T52" fmla="*/ 15 w 59"/>
                <a:gd name="T53" fmla="*/ 33 h 80"/>
                <a:gd name="T54" fmla="*/ 18 w 59"/>
                <a:gd name="T55" fmla="*/ 42 h 80"/>
                <a:gd name="T56" fmla="*/ 20 w 59"/>
                <a:gd name="T57" fmla="*/ 46 h 80"/>
                <a:gd name="T58" fmla="*/ 16 w 59"/>
                <a:gd name="T59" fmla="*/ 48 h 80"/>
                <a:gd name="T60" fmla="*/ 12 w 59"/>
                <a:gd name="T61" fmla="*/ 47 h 80"/>
                <a:gd name="T62" fmla="*/ 9 w 59"/>
                <a:gd name="T63" fmla="*/ 46 h 80"/>
                <a:gd name="T64" fmla="*/ 0 w 59"/>
                <a:gd name="T65" fmla="*/ 76 h 80"/>
                <a:gd name="T66" fmla="*/ 5 w 59"/>
                <a:gd name="T67" fmla="*/ 75 h 80"/>
                <a:gd name="T68" fmla="*/ 10 w 59"/>
                <a:gd name="T69" fmla="*/ 74 h 80"/>
                <a:gd name="T70" fmla="*/ 14 w 59"/>
                <a:gd name="T71" fmla="*/ 74 h 80"/>
                <a:gd name="T72" fmla="*/ 15 w 59"/>
                <a:gd name="T73" fmla="*/ 74 h 80"/>
                <a:gd name="T74" fmla="*/ 17 w 59"/>
                <a:gd name="T75" fmla="*/ 75 h 80"/>
                <a:gd name="T76" fmla="*/ 20 w 59"/>
                <a:gd name="T77" fmla="*/ 77 h 80"/>
                <a:gd name="T78" fmla="*/ 26 w 59"/>
                <a:gd name="T79" fmla="*/ 78 h 80"/>
                <a:gd name="T80" fmla="*/ 28 w 59"/>
                <a:gd name="T81" fmla="*/ 78 h 80"/>
                <a:gd name="T82" fmla="*/ 36 w 59"/>
                <a:gd name="T83" fmla="*/ 80 h 80"/>
                <a:gd name="T84" fmla="*/ 36 w 59"/>
                <a:gd name="T85" fmla="*/ 80 h 80"/>
                <a:gd name="T86" fmla="*/ 48 w 59"/>
                <a:gd name="T87" fmla="*/ 74 h 80"/>
                <a:gd name="T88" fmla="*/ 56 w 59"/>
                <a:gd name="T89" fmla="*/ 57 h 80"/>
                <a:gd name="T90" fmla="*/ 57 w 59"/>
                <a:gd name="T91" fmla="*/ 4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80">
                  <a:moveTo>
                    <a:pt x="57" y="41"/>
                  </a:moveTo>
                  <a:cubicBezTo>
                    <a:pt x="55" y="37"/>
                    <a:pt x="50" y="34"/>
                    <a:pt x="46" y="34"/>
                  </a:cubicBezTo>
                  <a:cubicBezTo>
                    <a:pt x="43" y="34"/>
                    <a:pt x="41" y="36"/>
                    <a:pt x="40" y="38"/>
                  </a:cubicBezTo>
                  <a:cubicBezTo>
                    <a:pt x="40" y="38"/>
                    <a:pt x="40" y="39"/>
                    <a:pt x="40" y="39"/>
                  </a:cubicBezTo>
                  <a:cubicBezTo>
                    <a:pt x="40" y="38"/>
                    <a:pt x="40" y="38"/>
                    <a:pt x="40" y="38"/>
                  </a:cubicBezTo>
                  <a:cubicBezTo>
                    <a:pt x="39" y="37"/>
                    <a:pt x="39" y="37"/>
                    <a:pt x="39" y="37"/>
                  </a:cubicBezTo>
                  <a:cubicBezTo>
                    <a:pt x="39" y="36"/>
                    <a:pt x="39" y="35"/>
                    <a:pt x="39" y="34"/>
                  </a:cubicBezTo>
                  <a:cubicBezTo>
                    <a:pt x="38" y="32"/>
                    <a:pt x="38" y="32"/>
                    <a:pt x="38" y="32"/>
                  </a:cubicBezTo>
                  <a:cubicBezTo>
                    <a:pt x="36" y="32"/>
                    <a:pt x="36" y="32"/>
                    <a:pt x="36" y="32"/>
                  </a:cubicBezTo>
                  <a:cubicBezTo>
                    <a:pt x="36" y="32"/>
                    <a:pt x="35" y="32"/>
                    <a:pt x="35" y="32"/>
                  </a:cubicBezTo>
                  <a:cubicBezTo>
                    <a:pt x="35" y="31"/>
                    <a:pt x="35" y="31"/>
                    <a:pt x="36" y="31"/>
                  </a:cubicBezTo>
                  <a:cubicBezTo>
                    <a:pt x="36" y="30"/>
                    <a:pt x="37" y="28"/>
                    <a:pt x="38" y="26"/>
                  </a:cubicBezTo>
                  <a:cubicBezTo>
                    <a:pt x="38" y="24"/>
                    <a:pt x="37" y="22"/>
                    <a:pt x="36" y="20"/>
                  </a:cubicBezTo>
                  <a:cubicBezTo>
                    <a:pt x="36" y="20"/>
                    <a:pt x="36" y="19"/>
                    <a:pt x="36" y="19"/>
                  </a:cubicBezTo>
                  <a:cubicBezTo>
                    <a:pt x="35" y="15"/>
                    <a:pt x="35" y="14"/>
                    <a:pt x="35" y="13"/>
                  </a:cubicBezTo>
                  <a:cubicBezTo>
                    <a:pt x="36" y="13"/>
                    <a:pt x="36" y="12"/>
                    <a:pt x="37" y="12"/>
                  </a:cubicBezTo>
                  <a:cubicBezTo>
                    <a:pt x="38" y="11"/>
                    <a:pt x="39" y="10"/>
                    <a:pt x="40" y="8"/>
                  </a:cubicBezTo>
                  <a:cubicBezTo>
                    <a:pt x="40" y="5"/>
                    <a:pt x="40" y="3"/>
                    <a:pt x="39" y="2"/>
                  </a:cubicBezTo>
                  <a:cubicBezTo>
                    <a:pt x="38" y="0"/>
                    <a:pt x="36" y="0"/>
                    <a:pt x="34" y="0"/>
                  </a:cubicBezTo>
                  <a:cubicBezTo>
                    <a:pt x="32" y="0"/>
                    <a:pt x="29" y="0"/>
                    <a:pt x="27" y="2"/>
                  </a:cubicBezTo>
                  <a:cubicBezTo>
                    <a:pt x="25" y="3"/>
                    <a:pt x="24" y="5"/>
                    <a:pt x="22" y="6"/>
                  </a:cubicBezTo>
                  <a:cubicBezTo>
                    <a:pt x="21" y="7"/>
                    <a:pt x="20" y="9"/>
                    <a:pt x="18" y="10"/>
                  </a:cubicBezTo>
                  <a:cubicBezTo>
                    <a:pt x="15" y="12"/>
                    <a:pt x="14" y="14"/>
                    <a:pt x="13" y="17"/>
                  </a:cubicBezTo>
                  <a:cubicBezTo>
                    <a:pt x="13" y="20"/>
                    <a:pt x="14" y="23"/>
                    <a:pt x="17" y="26"/>
                  </a:cubicBezTo>
                  <a:cubicBezTo>
                    <a:pt x="18" y="27"/>
                    <a:pt x="18" y="27"/>
                    <a:pt x="18" y="27"/>
                  </a:cubicBezTo>
                  <a:cubicBezTo>
                    <a:pt x="18" y="27"/>
                    <a:pt x="18" y="28"/>
                    <a:pt x="17" y="28"/>
                  </a:cubicBezTo>
                  <a:cubicBezTo>
                    <a:pt x="17" y="29"/>
                    <a:pt x="15" y="30"/>
                    <a:pt x="15" y="33"/>
                  </a:cubicBezTo>
                  <a:cubicBezTo>
                    <a:pt x="14" y="37"/>
                    <a:pt x="16" y="40"/>
                    <a:pt x="18" y="42"/>
                  </a:cubicBezTo>
                  <a:cubicBezTo>
                    <a:pt x="19" y="44"/>
                    <a:pt x="20" y="45"/>
                    <a:pt x="20" y="46"/>
                  </a:cubicBezTo>
                  <a:cubicBezTo>
                    <a:pt x="20" y="48"/>
                    <a:pt x="17" y="48"/>
                    <a:pt x="16" y="48"/>
                  </a:cubicBezTo>
                  <a:cubicBezTo>
                    <a:pt x="15" y="48"/>
                    <a:pt x="13" y="48"/>
                    <a:pt x="12" y="47"/>
                  </a:cubicBezTo>
                  <a:cubicBezTo>
                    <a:pt x="9" y="46"/>
                    <a:pt x="9" y="46"/>
                    <a:pt x="9" y="46"/>
                  </a:cubicBezTo>
                  <a:cubicBezTo>
                    <a:pt x="0" y="76"/>
                    <a:pt x="0" y="76"/>
                    <a:pt x="0" y="76"/>
                  </a:cubicBezTo>
                  <a:cubicBezTo>
                    <a:pt x="5" y="75"/>
                    <a:pt x="5" y="75"/>
                    <a:pt x="5" y="75"/>
                  </a:cubicBezTo>
                  <a:cubicBezTo>
                    <a:pt x="6" y="75"/>
                    <a:pt x="8" y="75"/>
                    <a:pt x="10" y="74"/>
                  </a:cubicBezTo>
                  <a:cubicBezTo>
                    <a:pt x="11" y="74"/>
                    <a:pt x="13" y="74"/>
                    <a:pt x="14" y="74"/>
                  </a:cubicBezTo>
                  <a:cubicBezTo>
                    <a:pt x="15" y="74"/>
                    <a:pt x="15" y="74"/>
                    <a:pt x="15" y="74"/>
                  </a:cubicBezTo>
                  <a:cubicBezTo>
                    <a:pt x="16" y="74"/>
                    <a:pt x="16" y="74"/>
                    <a:pt x="17" y="75"/>
                  </a:cubicBezTo>
                  <a:cubicBezTo>
                    <a:pt x="18" y="76"/>
                    <a:pt x="19" y="76"/>
                    <a:pt x="20" y="77"/>
                  </a:cubicBezTo>
                  <a:cubicBezTo>
                    <a:pt x="22" y="78"/>
                    <a:pt x="24" y="78"/>
                    <a:pt x="26" y="78"/>
                  </a:cubicBezTo>
                  <a:cubicBezTo>
                    <a:pt x="27" y="78"/>
                    <a:pt x="28" y="78"/>
                    <a:pt x="28" y="78"/>
                  </a:cubicBezTo>
                  <a:cubicBezTo>
                    <a:pt x="31" y="79"/>
                    <a:pt x="34" y="80"/>
                    <a:pt x="36" y="80"/>
                  </a:cubicBezTo>
                  <a:cubicBezTo>
                    <a:pt x="36" y="80"/>
                    <a:pt x="36" y="80"/>
                    <a:pt x="36" y="80"/>
                  </a:cubicBezTo>
                  <a:cubicBezTo>
                    <a:pt x="40" y="80"/>
                    <a:pt x="44" y="78"/>
                    <a:pt x="48" y="74"/>
                  </a:cubicBezTo>
                  <a:cubicBezTo>
                    <a:pt x="52" y="69"/>
                    <a:pt x="55" y="63"/>
                    <a:pt x="56" y="57"/>
                  </a:cubicBezTo>
                  <a:cubicBezTo>
                    <a:pt x="57" y="52"/>
                    <a:pt x="59" y="47"/>
                    <a:pt x="57" y="4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8" name="Freeform 11">
              <a:extLst>
                <a:ext uri="{FF2B5EF4-FFF2-40B4-BE49-F238E27FC236}">
                  <a16:creationId xmlns:a16="http://schemas.microsoft.com/office/drawing/2014/main" id="{9B731E1E-9ABB-5B43-951C-08D1B75584D0}"/>
                </a:ext>
              </a:extLst>
            </p:cNvPr>
            <p:cNvSpPr>
              <a:spLocks/>
            </p:cNvSpPr>
            <p:nvPr/>
          </p:nvSpPr>
          <p:spPr bwMode="auto">
            <a:xfrm>
              <a:off x="16558865" y="3351746"/>
              <a:ext cx="170295" cy="119460"/>
            </a:xfrm>
            <a:custGeom>
              <a:avLst/>
              <a:gdLst>
                <a:gd name="T0" fmla="*/ 26 w 31"/>
                <a:gd name="T1" fmla="*/ 0 h 24"/>
                <a:gd name="T2" fmla="*/ 9 w 31"/>
                <a:gd name="T3" fmla="*/ 6 h 24"/>
                <a:gd name="T4" fmla="*/ 9 w 31"/>
                <a:gd name="T5" fmla="*/ 6 h 24"/>
                <a:gd name="T6" fmla="*/ 1 w 31"/>
                <a:gd name="T7" fmla="*/ 12 h 24"/>
                <a:gd name="T8" fmla="*/ 2 w 31"/>
                <a:gd name="T9" fmla="*/ 18 h 24"/>
                <a:gd name="T10" fmla="*/ 7 w 31"/>
                <a:gd name="T11" fmla="*/ 24 h 24"/>
                <a:gd name="T12" fmla="*/ 9 w 31"/>
                <a:gd name="T13" fmla="*/ 24 h 24"/>
                <a:gd name="T14" fmla="*/ 9 w 31"/>
                <a:gd name="T15" fmla="*/ 24 h 24"/>
                <a:gd name="T16" fmla="*/ 17 w 31"/>
                <a:gd name="T17" fmla="*/ 20 h 24"/>
                <a:gd name="T18" fmla="*/ 18 w 31"/>
                <a:gd name="T19" fmla="*/ 19 h 24"/>
                <a:gd name="T20" fmla="*/ 29 w 31"/>
                <a:gd name="T21" fmla="*/ 4 h 24"/>
                <a:gd name="T22" fmla="*/ 31 w 31"/>
                <a:gd name="T23" fmla="*/ 0 h 24"/>
                <a:gd name="T24" fmla="*/ 26 w 31"/>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24">
                  <a:moveTo>
                    <a:pt x="26" y="0"/>
                  </a:moveTo>
                  <a:cubicBezTo>
                    <a:pt x="20" y="1"/>
                    <a:pt x="13" y="4"/>
                    <a:pt x="9" y="6"/>
                  </a:cubicBezTo>
                  <a:cubicBezTo>
                    <a:pt x="9" y="6"/>
                    <a:pt x="9" y="6"/>
                    <a:pt x="9" y="6"/>
                  </a:cubicBezTo>
                  <a:cubicBezTo>
                    <a:pt x="6" y="7"/>
                    <a:pt x="3" y="9"/>
                    <a:pt x="1" y="12"/>
                  </a:cubicBezTo>
                  <a:cubicBezTo>
                    <a:pt x="0" y="13"/>
                    <a:pt x="0" y="16"/>
                    <a:pt x="2" y="18"/>
                  </a:cubicBezTo>
                  <a:cubicBezTo>
                    <a:pt x="3" y="20"/>
                    <a:pt x="5" y="23"/>
                    <a:pt x="7" y="24"/>
                  </a:cubicBezTo>
                  <a:cubicBezTo>
                    <a:pt x="8" y="24"/>
                    <a:pt x="8" y="24"/>
                    <a:pt x="9" y="24"/>
                  </a:cubicBezTo>
                  <a:cubicBezTo>
                    <a:pt x="9" y="24"/>
                    <a:pt x="9" y="24"/>
                    <a:pt x="9" y="24"/>
                  </a:cubicBezTo>
                  <a:cubicBezTo>
                    <a:pt x="12" y="24"/>
                    <a:pt x="15" y="21"/>
                    <a:pt x="17" y="20"/>
                  </a:cubicBezTo>
                  <a:cubicBezTo>
                    <a:pt x="18" y="19"/>
                    <a:pt x="18" y="19"/>
                    <a:pt x="18" y="19"/>
                  </a:cubicBezTo>
                  <a:cubicBezTo>
                    <a:pt x="24" y="14"/>
                    <a:pt x="28" y="9"/>
                    <a:pt x="29" y="4"/>
                  </a:cubicBezTo>
                  <a:cubicBezTo>
                    <a:pt x="31" y="0"/>
                    <a:pt x="31" y="0"/>
                    <a:pt x="31" y="0"/>
                  </a:cubicBezTo>
                  <a:lnTo>
                    <a:pt x="26" y="0"/>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9" name="Freeform 12">
              <a:extLst>
                <a:ext uri="{FF2B5EF4-FFF2-40B4-BE49-F238E27FC236}">
                  <a16:creationId xmlns:a16="http://schemas.microsoft.com/office/drawing/2014/main" id="{555FDBEC-8EFB-8A47-9C4B-D96017D58D20}"/>
                </a:ext>
              </a:extLst>
            </p:cNvPr>
            <p:cNvSpPr>
              <a:spLocks/>
            </p:cNvSpPr>
            <p:nvPr/>
          </p:nvSpPr>
          <p:spPr bwMode="auto">
            <a:xfrm>
              <a:off x="17769397" y="3282683"/>
              <a:ext cx="190813" cy="110128"/>
            </a:xfrm>
            <a:custGeom>
              <a:avLst/>
              <a:gdLst>
                <a:gd name="T0" fmla="*/ 33 w 35"/>
                <a:gd name="T1" fmla="*/ 7 h 22"/>
                <a:gd name="T2" fmla="*/ 26 w 35"/>
                <a:gd name="T3" fmla="*/ 3 h 22"/>
                <a:gd name="T4" fmla="*/ 25 w 35"/>
                <a:gd name="T5" fmla="*/ 3 h 22"/>
                <a:gd name="T6" fmla="*/ 21 w 35"/>
                <a:gd name="T7" fmla="*/ 2 h 22"/>
                <a:gd name="T8" fmla="*/ 14 w 35"/>
                <a:gd name="T9" fmla="*/ 0 h 22"/>
                <a:gd name="T10" fmla="*/ 10 w 35"/>
                <a:gd name="T11" fmla="*/ 1 h 22"/>
                <a:gd name="T12" fmla="*/ 2 w 35"/>
                <a:gd name="T13" fmla="*/ 14 h 22"/>
                <a:gd name="T14" fmla="*/ 14 w 35"/>
                <a:gd name="T15" fmla="*/ 19 h 22"/>
                <a:gd name="T16" fmla="*/ 17 w 35"/>
                <a:gd name="T17" fmla="*/ 20 h 22"/>
                <a:gd name="T18" fmla="*/ 20 w 35"/>
                <a:gd name="T19" fmla="*/ 21 h 22"/>
                <a:gd name="T20" fmla="*/ 25 w 35"/>
                <a:gd name="T21" fmla="*/ 22 h 22"/>
                <a:gd name="T22" fmla="*/ 32 w 35"/>
                <a:gd name="T23" fmla="*/ 17 h 22"/>
                <a:gd name="T24" fmla="*/ 32 w 35"/>
                <a:gd name="T25" fmla="*/ 16 h 22"/>
                <a:gd name="T26" fmla="*/ 33 w 35"/>
                <a:gd name="T27"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22">
                  <a:moveTo>
                    <a:pt x="33" y="7"/>
                  </a:moveTo>
                  <a:cubicBezTo>
                    <a:pt x="32" y="4"/>
                    <a:pt x="28" y="3"/>
                    <a:pt x="26" y="3"/>
                  </a:cubicBezTo>
                  <a:cubicBezTo>
                    <a:pt x="26" y="3"/>
                    <a:pt x="25" y="3"/>
                    <a:pt x="25" y="3"/>
                  </a:cubicBezTo>
                  <a:cubicBezTo>
                    <a:pt x="24" y="3"/>
                    <a:pt x="22" y="2"/>
                    <a:pt x="21" y="2"/>
                  </a:cubicBezTo>
                  <a:cubicBezTo>
                    <a:pt x="19" y="1"/>
                    <a:pt x="17" y="0"/>
                    <a:pt x="14" y="0"/>
                  </a:cubicBezTo>
                  <a:cubicBezTo>
                    <a:pt x="13" y="0"/>
                    <a:pt x="11" y="1"/>
                    <a:pt x="10" y="1"/>
                  </a:cubicBezTo>
                  <a:cubicBezTo>
                    <a:pt x="6" y="3"/>
                    <a:pt x="0" y="8"/>
                    <a:pt x="2" y="14"/>
                  </a:cubicBezTo>
                  <a:cubicBezTo>
                    <a:pt x="3" y="19"/>
                    <a:pt x="10" y="19"/>
                    <a:pt x="14" y="19"/>
                  </a:cubicBezTo>
                  <a:cubicBezTo>
                    <a:pt x="15" y="20"/>
                    <a:pt x="17" y="20"/>
                    <a:pt x="17" y="20"/>
                  </a:cubicBezTo>
                  <a:cubicBezTo>
                    <a:pt x="18" y="20"/>
                    <a:pt x="19" y="20"/>
                    <a:pt x="20" y="21"/>
                  </a:cubicBezTo>
                  <a:cubicBezTo>
                    <a:pt x="22" y="21"/>
                    <a:pt x="24" y="22"/>
                    <a:pt x="25" y="22"/>
                  </a:cubicBezTo>
                  <a:cubicBezTo>
                    <a:pt x="28" y="22"/>
                    <a:pt x="30" y="20"/>
                    <a:pt x="32" y="17"/>
                  </a:cubicBezTo>
                  <a:cubicBezTo>
                    <a:pt x="32" y="16"/>
                    <a:pt x="32" y="16"/>
                    <a:pt x="32" y="16"/>
                  </a:cubicBezTo>
                  <a:cubicBezTo>
                    <a:pt x="33" y="13"/>
                    <a:pt x="35" y="10"/>
                    <a:pt x="33" y="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0" name="Freeform 13">
              <a:extLst>
                <a:ext uri="{FF2B5EF4-FFF2-40B4-BE49-F238E27FC236}">
                  <a16:creationId xmlns:a16="http://schemas.microsoft.com/office/drawing/2014/main" id="{41C18962-54D9-9743-B890-0178DBEFA6C7}"/>
                </a:ext>
              </a:extLst>
            </p:cNvPr>
            <p:cNvSpPr>
              <a:spLocks/>
            </p:cNvSpPr>
            <p:nvPr/>
          </p:nvSpPr>
          <p:spPr bwMode="auto">
            <a:xfrm>
              <a:off x="18608563" y="4051710"/>
              <a:ext cx="354953" cy="212789"/>
            </a:xfrm>
            <a:custGeom>
              <a:avLst/>
              <a:gdLst>
                <a:gd name="T0" fmla="*/ 25 w 65"/>
                <a:gd name="T1" fmla="*/ 43 h 43"/>
                <a:gd name="T2" fmla="*/ 22 w 65"/>
                <a:gd name="T3" fmla="*/ 43 h 43"/>
                <a:gd name="T4" fmla="*/ 15 w 65"/>
                <a:gd name="T5" fmla="*/ 36 h 43"/>
                <a:gd name="T6" fmla="*/ 14 w 65"/>
                <a:gd name="T7" fmla="*/ 30 h 43"/>
                <a:gd name="T8" fmla="*/ 13 w 65"/>
                <a:gd name="T9" fmla="*/ 27 h 43"/>
                <a:gd name="T10" fmla="*/ 10 w 65"/>
                <a:gd name="T11" fmla="*/ 26 h 43"/>
                <a:gd name="T12" fmla="*/ 2 w 65"/>
                <a:gd name="T13" fmla="*/ 17 h 43"/>
                <a:gd name="T14" fmla="*/ 3 w 65"/>
                <a:gd name="T15" fmla="*/ 2 h 43"/>
                <a:gd name="T16" fmla="*/ 8 w 65"/>
                <a:gd name="T17" fmla="*/ 0 h 43"/>
                <a:gd name="T18" fmla="*/ 16 w 65"/>
                <a:gd name="T19" fmla="*/ 2 h 43"/>
                <a:gd name="T20" fmla="*/ 20 w 65"/>
                <a:gd name="T21" fmla="*/ 3 h 43"/>
                <a:gd name="T22" fmla="*/ 21 w 65"/>
                <a:gd name="T23" fmla="*/ 3 h 43"/>
                <a:gd name="T24" fmla="*/ 27 w 65"/>
                <a:gd name="T25" fmla="*/ 2 h 43"/>
                <a:gd name="T26" fmla="*/ 36 w 65"/>
                <a:gd name="T27" fmla="*/ 0 h 43"/>
                <a:gd name="T28" fmla="*/ 51 w 65"/>
                <a:gd name="T29" fmla="*/ 10 h 43"/>
                <a:gd name="T30" fmla="*/ 51 w 65"/>
                <a:gd name="T31" fmla="*/ 11 h 43"/>
                <a:gd name="T32" fmla="*/ 56 w 65"/>
                <a:gd name="T33" fmla="*/ 15 h 43"/>
                <a:gd name="T34" fmla="*/ 63 w 65"/>
                <a:gd name="T35" fmla="*/ 24 h 43"/>
                <a:gd name="T36" fmla="*/ 64 w 65"/>
                <a:gd name="T37" fmla="*/ 31 h 43"/>
                <a:gd name="T38" fmla="*/ 54 w 65"/>
                <a:gd name="T39" fmla="*/ 35 h 43"/>
                <a:gd name="T40" fmla="*/ 49 w 65"/>
                <a:gd name="T41" fmla="*/ 35 h 43"/>
                <a:gd name="T42" fmla="*/ 45 w 65"/>
                <a:gd name="T43" fmla="*/ 35 h 43"/>
                <a:gd name="T44" fmla="*/ 39 w 65"/>
                <a:gd name="T45" fmla="*/ 36 h 43"/>
                <a:gd name="T46" fmla="*/ 36 w 65"/>
                <a:gd name="T47" fmla="*/ 38 h 43"/>
                <a:gd name="T48" fmla="*/ 25 w 65"/>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43">
                  <a:moveTo>
                    <a:pt x="25" y="43"/>
                  </a:moveTo>
                  <a:cubicBezTo>
                    <a:pt x="24" y="43"/>
                    <a:pt x="23" y="43"/>
                    <a:pt x="22" y="43"/>
                  </a:cubicBezTo>
                  <a:cubicBezTo>
                    <a:pt x="18" y="42"/>
                    <a:pt x="16" y="39"/>
                    <a:pt x="15" y="36"/>
                  </a:cubicBezTo>
                  <a:cubicBezTo>
                    <a:pt x="14" y="34"/>
                    <a:pt x="14" y="32"/>
                    <a:pt x="14" y="30"/>
                  </a:cubicBezTo>
                  <a:cubicBezTo>
                    <a:pt x="14" y="29"/>
                    <a:pt x="14" y="28"/>
                    <a:pt x="13" y="27"/>
                  </a:cubicBezTo>
                  <a:cubicBezTo>
                    <a:pt x="13" y="26"/>
                    <a:pt x="12" y="26"/>
                    <a:pt x="10" y="26"/>
                  </a:cubicBezTo>
                  <a:cubicBezTo>
                    <a:pt x="4" y="25"/>
                    <a:pt x="3" y="20"/>
                    <a:pt x="2" y="17"/>
                  </a:cubicBezTo>
                  <a:cubicBezTo>
                    <a:pt x="1" y="12"/>
                    <a:pt x="0" y="6"/>
                    <a:pt x="3" y="2"/>
                  </a:cubicBezTo>
                  <a:cubicBezTo>
                    <a:pt x="4" y="1"/>
                    <a:pt x="6" y="0"/>
                    <a:pt x="8" y="0"/>
                  </a:cubicBezTo>
                  <a:cubicBezTo>
                    <a:pt x="11" y="0"/>
                    <a:pt x="14" y="1"/>
                    <a:pt x="16" y="2"/>
                  </a:cubicBezTo>
                  <a:cubicBezTo>
                    <a:pt x="18" y="2"/>
                    <a:pt x="19" y="3"/>
                    <a:pt x="20" y="3"/>
                  </a:cubicBezTo>
                  <a:cubicBezTo>
                    <a:pt x="20" y="3"/>
                    <a:pt x="21" y="3"/>
                    <a:pt x="21" y="3"/>
                  </a:cubicBezTo>
                  <a:cubicBezTo>
                    <a:pt x="23" y="3"/>
                    <a:pt x="25" y="2"/>
                    <a:pt x="27" y="2"/>
                  </a:cubicBezTo>
                  <a:cubicBezTo>
                    <a:pt x="30" y="1"/>
                    <a:pt x="33" y="0"/>
                    <a:pt x="36" y="0"/>
                  </a:cubicBezTo>
                  <a:cubicBezTo>
                    <a:pt x="43" y="1"/>
                    <a:pt x="47" y="5"/>
                    <a:pt x="51" y="10"/>
                  </a:cubicBezTo>
                  <a:cubicBezTo>
                    <a:pt x="51" y="11"/>
                    <a:pt x="51" y="11"/>
                    <a:pt x="51" y="11"/>
                  </a:cubicBezTo>
                  <a:cubicBezTo>
                    <a:pt x="52" y="12"/>
                    <a:pt x="54" y="14"/>
                    <a:pt x="56" y="15"/>
                  </a:cubicBezTo>
                  <a:cubicBezTo>
                    <a:pt x="58" y="18"/>
                    <a:pt x="61" y="21"/>
                    <a:pt x="63" y="24"/>
                  </a:cubicBezTo>
                  <a:cubicBezTo>
                    <a:pt x="65" y="27"/>
                    <a:pt x="65" y="30"/>
                    <a:pt x="64" y="31"/>
                  </a:cubicBezTo>
                  <a:cubicBezTo>
                    <a:pt x="62" y="34"/>
                    <a:pt x="59" y="35"/>
                    <a:pt x="54" y="35"/>
                  </a:cubicBezTo>
                  <a:cubicBezTo>
                    <a:pt x="52" y="35"/>
                    <a:pt x="51" y="35"/>
                    <a:pt x="49" y="35"/>
                  </a:cubicBezTo>
                  <a:cubicBezTo>
                    <a:pt x="48" y="35"/>
                    <a:pt x="46" y="35"/>
                    <a:pt x="45" y="35"/>
                  </a:cubicBezTo>
                  <a:cubicBezTo>
                    <a:pt x="42" y="35"/>
                    <a:pt x="40" y="35"/>
                    <a:pt x="39" y="36"/>
                  </a:cubicBezTo>
                  <a:cubicBezTo>
                    <a:pt x="38" y="37"/>
                    <a:pt x="37" y="37"/>
                    <a:pt x="36" y="38"/>
                  </a:cubicBezTo>
                  <a:cubicBezTo>
                    <a:pt x="33" y="41"/>
                    <a:pt x="29" y="43"/>
                    <a:pt x="25" y="43"/>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1" name="Freeform 120">
              <a:extLst>
                <a:ext uri="{FF2B5EF4-FFF2-40B4-BE49-F238E27FC236}">
                  <a16:creationId xmlns:a16="http://schemas.microsoft.com/office/drawing/2014/main" id="{9895C6F2-EE1E-C848-BF6E-BCD8E311A902}"/>
                </a:ext>
              </a:extLst>
            </p:cNvPr>
            <p:cNvSpPr>
              <a:spLocks/>
            </p:cNvSpPr>
            <p:nvPr/>
          </p:nvSpPr>
          <p:spPr bwMode="auto">
            <a:xfrm>
              <a:off x="18009452" y="3336813"/>
              <a:ext cx="114898" cy="113861"/>
            </a:xfrm>
            <a:custGeom>
              <a:avLst/>
              <a:gdLst>
                <a:gd name="T0" fmla="*/ 16 w 21"/>
                <a:gd name="T1" fmla="*/ 2 h 23"/>
                <a:gd name="T2" fmla="*/ 10 w 21"/>
                <a:gd name="T3" fmla="*/ 0 h 23"/>
                <a:gd name="T4" fmla="*/ 2 w 21"/>
                <a:gd name="T5" fmla="*/ 4 h 23"/>
                <a:gd name="T6" fmla="*/ 1 w 21"/>
                <a:gd name="T7" fmla="*/ 14 h 23"/>
                <a:gd name="T8" fmla="*/ 12 w 21"/>
                <a:gd name="T9" fmla="*/ 23 h 23"/>
                <a:gd name="T10" fmla="*/ 13 w 21"/>
                <a:gd name="T11" fmla="*/ 23 h 23"/>
                <a:gd name="T12" fmla="*/ 20 w 21"/>
                <a:gd name="T13" fmla="*/ 18 h 23"/>
                <a:gd name="T14" fmla="*/ 16 w 21"/>
                <a:gd name="T15" fmla="*/ 2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3">
                  <a:moveTo>
                    <a:pt x="16" y="2"/>
                  </a:moveTo>
                  <a:cubicBezTo>
                    <a:pt x="14" y="1"/>
                    <a:pt x="12" y="0"/>
                    <a:pt x="10" y="0"/>
                  </a:cubicBezTo>
                  <a:cubicBezTo>
                    <a:pt x="7" y="0"/>
                    <a:pt x="4" y="1"/>
                    <a:pt x="2" y="4"/>
                  </a:cubicBezTo>
                  <a:cubicBezTo>
                    <a:pt x="0" y="7"/>
                    <a:pt x="0" y="10"/>
                    <a:pt x="1" y="14"/>
                  </a:cubicBezTo>
                  <a:cubicBezTo>
                    <a:pt x="3" y="17"/>
                    <a:pt x="7" y="23"/>
                    <a:pt x="12" y="23"/>
                  </a:cubicBezTo>
                  <a:cubicBezTo>
                    <a:pt x="13" y="23"/>
                    <a:pt x="13" y="23"/>
                    <a:pt x="13" y="23"/>
                  </a:cubicBezTo>
                  <a:cubicBezTo>
                    <a:pt x="16" y="23"/>
                    <a:pt x="18" y="21"/>
                    <a:pt x="20" y="18"/>
                  </a:cubicBezTo>
                  <a:cubicBezTo>
                    <a:pt x="21" y="12"/>
                    <a:pt x="19" y="5"/>
                    <a:pt x="16"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2" name="Freeform 121">
              <a:extLst>
                <a:ext uri="{FF2B5EF4-FFF2-40B4-BE49-F238E27FC236}">
                  <a16:creationId xmlns:a16="http://schemas.microsoft.com/office/drawing/2014/main" id="{5E413CA4-6CA6-5342-B7C0-2D861E9EA17E}"/>
                </a:ext>
              </a:extLst>
            </p:cNvPr>
            <p:cNvSpPr>
              <a:spLocks/>
            </p:cNvSpPr>
            <p:nvPr/>
          </p:nvSpPr>
          <p:spPr bwMode="auto">
            <a:xfrm>
              <a:off x="17732466" y="3432008"/>
              <a:ext cx="974581" cy="550638"/>
            </a:xfrm>
            <a:custGeom>
              <a:avLst/>
              <a:gdLst>
                <a:gd name="T0" fmla="*/ 173 w 179"/>
                <a:gd name="T1" fmla="*/ 74 h 111"/>
                <a:gd name="T2" fmla="*/ 171 w 179"/>
                <a:gd name="T3" fmla="*/ 67 h 111"/>
                <a:gd name="T4" fmla="*/ 163 w 179"/>
                <a:gd name="T5" fmla="*/ 54 h 111"/>
                <a:gd name="T6" fmla="*/ 150 w 179"/>
                <a:gd name="T7" fmla="*/ 50 h 111"/>
                <a:gd name="T8" fmla="*/ 134 w 179"/>
                <a:gd name="T9" fmla="*/ 50 h 111"/>
                <a:gd name="T10" fmla="*/ 130 w 179"/>
                <a:gd name="T11" fmla="*/ 51 h 111"/>
                <a:gd name="T12" fmla="*/ 124 w 179"/>
                <a:gd name="T13" fmla="*/ 50 h 111"/>
                <a:gd name="T14" fmla="*/ 104 w 179"/>
                <a:gd name="T15" fmla="*/ 64 h 111"/>
                <a:gd name="T16" fmla="*/ 99 w 179"/>
                <a:gd name="T17" fmla="*/ 67 h 111"/>
                <a:gd name="T18" fmla="*/ 94 w 179"/>
                <a:gd name="T19" fmla="*/ 63 h 111"/>
                <a:gd name="T20" fmla="*/ 87 w 179"/>
                <a:gd name="T21" fmla="*/ 65 h 111"/>
                <a:gd name="T22" fmla="*/ 83 w 179"/>
                <a:gd name="T23" fmla="*/ 64 h 111"/>
                <a:gd name="T24" fmla="*/ 77 w 179"/>
                <a:gd name="T25" fmla="*/ 62 h 111"/>
                <a:gd name="T26" fmla="*/ 75 w 179"/>
                <a:gd name="T27" fmla="*/ 56 h 111"/>
                <a:gd name="T28" fmla="*/ 65 w 179"/>
                <a:gd name="T29" fmla="*/ 31 h 111"/>
                <a:gd name="T30" fmla="*/ 62 w 179"/>
                <a:gd name="T31" fmla="*/ 31 h 111"/>
                <a:gd name="T32" fmla="*/ 60 w 179"/>
                <a:gd name="T33" fmla="*/ 27 h 111"/>
                <a:gd name="T34" fmla="*/ 51 w 179"/>
                <a:gd name="T35" fmla="*/ 17 h 111"/>
                <a:gd name="T36" fmla="*/ 44 w 179"/>
                <a:gd name="T37" fmla="*/ 20 h 111"/>
                <a:gd name="T38" fmla="*/ 41 w 179"/>
                <a:gd name="T39" fmla="*/ 22 h 111"/>
                <a:gd name="T40" fmla="*/ 38 w 179"/>
                <a:gd name="T41" fmla="*/ 21 h 111"/>
                <a:gd name="T42" fmla="*/ 38 w 179"/>
                <a:gd name="T43" fmla="*/ 17 h 111"/>
                <a:gd name="T44" fmla="*/ 27 w 179"/>
                <a:gd name="T45" fmla="*/ 9 h 111"/>
                <a:gd name="T46" fmla="*/ 22 w 179"/>
                <a:gd name="T47" fmla="*/ 5 h 111"/>
                <a:gd name="T48" fmla="*/ 13 w 179"/>
                <a:gd name="T49" fmla="*/ 0 h 111"/>
                <a:gd name="T50" fmla="*/ 3 w 179"/>
                <a:gd name="T51" fmla="*/ 16 h 111"/>
                <a:gd name="T52" fmla="*/ 7 w 179"/>
                <a:gd name="T53" fmla="*/ 24 h 111"/>
                <a:gd name="T54" fmla="*/ 11 w 179"/>
                <a:gd name="T55" fmla="*/ 33 h 111"/>
                <a:gd name="T56" fmla="*/ 22 w 179"/>
                <a:gd name="T57" fmla="*/ 39 h 111"/>
                <a:gd name="T58" fmla="*/ 32 w 179"/>
                <a:gd name="T59" fmla="*/ 37 h 111"/>
                <a:gd name="T60" fmla="*/ 36 w 179"/>
                <a:gd name="T61" fmla="*/ 43 h 111"/>
                <a:gd name="T62" fmla="*/ 39 w 179"/>
                <a:gd name="T63" fmla="*/ 50 h 111"/>
                <a:gd name="T64" fmla="*/ 41 w 179"/>
                <a:gd name="T65" fmla="*/ 65 h 111"/>
                <a:gd name="T66" fmla="*/ 40 w 179"/>
                <a:gd name="T67" fmla="*/ 76 h 111"/>
                <a:gd name="T68" fmla="*/ 41 w 179"/>
                <a:gd name="T69" fmla="*/ 87 h 111"/>
                <a:gd name="T70" fmla="*/ 49 w 179"/>
                <a:gd name="T71" fmla="*/ 104 h 111"/>
                <a:gd name="T72" fmla="*/ 53 w 179"/>
                <a:gd name="T73" fmla="*/ 103 h 111"/>
                <a:gd name="T74" fmla="*/ 55 w 179"/>
                <a:gd name="T75" fmla="*/ 102 h 111"/>
                <a:gd name="T76" fmla="*/ 57 w 179"/>
                <a:gd name="T77" fmla="*/ 103 h 111"/>
                <a:gd name="T78" fmla="*/ 61 w 179"/>
                <a:gd name="T79" fmla="*/ 105 h 111"/>
                <a:gd name="T80" fmla="*/ 67 w 179"/>
                <a:gd name="T81" fmla="*/ 109 h 111"/>
                <a:gd name="T82" fmla="*/ 76 w 179"/>
                <a:gd name="T83" fmla="*/ 103 h 111"/>
                <a:gd name="T84" fmla="*/ 84 w 179"/>
                <a:gd name="T85" fmla="*/ 111 h 111"/>
                <a:gd name="T86" fmla="*/ 87 w 179"/>
                <a:gd name="T87" fmla="*/ 110 h 111"/>
                <a:gd name="T88" fmla="*/ 103 w 179"/>
                <a:gd name="T89" fmla="*/ 107 h 111"/>
                <a:gd name="T90" fmla="*/ 107 w 179"/>
                <a:gd name="T91" fmla="*/ 107 h 111"/>
                <a:gd name="T92" fmla="*/ 114 w 179"/>
                <a:gd name="T93" fmla="*/ 105 h 111"/>
                <a:gd name="T94" fmla="*/ 119 w 179"/>
                <a:gd name="T95" fmla="*/ 106 h 111"/>
                <a:gd name="T96" fmla="*/ 129 w 179"/>
                <a:gd name="T97" fmla="*/ 106 h 111"/>
                <a:gd name="T98" fmla="*/ 135 w 179"/>
                <a:gd name="T99" fmla="*/ 99 h 111"/>
                <a:gd name="T100" fmla="*/ 139 w 179"/>
                <a:gd name="T101" fmla="*/ 102 h 111"/>
                <a:gd name="T102" fmla="*/ 155 w 179"/>
                <a:gd name="T103" fmla="*/ 104 h 111"/>
                <a:gd name="T104" fmla="*/ 161 w 179"/>
                <a:gd name="T105" fmla="*/ 102 h 111"/>
                <a:gd name="T106" fmla="*/ 168 w 179"/>
                <a:gd name="T107" fmla="*/ 98 h 111"/>
                <a:gd name="T108" fmla="*/ 170 w 179"/>
                <a:gd name="T109" fmla="*/ 90 h 111"/>
                <a:gd name="T110" fmla="*/ 176 w 179"/>
                <a:gd name="T111"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9" h="111">
                  <a:moveTo>
                    <a:pt x="178" y="80"/>
                  </a:moveTo>
                  <a:cubicBezTo>
                    <a:pt x="178" y="78"/>
                    <a:pt x="176" y="75"/>
                    <a:pt x="173" y="74"/>
                  </a:cubicBezTo>
                  <a:cubicBezTo>
                    <a:pt x="172" y="73"/>
                    <a:pt x="171" y="72"/>
                    <a:pt x="171" y="70"/>
                  </a:cubicBezTo>
                  <a:cubicBezTo>
                    <a:pt x="171" y="69"/>
                    <a:pt x="171" y="68"/>
                    <a:pt x="171" y="67"/>
                  </a:cubicBezTo>
                  <a:cubicBezTo>
                    <a:pt x="171" y="66"/>
                    <a:pt x="171" y="65"/>
                    <a:pt x="170" y="64"/>
                  </a:cubicBezTo>
                  <a:cubicBezTo>
                    <a:pt x="170" y="61"/>
                    <a:pt x="169" y="56"/>
                    <a:pt x="163" y="54"/>
                  </a:cubicBezTo>
                  <a:cubicBezTo>
                    <a:pt x="162" y="54"/>
                    <a:pt x="161" y="54"/>
                    <a:pt x="160" y="53"/>
                  </a:cubicBezTo>
                  <a:cubicBezTo>
                    <a:pt x="156" y="52"/>
                    <a:pt x="153" y="52"/>
                    <a:pt x="150" y="50"/>
                  </a:cubicBezTo>
                  <a:cubicBezTo>
                    <a:pt x="147" y="49"/>
                    <a:pt x="145" y="48"/>
                    <a:pt x="143" y="48"/>
                  </a:cubicBezTo>
                  <a:cubicBezTo>
                    <a:pt x="140" y="48"/>
                    <a:pt x="137" y="49"/>
                    <a:pt x="134" y="50"/>
                  </a:cubicBezTo>
                  <a:cubicBezTo>
                    <a:pt x="134" y="51"/>
                    <a:pt x="133" y="51"/>
                    <a:pt x="133" y="51"/>
                  </a:cubicBezTo>
                  <a:cubicBezTo>
                    <a:pt x="132" y="51"/>
                    <a:pt x="131" y="51"/>
                    <a:pt x="130" y="51"/>
                  </a:cubicBezTo>
                  <a:cubicBezTo>
                    <a:pt x="129" y="50"/>
                    <a:pt x="127" y="50"/>
                    <a:pt x="126" y="50"/>
                  </a:cubicBezTo>
                  <a:cubicBezTo>
                    <a:pt x="125" y="50"/>
                    <a:pt x="125" y="50"/>
                    <a:pt x="124" y="50"/>
                  </a:cubicBezTo>
                  <a:cubicBezTo>
                    <a:pt x="118" y="51"/>
                    <a:pt x="112" y="56"/>
                    <a:pt x="107" y="60"/>
                  </a:cubicBezTo>
                  <a:cubicBezTo>
                    <a:pt x="106" y="62"/>
                    <a:pt x="105" y="63"/>
                    <a:pt x="104" y="64"/>
                  </a:cubicBezTo>
                  <a:cubicBezTo>
                    <a:pt x="103" y="64"/>
                    <a:pt x="103" y="64"/>
                    <a:pt x="103" y="64"/>
                  </a:cubicBezTo>
                  <a:cubicBezTo>
                    <a:pt x="102" y="65"/>
                    <a:pt x="100" y="67"/>
                    <a:pt x="99" y="67"/>
                  </a:cubicBezTo>
                  <a:cubicBezTo>
                    <a:pt x="98" y="67"/>
                    <a:pt x="98" y="67"/>
                    <a:pt x="98" y="66"/>
                  </a:cubicBezTo>
                  <a:cubicBezTo>
                    <a:pt x="97" y="65"/>
                    <a:pt x="96" y="63"/>
                    <a:pt x="94" y="63"/>
                  </a:cubicBezTo>
                  <a:cubicBezTo>
                    <a:pt x="93" y="63"/>
                    <a:pt x="93" y="63"/>
                    <a:pt x="92" y="63"/>
                  </a:cubicBezTo>
                  <a:cubicBezTo>
                    <a:pt x="90" y="63"/>
                    <a:pt x="89" y="64"/>
                    <a:pt x="87" y="65"/>
                  </a:cubicBezTo>
                  <a:cubicBezTo>
                    <a:pt x="87" y="65"/>
                    <a:pt x="86" y="65"/>
                    <a:pt x="85" y="65"/>
                  </a:cubicBezTo>
                  <a:cubicBezTo>
                    <a:pt x="85" y="65"/>
                    <a:pt x="84" y="65"/>
                    <a:pt x="83" y="64"/>
                  </a:cubicBezTo>
                  <a:cubicBezTo>
                    <a:pt x="82" y="63"/>
                    <a:pt x="81" y="62"/>
                    <a:pt x="78" y="62"/>
                  </a:cubicBezTo>
                  <a:cubicBezTo>
                    <a:pt x="78" y="62"/>
                    <a:pt x="78" y="62"/>
                    <a:pt x="77" y="62"/>
                  </a:cubicBezTo>
                  <a:cubicBezTo>
                    <a:pt x="76" y="62"/>
                    <a:pt x="75" y="62"/>
                    <a:pt x="74" y="62"/>
                  </a:cubicBezTo>
                  <a:cubicBezTo>
                    <a:pt x="74" y="60"/>
                    <a:pt x="75" y="58"/>
                    <a:pt x="75" y="56"/>
                  </a:cubicBezTo>
                  <a:cubicBezTo>
                    <a:pt x="77" y="49"/>
                    <a:pt x="79" y="42"/>
                    <a:pt x="72" y="34"/>
                  </a:cubicBezTo>
                  <a:cubicBezTo>
                    <a:pt x="70" y="31"/>
                    <a:pt x="67" y="31"/>
                    <a:pt x="65" y="31"/>
                  </a:cubicBezTo>
                  <a:cubicBezTo>
                    <a:pt x="64" y="31"/>
                    <a:pt x="64" y="31"/>
                    <a:pt x="63" y="31"/>
                  </a:cubicBezTo>
                  <a:cubicBezTo>
                    <a:pt x="63" y="31"/>
                    <a:pt x="62" y="31"/>
                    <a:pt x="62" y="31"/>
                  </a:cubicBezTo>
                  <a:cubicBezTo>
                    <a:pt x="61" y="31"/>
                    <a:pt x="61" y="31"/>
                    <a:pt x="60" y="31"/>
                  </a:cubicBezTo>
                  <a:cubicBezTo>
                    <a:pt x="60" y="30"/>
                    <a:pt x="60" y="30"/>
                    <a:pt x="60" y="27"/>
                  </a:cubicBezTo>
                  <a:cubicBezTo>
                    <a:pt x="60" y="26"/>
                    <a:pt x="60" y="24"/>
                    <a:pt x="59" y="23"/>
                  </a:cubicBezTo>
                  <a:cubicBezTo>
                    <a:pt x="58" y="19"/>
                    <a:pt x="55" y="17"/>
                    <a:pt x="51" y="17"/>
                  </a:cubicBezTo>
                  <a:cubicBezTo>
                    <a:pt x="51" y="17"/>
                    <a:pt x="50" y="17"/>
                    <a:pt x="50" y="17"/>
                  </a:cubicBezTo>
                  <a:cubicBezTo>
                    <a:pt x="47" y="18"/>
                    <a:pt x="46" y="19"/>
                    <a:pt x="44" y="20"/>
                  </a:cubicBezTo>
                  <a:cubicBezTo>
                    <a:pt x="44" y="21"/>
                    <a:pt x="43" y="21"/>
                    <a:pt x="43" y="22"/>
                  </a:cubicBezTo>
                  <a:cubicBezTo>
                    <a:pt x="42" y="22"/>
                    <a:pt x="42" y="22"/>
                    <a:pt x="41" y="22"/>
                  </a:cubicBezTo>
                  <a:cubicBezTo>
                    <a:pt x="40" y="22"/>
                    <a:pt x="39" y="22"/>
                    <a:pt x="39" y="22"/>
                  </a:cubicBezTo>
                  <a:cubicBezTo>
                    <a:pt x="38" y="21"/>
                    <a:pt x="38" y="21"/>
                    <a:pt x="38" y="21"/>
                  </a:cubicBezTo>
                  <a:cubicBezTo>
                    <a:pt x="38" y="21"/>
                    <a:pt x="38" y="21"/>
                    <a:pt x="38" y="20"/>
                  </a:cubicBezTo>
                  <a:cubicBezTo>
                    <a:pt x="38" y="19"/>
                    <a:pt x="38" y="18"/>
                    <a:pt x="38" y="17"/>
                  </a:cubicBezTo>
                  <a:cubicBezTo>
                    <a:pt x="37" y="14"/>
                    <a:pt x="35" y="12"/>
                    <a:pt x="31" y="10"/>
                  </a:cubicBezTo>
                  <a:cubicBezTo>
                    <a:pt x="30" y="9"/>
                    <a:pt x="29" y="9"/>
                    <a:pt x="27" y="9"/>
                  </a:cubicBezTo>
                  <a:cubicBezTo>
                    <a:pt x="26" y="8"/>
                    <a:pt x="25" y="8"/>
                    <a:pt x="25" y="8"/>
                  </a:cubicBezTo>
                  <a:cubicBezTo>
                    <a:pt x="23" y="7"/>
                    <a:pt x="23" y="6"/>
                    <a:pt x="22" y="5"/>
                  </a:cubicBezTo>
                  <a:cubicBezTo>
                    <a:pt x="22" y="5"/>
                    <a:pt x="21" y="4"/>
                    <a:pt x="21" y="3"/>
                  </a:cubicBezTo>
                  <a:cubicBezTo>
                    <a:pt x="19" y="1"/>
                    <a:pt x="16" y="0"/>
                    <a:pt x="13" y="0"/>
                  </a:cubicBezTo>
                  <a:cubicBezTo>
                    <a:pt x="9" y="0"/>
                    <a:pt x="4" y="3"/>
                    <a:pt x="2" y="7"/>
                  </a:cubicBezTo>
                  <a:cubicBezTo>
                    <a:pt x="0" y="10"/>
                    <a:pt x="1" y="13"/>
                    <a:pt x="3" y="16"/>
                  </a:cubicBezTo>
                  <a:cubicBezTo>
                    <a:pt x="4" y="18"/>
                    <a:pt x="5" y="20"/>
                    <a:pt x="6" y="22"/>
                  </a:cubicBezTo>
                  <a:cubicBezTo>
                    <a:pt x="7" y="24"/>
                    <a:pt x="7" y="24"/>
                    <a:pt x="7" y="24"/>
                  </a:cubicBezTo>
                  <a:cubicBezTo>
                    <a:pt x="8" y="25"/>
                    <a:pt x="8" y="26"/>
                    <a:pt x="8" y="27"/>
                  </a:cubicBezTo>
                  <a:cubicBezTo>
                    <a:pt x="8" y="29"/>
                    <a:pt x="9" y="31"/>
                    <a:pt x="11" y="33"/>
                  </a:cubicBezTo>
                  <a:cubicBezTo>
                    <a:pt x="13" y="35"/>
                    <a:pt x="16" y="39"/>
                    <a:pt x="21" y="39"/>
                  </a:cubicBezTo>
                  <a:cubicBezTo>
                    <a:pt x="22" y="39"/>
                    <a:pt x="22" y="39"/>
                    <a:pt x="22" y="39"/>
                  </a:cubicBezTo>
                  <a:cubicBezTo>
                    <a:pt x="23" y="39"/>
                    <a:pt x="25" y="38"/>
                    <a:pt x="27" y="38"/>
                  </a:cubicBezTo>
                  <a:cubicBezTo>
                    <a:pt x="28" y="37"/>
                    <a:pt x="31" y="37"/>
                    <a:pt x="32" y="37"/>
                  </a:cubicBezTo>
                  <a:cubicBezTo>
                    <a:pt x="33" y="37"/>
                    <a:pt x="34" y="37"/>
                    <a:pt x="35" y="38"/>
                  </a:cubicBezTo>
                  <a:cubicBezTo>
                    <a:pt x="35" y="38"/>
                    <a:pt x="36" y="41"/>
                    <a:pt x="36" y="43"/>
                  </a:cubicBezTo>
                  <a:cubicBezTo>
                    <a:pt x="37" y="44"/>
                    <a:pt x="37" y="46"/>
                    <a:pt x="37" y="47"/>
                  </a:cubicBezTo>
                  <a:cubicBezTo>
                    <a:pt x="38" y="48"/>
                    <a:pt x="38" y="49"/>
                    <a:pt x="39" y="50"/>
                  </a:cubicBezTo>
                  <a:cubicBezTo>
                    <a:pt x="41" y="54"/>
                    <a:pt x="43" y="58"/>
                    <a:pt x="42" y="62"/>
                  </a:cubicBezTo>
                  <a:cubicBezTo>
                    <a:pt x="42" y="63"/>
                    <a:pt x="42" y="64"/>
                    <a:pt x="41" y="65"/>
                  </a:cubicBezTo>
                  <a:cubicBezTo>
                    <a:pt x="41" y="67"/>
                    <a:pt x="40" y="68"/>
                    <a:pt x="40" y="69"/>
                  </a:cubicBezTo>
                  <a:cubicBezTo>
                    <a:pt x="40" y="72"/>
                    <a:pt x="40" y="74"/>
                    <a:pt x="40" y="76"/>
                  </a:cubicBezTo>
                  <a:cubicBezTo>
                    <a:pt x="40" y="77"/>
                    <a:pt x="40" y="78"/>
                    <a:pt x="40" y="78"/>
                  </a:cubicBezTo>
                  <a:cubicBezTo>
                    <a:pt x="40" y="81"/>
                    <a:pt x="41" y="84"/>
                    <a:pt x="41" y="87"/>
                  </a:cubicBezTo>
                  <a:cubicBezTo>
                    <a:pt x="42" y="89"/>
                    <a:pt x="42" y="92"/>
                    <a:pt x="42" y="94"/>
                  </a:cubicBezTo>
                  <a:cubicBezTo>
                    <a:pt x="42" y="97"/>
                    <a:pt x="42" y="103"/>
                    <a:pt x="49" y="104"/>
                  </a:cubicBezTo>
                  <a:cubicBezTo>
                    <a:pt x="49" y="104"/>
                    <a:pt x="49" y="104"/>
                    <a:pt x="49" y="104"/>
                  </a:cubicBezTo>
                  <a:cubicBezTo>
                    <a:pt x="51" y="104"/>
                    <a:pt x="53" y="103"/>
                    <a:pt x="53" y="103"/>
                  </a:cubicBezTo>
                  <a:cubicBezTo>
                    <a:pt x="54" y="103"/>
                    <a:pt x="54" y="102"/>
                    <a:pt x="54" y="102"/>
                  </a:cubicBezTo>
                  <a:cubicBezTo>
                    <a:pt x="54" y="102"/>
                    <a:pt x="54" y="102"/>
                    <a:pt x="55" y="102"/>
                  </a:cubicBezTo>
                  <a:cubicBezTo>
                    <a:pt x="55" y="102"/>
                    <a:pt x="55" y="102"/>
                    <a:pt x="56" y="103"/>
                  </a:cubicBezTo>
                  <a:cubicBezTo>
                    <a:pt x="57" y="103"/>
                    <a:pt x="57" y="103"/>
                    <a:pt x="57" y="103"/>
                  </a:cubicBezTo>
                  <a:cubicBezTo>
                    <a:pt x="58" y="103"/>
                    <a:pt x="59" y="104"/>
                    <a:pt x="60" y="104"/>
                  </a:cubicBezTo>
                  <a:cubicBezTo>
                    <a:pt x="60" y="104"/>
                    <a:pt x="60" y="105"/>
                    <a:pt x="61" y="105"/>
                  </a:cubicBezTo>
                  <a:cubicBezTo>
                    <a:pt x="61" y="106"/>
                    <a:pt x="62" y="107"/>
                    <a:pt x="63" y="107"/>
                  </a:cubicBezTo>
                  <a:cubicBezTo>
                    <a:pt x="64" y="108"/>
                    <a:pt x="66" y="109"/>
                    <a:pt x="67" y="109"/>
                  </a:cubicBezTo>
                  <a:cubicBezTo>
                    <a:pt x="70" y="109"/>
                    <a:pt x="73" y="107"/>
                    <a:pt x="75" y="105"/>
                  </a:cubicBezTo>
                  <a:cubicBezTo>
                    <a:pt x="76" y="104"/>
                    <a:pt x="76" y="104"/>
                    <a:pt x="76" y="103"/>
                  </a:cubicBezTo>
                  <a:cubicBezTo>
                    <a:pt x="76" y="104"/>
                    <a:pt x="76" y="105"/>
                    <a:pt x="77" y="106"/>
                  </a:cubicBezTo>
                  <a:cubicBezTo>
                    <a:pt x="77" y="108"/>
                    <a:pt x="79" y="111"/>
                    <a:pt x="84" y="111"/>
                  </a:cubicBezTo>
                  <a:cubicBezTo>
                    <a:pt x="85" y="111"/>
                    <a:pt x="86" y="110"/>
                    <a:pt x="87" y="110"/>
                  </a:cubicBezTo>
                  <a:cubicBezTo>
                    <a:pt x="87" y="110"/>
                    <a:pt x="87" y="110"/>
                    <a:pt x="87" y="110"/>
                  </a:cubicBezTo>
                  <a:cubicBezTo>
                    <a:pt x="90" y="110"/>
                    <a:pt x="92" y="109"/>
                    <a:pt x="95" y="108"/>
                  </a:cubicBezTo>
                  <a:cubicBezTo>
                    <a:pt x="98" y="108"/>
                    <a:pt x="100" y="107"/>
                    <a:pt x="103" y="107"/>
                  </a:cubicBezTo>
                  <a:cubicBezTo>
                    <a:pt x="103" y="107"/>
                    <a:pt x="103" y="107"/>
                    <a:pt x="104" y="107"/>
                  </a:cubicBezTo>
                  <a:cubicBezTo>
                    <a:pt x="105" y="107"/>
                    <a:pt x="106" y="107"/>
                    <a:pt x="107" y="107"/>
                  </a:cubicBezTo>
                  <a:cubicBezTo>
                    <a:pt x="109" y="107"/>
                    <a:pt x="111" y="107"/>
                    <a:pt x="113" y="106"/>
                  </a:cubicBezTo>
                  <a:cubicBezTo>
                    <a:pt x="114" y="105"/>
                    <a:pt x="114" y="105"/>
                    <a:pt x="114" y="105"/>
                  </a:cubicBezTo>
                  <a:cubicBezTo>
                    <a:pt x="115" y="105"/>
                    <a:pt x="115" y="105"/>
                    <a:pt x="115" y="106"/>
                  </a:cubicBezTo>
                  <a:cubicBezTo>
                    <a:pt x="116" y="106"/>
                    <a:pt x="117" y="106"/>
                    <a:pt x="119" y="106"/>
                  </a:cubicBezTo>
                  <a:cubicBezTo>
                    <a:pt x="119" y="107"/>
                    <a:pt x="120" y="107"/>
                    <a:pt x="121" y="107"/>
                  </a:cubicBezTo>
                  <a:cubicBezTo>
                    <a:pt x="124" y="107"/>
                    <a:pt x="127" y="106"/>
                    <a:pt x="129" y="106"/>
                  </a:cubicBezTo>
                  <a:cubicBezTo>
                    <a:pt x="132" y="105"/>
                    <a:pt x="133" y="103"/>
                    <a:pt x="134" y="101"/>
                  </a:cubicBezTo>
                  <a:cubicBezTo>
                    <a:pt x="134" y="100"/>
                    <a:pt x="135" y="100"/>
                    <a:pt x="135" y="99"/>
                  </a:cubicBezTo>
                  <a:cubicBezTo>
                    <a:pt x="135" y="100"/>
                    <a:pt x="136" y="100"/>
                    <a:pt x="136" y="100"/>
                  </a:cubicBezTo>
                  <a:cubicBezTo>
                    <a:pt x="137" y="101"/>
                    <a:pt x="138" y="102"/>
                    <a:pt x="139" y="102"/>
                  </a:cubicBezTo>
                  <a:cubicBezTo>
                    <a:pt x="143" y="104"/>
                    <a:pt x="147" y="105"/>
                    <a:pt x="151" y="105"/>
                  </a:cubicBezTo>
                  <a:cubicBezTo>
                    <a:pt x="152" y="105"/>
                    <a:pt x="154" y="104"/>
                    <a:pt x="155" y="104"/>
                  </a:cubicBezTo>
                  <a:cubicBezTo>
                    <a:pt x="157" y="104"/>
                    <a:pt x="159" y="103"/>
                    <a:pt x="160" y="102"/>
                  </a:cubicBezTo>
                  <a:cubicBezTo>
                    <a:pt x="160" y="102"/>
                    <a:pt x="161" y="102"/>
                    <a:pt x="161" y="102"/>
                  </a:cubicBezTo>
                  <a:cubicBezTo>
                    <a:pt x="161" y="101"/>
                    <a:pt x="162" y="101"/>
                    <a:pt x="163" y="101"/>
                  </a:cubicBezTo>
                  <a:cubicBezTo>
                    <a:pt x="164" y="101"/>
                    <a:pt x="166" y="100"/>
                    <a:pt x="168" y="98"/>
                  </a:cubicBezTo>
                  <a:cubicBezTo>
                    <a:pt x="169" y="96"/>
                    <a:pt x="170" y="94"/>
                    <a:pt x="170" y="93"/>
                  </a:cubicBezTo>
                  <a:cubicBezTo>
                    <a:pt x="170" y="92"/>
                    <a:pt x="170" y="91"/>
                    <a:pt x="170" y="90"/>
                  </a:cubicBezTo>
                  <a:cubicBezTo>
                    <a:pt x="170" y="90"/>
                    <a:pt x="171" y="89"/>
                    <a:pt x="172" y="89"/>
                  </a:cubicBezTo>
                  <a:cubicBezTo>
                    <a:pt x="174" y="88"/>
                    <a:pt x="175" y="87"/>
                    <a:pt x="176" y="86"/>
                  </a:cubicBezTo>
                  <a:cubicBezTo>
                    <a:pt x="178" y="84"/>
                    <a:pt x="179" y="82"/>
                    <a:pt x="178" y="8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3" name="Freeform 122">
              <a:extLst>
                <a:ext uri="{FF2B5EF4-FFF2-40B4-BE49-F238E27FC236}">
                  <a16:creationId xmlns:a16="http://schemas.microsoft.com/office/drawing/2014/main" id="{82C4CA62-EEE8-EC44-A236-A2F16170AB5A}"/>
                </a:ext>
              </a:extLst>
            </p:cNvPr>
            <p:cNvSpPr>
              <a:spLocks/>
            </p:cNvSpPr>
            <p:nvPr/>
          </p:nvSpPr>
          <p:spPr bwMode="auto">
            <a:xfrm>
              <a:off x="17703741" y="3725060"/>
              <a:ext cx="213382" cy="216522"/>
            </a:xfrm>
            <a:custGeom>
              <a:avLst/>
              <a:gdLst>
                <a:gd name="T0" fmla="*/ 38 w 39"/>
                <a:gd name="T1" fmla="*/ 22 h 44"/>
                <a:gd name="T2" fmla="*/ 37 w 39"/>
                <a:gd name="T3" fmla="*/ 19 h 44"/>
                <a:gd name="T4" fmla="*/ 37 w 39"/>
                <a:gd name="T5" fmla="*/ 18 h 44"/>
                <a:gd name="T6" fmla="*/ 34 w 39"/>
                <a:gd name="T7" fmla="*/ 8 h 44"/>
                <a:gd name="T8" fmla="*/ 27 w 39"/>
                <a:gd name="T9" fmla="*/ 1 h 44"/>
                <a:gd name="T10" fmla="*/ 22 w 39"/>
                <a:gd name="T11" fmla="*/ 0 h 44"/>
                <a:gd name="T12" fmla="*/ 12 w 39"/>
                <a:gd name="T13" fmla="*/ 3 h 44"/>
                <a:gd name="T14" fmla="*/ 8 w 39"/>
                <a:gd name="T15" fmla="*/ 10 h 44"/>
                <a:gd name="T16" fmla="*/ 6 w 39"/>
                <a:gd name="T17" fmla="*/ 14 h 44"/>
                <a:gd name="T18" fmla="*/ 5 w 39"/>
                <a:gd name="T19" fmla="*/ 15 h 44"/>
                <a:gd name="T20" fmla="*/ 2 w 39"/>
                <a:gd name="T21" fmla="*/ 26 h 44"/>
                <a:gd name="T22" fmla="*/ 6 w 39"/>
                <a:gd name="T23" fmla="*/ 31 h 44"/>
                <a:gd name="T24" fmla="*/ 8 w 39"/>
                <a:gd name="T25" fmla="*/ 33 h 44"/>
                <a:gd name="T26" fmla="*/ 14 w 39"/>
                <a:gd name="T27" fmla="*/ 38 h 44"/>
                <a:gd name="T28" fmla="*/ 19 w 39"/>
                <a:gd name="T29" fmla="*/ 41 h 44"/>
                <a:gd name="T30" fmla="*/ 22 w 39"/>
                <a:gd name="T31" fmla="*/ 43 h 44"/>
                <a:gd name="T32" fmla="*/ 27 w 39"/>
                <a:gd name="T33" fmla="*/ 44 h 44"/>
                <a:gd name="T34" fmla="*/ 33 w 39"/>
                <a:gd name="T35" fmla="*/ 43 h 44"/>
                <a:gd name="T36" fmla="*/ 38 w 39"/>
                <a:gd name="T37" fmla="*/ 36 h 44"/>
                <a:gd name="T38" fmla="*/ 38 w 39"/>
                <a:gd name="T39"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44">
                  <a:moveTo>
                    <a:pt x="38" y="22"/>
                  </a:moveTo>
                  <a:cubicBezTo>
                    <a:pt x="38" y="21"/>
                    <a:pt x="37" y="20"/>
                    <a:pt x="37" y="19"/>
                  </a:cubicBezTo>
                  <a:cubicBezTo>
                    <a:pt x="37" y="18"/>
                    <a:pt x="37" y="18"/>
                    <a:pt x="37" y="18"/>
                  </a:cubicBezTo>
                  <a:cubicBezTo>
                    <a:pt x="36" y="15"/>
                    <a:pt x="36" y="11"/>
                    <a:pt x="34" y="8"/>
                  </a:cubicBezTo>
                  <a:cubicBezTo>
                    <a:pt x="33" y="5"/>
                    <a:pt x="30" y="2"/>
                    <a:pt x="27" y="1"/>
                  </a:cubicBezTo>
                  <a:cubicBezTo>
                    <a:pt x="26" y="0"/>
                    <a:pt x="24" y="0"/>
                    <a:pt x="22" y="0"/>
                  </a:cubicBezTo>
                  <a:cubicBezTo>
                    <a:pt x="19" y="0"/>
                    <a:pt x="14" y="1"/>
                    <a:pt x="12" y="3"/>
                  </a:cubicBezTo>
                  <a:cubicBezTo>
                    <a:pt x="10" y="5"/>
                    <a:pt x="9" y="8"/>
                    <a:pt x="8" y="10"/>
                  </a:cubicBezTo>
                  <a:cubicBezTo>
                    <a:pt x="8" y="11"/>
                    <a:pt x="7" y="13"/>
                    <a:pt x="6" y="14"/>
                  </a:cubicBezTo>
                  <a:cubicBezTo>
                    <a:pt x="5" y="15"/>
                    <a:pt x="5" y="15"/>
                    <a:pt x="5" y="15"/>
                  </a:cubicBezTo>
                  <a:cubicBezTo>
                    <a:pt x="3" y="17"/>
                    <a:pt x="0" y="21"/>
                    <a:pt x="2" y="26"/>
                  </a:cubicBezTo>
                  <a:cubicBezTo>
                    <a:pt x="3" y="29"/>
                    <a:pt x="5" y="30"/>
                    <a:pt x="6" y="31"/>
                  </a:cubicBezTo>
                  <a:cubicBezTo>
                    <a:pt x="7" y="32"/>
                    <a:pt x="8" y="32"/>
                    <a:pt x="8" y="33"/>
                  </a:cubicBezTo>
                  <a:cubicBezTo>
                    <a:pt x="10" y="35"/>
                    <a:pt x="12" y="37"/>
                    <a:pt x="14" y="38"/>
                  </a:cubicBezTo>
                  <a:cubicBezTo>
                    <a:pt x="16" y="40"/>
                    <a:pt x="18" y="41"/>
                    <a:pt x="19" y="41"/>
                  </a:cubicBezTo>
                  <a:cubicBezTo>
                    <a:pt x="20" y="42"/>
                    <a:pt x="21" y="42"/>
                    <a:pt x="22" y="43"/>
                  </a:cubicBezTo>
                  <a:cubicBezTo>
                    <a:pt x="24" y="44"/>
                    <a:pt x="26" y="44"/>
                    <a:pt x="27" y="44"/>
                  </a:cubicBezTo>
                  <a:cubicBezTo>
                    <a:pt x="29" y="44"/>
                    <a:pt x="31" y="44"/>
                    <a:pt x="33" y="43"/>
                  </a:cubicBezTo>
                  <a:cubicBezTo>
                    <a:pt x="35" y="41"/>
                    <a:pt x="37" y="39"/>
                    <a:pt x="38" y="36"/>
                  </a:cubicBezTo>
                  <a:cubicBezTo>
                    <a:pt x="39" y="31"/>
                    <a:pt x="38" y="26"/>
                    <a:pt x="38" y="2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4" name="Freeform 123">
              <a:extLst>
                <a:ext uri="{FF2B5EF4-FFF2-40B4-BE49-F238E27FC236}">
                  <a16:creationId xmlns:a16="http://schemas.microsoft.com/office/drawing/2014/main" id="{60EEA365-B2D1-504B-99C2-4E12DD4411D8}"/>
                </a:ext>
              </a:extLst>
            </p:cNvPr>
            <p:cNvSpPr>
              <a:spLocks/>
            </p:cNvSpPr>
            <p:nvPr/>
          </p:nvSpPr>
          <p:spPr bwMode="auto">
            <a:xfrm>
              <a:off x="17621671" y="4874867"/>
              <a:ext cx="82070" cy="78396"/>
            </a:xfrm>
            <a:custGeom>
              <a:avLst/>
              <a:gdLst>
                <a:gd name="T0" fmla="*/ 10 w 15"/>
                <a:gd name="T1" fmla="*/ 1 h 16"/>
                <a:gd name="T2" fmla="*/ 6 w 15"/>
                <a:gd name="T3" fmla="*/ 0 h 16"/>
                <a:gd name="T4" fmla="*/ 1 w 15"/>
                <a:gd name="T5" fmla="*/ 2 h 16"/>
                <a:gd name="T6" fmla="*/ 0 w 15"/>
                <a:gd name="T7" fmla="*/ 7 h 16"/>
                <a:gd name="T8" fmla="*/ 10 w 15"/>
                <a:gd name="T9" fmla="*/ 16 h 16"/>
                <a:gd name="T10" fmla="*/ 10 w 15"/>
                <a:gd name="T11" fmla="*/ 16 h 16"/>
                <a:gd name="T12" fmla="*/ 12 w 15"/>
                <a:gd name="T13" fmla="*/ 16 h 16"/>
                <a:gd name="T14" fmla="*/ 15 w 15"/>
                <a:gd name="T15" fmla="*/ 10 h 16"/>
                <a:gd name="T16" fmla="*/ 10 w 15"/>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
                  </a:moveTo>
                  <a:cubicBezTo>
                    <a:pt x="9" y="1"/>
                    <a:pt x="7" y="0"/>
                    <a:pt x="6" y="0"/>
                  </a:cubicBezTo>
                  <a:cubicBezTo>
                    <a:pt x="4" y="0"/>
                    <a:pt x="3" y="1"/>
                    <a:pt x="1" y="2"/>
                  </a:cubicBezTo>
                  <a:cubicBezTo>
                    <a:pt x="0" y="4"/>
                    <a:pt x="0" y="5"/>
                    <a:pt x="0" y="7"/>
                  </a:cubicBezTo>
                  <a:cubicBezTo>
                    <a:pt x="1" y="11"/>
                    <a:pt x="6" y="16"/>
                    <a:pt x="10" y="16"/>
                  </a:cubicBezTo>
                  <a:cubicBezTo>
                    <a:pt x="10" y="16"/>
                    <a:pt x="10" y="16"/>
                    <a:pt x="10" y="16"/>
                  </a:cubicBezTo>
                  <a:cubicBezTo>
                    <a:pt x="11" y="16"/>
                    <a:pt x="11" y="16"/>
                    <a:pt x="12" y="16"/>
                  </a:cubicBezTo>
                  <a:cubicBezTo>
                    <a:pt x="14" y="15"/>
                    <a:pt x="15" y="13"/>
                    <a:pt x="15" y="10"/>
                  </a:cubicBezTo>
                  <a:cubicBezTo>
                    <a:pt x="15" y="7"/>
                    <a:pt x="12" y="3"/>
                    <a:pt x="10" y="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9" name="Freeform 128">
              <a:extLst>
                <a:ext uri="{FF2B5EF4-FFF2-40B4-BE49-F238E27FC236}">
                  <a16:creationId xmlns:a16="http://schemas.microsoft.com/office/drawing/2014/main" id="{8C42118D-F3D1-4949-BDF3-8270B7C0DCAF}"/>
                </a:ext>
              </a:extLst>
            </p:cNvPr>
            <p:cNvSpPr>
              <a:spLocks/>
            </p:cNvSpPr>
            <p:nvPr/>
          </p:nvSpPr>
          <p:spPr bwMode="auto">
            <a:xfrm>
              <a:off x="17933537" y="4835669"/>
              <a:ext cx="65656" cy="54131"/>
            </a:xfrm>
            <a:custGeom>
              <a:avLst/>
              <a:gdLst>
                <a:gd name="T0" fmla="*/ 11 w 12"/>
                <a:gd name="T1" fmla="*/ 4 h 11"/>
                <a:gd name="T2" fmla="*/ 7 w 12"/>
                <a:gd name="T3" fmla="*/ 0 h 11"/>
                <a:gd name="T4" fmla="*/ 1 w 12"/>
                <a:gd name="T5" fmla="*/ 6 h 11"/>
                <a:gd name="T6" fmla="*/ 3 w 12"/>
                <a:gd name="T7" fmla="*/ 10 h 11"/>
                <a:gd name="T8" fmla="*/ 5 w 12"/>
                <a:gd name="T9" fmla="*/ 11 h 11"/>
                <a:gd name="T10" fmla="*/ 5 w 12"/>
                <a:gd name="T11" fmla="*/ 11 h 11"/>
                <a:gd name="T12" fmla="*/ 10 w 12"/>
                <a:gd name="T13" fmla="*/ 8 h 11"/>
                <a:gd name="T14" fmla="*/ 11 w 12"/>
                <a:gd name="T15" fmla="*/ 4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11" y="4"/>
                  </a:moveTo>
                  <a:cubicBezTo>
                    <a:pt x="11" y="0"/>
                    <a:pt x="8" y="0"/>
                    <a:pt x="7" y="0"/>
                  </a:cubicBezTo>
                  <a:cubicBezTo>
                    <a:pt x="3" y="0"/>
                    <a:pt x="1" y="4"/>
                    <a:pt x="1" y="6"/>
                  </a:cubicBezTo>
                  <a:cubicBezTo>
                    <a:pt x="0" y="8"/>
                    <a:pt x="2" y="10"/>
                    <a:pt x="3" y="10"/>
                  </a:cubicBezTo>
                  <a:cubicBezTo>
                    <a:pt x="4" y="10"/>
                    <a:pt x="4" y="11"/>
                    <a:pt x="5" y="11"/>
                  </a:cubicBezTo>
                  <a:cubicBezTo>
                    <a:pt x="5" y="11"/>
                    <a:pt x="5" y="11"/>
                    <a:pt x="5" y="11"/>
                  </a:cubicBezTo>
                  <a:cubicBezTo>
                    <a:pt x="7" y="11"/>
                    <a:pt x="9" y="10"/>
                    <a:pt x="10" y="8"/>
                  </a:cubicBezTo>
                  <a:cubicBezTo>
                    <a:pt x="11" y="7"/>
                    <a:pt x="12" y="6"/>
                    <a:pt x="11" y="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0" name="Freeform 129">
              <a:extLst>
                <a:ext uri="{FF2B5EF4-FFF2-40B4-BE49-F238E27FC236}">
                  <a16:creationId xmlns:a16="http://schemas.microsoft.com/office/drawing/2014/main" id="{8F6AE7B4-69CF-CA41-AB61-BB35BFD338F9}"/>
                </a:ext>
              </a:extLst>
            </p:cNvPr>
            <p:cNvSpPr>
              <a:spLocks/>
            </p:cNvSpPr>
            <p:nvPr/>
          </p:nvSpPr>
          <p:spPr bwMode="auto">
            <a:xfrm>
              <a:off x="16146464" y="4036777"/>
              <a:ext cx="1171549" cy="946351"/>
            </a:xfrm>
            <a:custGeom>
              <a:avLst/>
              <a:gdLst>
                <a:gd name="T0" fmla="*/ 209 w 215"/>
                <a:gd name="T1" fmla="*/ 139 h 191"/>
                <a:gd name="T2" fmla="*/ 205 w 215"/>
                <a:gd name="T3" fmla="*/ 135 h 191"/>
                <a:gd name="T4" fmla="*/ 197 w 215"/>
                <a:gd name="T5" fmla="*/ 125 h 191"/>
                <a:gd name="T6" fmla="*/ 189 w 215"/>
                <a:gd name="T7" fmla="*/ 119 h 191"/>
                <a:gd name="T8" fmla="*/ 181 w 215"/>
                <a:gd name="T9" fmla="*/ 110 h 191"/>
                <a:gd name="T10" fmla="*/ 178 w 215"/>
                <a:gd name="T11" fmla="*/ 104 h 191"/>
                <a:gd name="T12" fmla="*/ 179 w 215"/>
                <a:gd name="T13" fmla="*/ 90 h 191"/>
                <a:gd name="T14" fmla="*/ 181 w 215"/>
                <a:gd name="T15" fmla="*/ 69 h 191"/>
                <a:gd name="T16" fmla="*/ 180 w 215"/>
                <a:gd name="T17" fmla="*/ 57 h 191"/>
                <a:gd name="T18" fmla="*/ 182 w 215"/>
                <a:gd name="T19" fmla="*/ 50 h 191"/>
                <a:gd name="T20" fmla="*/ 184 w 215"/>
                <a:gd name="T21" fmla="*/ 44 h 191"/>
                <a:gd name="T22" fmla="*/ 185 w 215"/>
                <a:gd name="T23" fmla="*/ 35 h 191"/>
                <a:gd name="T24" fmla="*/ 181 w 215"/>
                <a:gd name="T25" fmla="*/ 21 h 191"/>
                <a:gd name="T26" fmla="*/ 177 w 215"/>
                <a:gd name="T27" fmla="*/ 16 h 191"/>
                <a:gd name="T28" fmla="*/ 165 w 215"/>
                <a:gd name="T29" fmla="*/ 3 h 191"/>
                <a:gd name="T30" fmla="*/ 149 w 215"/>
                <a:gd name="T31" fmla="*/ 9 h 191"/>
                <a:gd name="T32" fmla="*/ 148 w 215"/>
                <a:gd name="T33" fmla="*/ 15 h 191"/>
                <a:gd name="T34" fmla="*/ 146 w 215"/>
                <a:gd name="T35" fmla="*/ 30 h 191"/>
                <a:gd name="T36" fmla="*/ 145 w 215"/>
                <a:gd name="T37" fmla="*/ 38 h 191"/>
                <a:gd name="T38" fmla="*/ 146 w 215"/>
                <a:gd name="T39" fmla="*/ 50 h 191"/>
                <a:gd name="T40" fmla="*/ 143 w 215"/>
                <a:gd name="T41" fmla="*/ 62 h 191"/>
                <a:gd name="T42" fmla="*/ 141 w 215"/>
                <a:gd name="T43" fmla="*/ 44 h 191"/>
                <a:gd name="T44" fmla="*/ 138 w 215"/>
                <a:gd name="T45" fmla="*/ 16 h 191"/>
                <a:gd name="T46" fmla="*/ 131 w 215"/>
                <a:gd name="T47" fmla="*/ 10 h 191"/>
                <a:gd name="T48" fmla="*/ 5 w 215"/>
                <a:gd name="T49" fmla="*/ 82 h 191"/>
                <a:gd name="T50" fmla="*/ 2 w 215"/>
                <a:gd name="T51" fmla="*/ 98 h 191"/>
                <a:gd name="T52" fmla="*/ 3 w 215"/>
                <a:gd name="T53" fmla="*/ 104 h 191"/>
                <a:gd name="T54" fmla="*/ 15 w 215"/>
                <a:gd name="T55" fmla="*/ 121 h 191"/>
                <a:gd name="T56" fmla="*/ 30 w 215"/>
                <a:gd name="T57" fmla="*/ 128 h 191"/>
                <a:gd name="T58" fmla="*/ 32 w 215"/>
                <a:gd name="T59" fmla="*/ 127 h 191"/>
                <a:gd name="T60" fmla="*/ 35 w 215"/>
                <a:gd name="T61" fmla="*/ 128 h 191"/>
                <a:gd name="T62" fmla="*/ 34 w 215"/>
                <a:gd name="T63" fmla="*/ 140 h 191"/>
                <a:gd name="T64" fmla="*/ 36 w 215"/>
                <a:gd name="T65" fmla="*/ 163 h 191"/>
                <a:gd name="T66" fmla="*/ 49 w 215"/>
                <a:gd name="T67" fmla="*/ 165 h 191"/>
                <a:gd name="T68" fmla="*/ 59 w 215"/>
                <a:gd name="T69" fmla="*/ 167 h 191"/>
                <a:gd name="T70" fmla="*/ 74 w 215"/>
                <a:gd name="T71" fmla="*/ 170 h 191"/>
                <a:gd name="T72" fmla="*/ 82 w 215"/>
                <a:gd name="T73" fmla="*/ 172 h 191"/>
                <a:gd name="T74" fmla="*/ 101 w 215"/>
                <a:gd name="T75" fmla="*/ 167 h 191"/>
                <a:gd name="T76" fmla="*/ 108 w 215"/>
                <a:gd name="T77" fmla="*/ 168 h 191"/>
                <a:gd name="T78" fmla="*/ 120 w 215"/>
                <a:gd name="T79" fmla="*/ 169 h 191"/>
                <a:gd name="T80" fmla="*/ 131 w 215"/>
                <a:gd name="T81" fmla="*/ 158 h 191"/>
                <a:gd name="T82" fmla="*/ 134 w 215"/>
                <a:gd name="T83" fmla="*/ 153 h 191"/>
                <a:gd name="T84" fmla="*/ 134 w 215"/>
                <a:gd name="T85" fmla="*/ 158 h 191"/>
                <a:gd name="T86" fmla="*/ 133 w 215"/>
                <a:gd name="T87" fmla="*/ 167 h 191"/>
                <a:gd name="T88" fmla="*/ 144 w 215"/>
                <a:gd name="T89" fmla="*/ 169 h 191"/>
                <a:gd name="T90" fmla="*/ 145 w 215"/>
                <a:gd name="T91" fmla="*/ 174 h 191"/>
                <a:gd name="T92" fmla="*/ 157 w 215"/>
                <a:gd name="T93" fmla="*/ 184 h 191"/>
                <a:gd name="T94" fmla="*/ 167 w 215"/>
                <a:gd name="T95" fmla="*/ 188 h 191"/>
                <a:gd name="T96" fmla="*/ 184 w 215"/>
                <a:gd name="T97" fmla="*/ 189 h 191"/>
                <a:gd name="T98" fmla="*/ 195 w 215"/>
                <a:gd name="T99" fmla="*/ 179 h 191"/>
                <a:gd name="T100" fmla="*/ 195 w 215"/>
                <a:gd name="T101" fmla="*/ 173 h 191"/>
                <a:gd name="T102" fmla="*/ 195 w 215"/>
                <a:gd name="T103" fmla="*/ 165 h 191"/>
                <a:gd name="T104" fmla="*/ 191 w 215"/>
                <a:gd name="T105" fmla="*/ 156 h 191"/>
                <a:gd name="T106" fmla="*/ 192 w 215"/>
                <a:gd name="T107" fmla="*/ 155 h 191"/>
                <a:gd name="T108" fmla="*/ 198 w 215"/>
                <a:gd name="T109" fmla="*/ 158 h 191"/>
                <a:gd name="T110" fmla="*/ 202 w 215"/>
                <a:gd name="T111" fmla="*/ 157 h 191"/>
                <a:gd name="T112" fmla="*/ 207 w 215"/>
                <a:gd name="T113" fmla="*/ 161 h 191"/>
                <a:gd name="T114" fmla="*/ 214 w 215"/>
                <a:gd name="T115" fmla="*/ 15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5" h="191">
                  <a:moveTo>
                    <a:pt x="212" y="142"/>
                  </a:moveTo>
                  <a:cubicBezTo>
                    <a:pt x="211" y="141"/>
                    <a:pt x="210" y="140"/>
                    <a:pt x="209" y="139"/>
                  </a:cubicBezTo>
                  <a:cubicBezTo>
                    <a:pt x="209" y="139"/>
                    <a:pt x="208" y="138"/>
                    <a:pt x="207" y="138"/>
                  </a:cubicBezTo>
                  <a:cubicBezTo>
                    <a:pt x="207" y="137"/>
                    <a:pt x="206" y="136"/>
                    <a:pt x="205" y="135"/>
                  </a:cubicBezTo>
                  <a:cubicBezTo>
                    <a:pt x="205" y="134"/>
                    <a:pt x="205" y="134"/>
                    <a:pt x="204" y="133"/>
                  </a:cubicBezTo>
                  <a:cubicBezTo>
                    <a:pt x="202" y="130"/>
                    <a:pt x="199" y="127"/>
                    <a:pt x="197" y="125"/>
                  </a:cubicBezTo>
                  <a:cubicBezTo>
                    <a:pt x="196" y="124"/>
                    <a:pt x="195" y="124"/>
                    <a:pt x="194" y="123"/>
                  </a:cubicBezTo>
                  <a:cubicBezTo>
                    <a:pt x="193" y="121"/>
                    <a:pt x="191" y="120"/>
                    <a:pt x="189" y="119"/>
                  </a:cubicBezTo>
                  <a:cubicBezTo>
                    <a:pt x="187" y="118"/>
                    <a:pt x="185" y="117"/>
                    <a:pt x="184" y="115"/>
                  </a:cubicBezTo>
                  <a:cubicBezTo>
                    <a:pt x="183" y="114"/>
                    <a:pt x="182" y="112"/>
                    <a:pt x="181" y="110"/>
                  </a:cubicBezTo>
                  <a:cubicBezTo>
                    <a:pt x="181" y="109"/>
                    <a:pt x="181" y="109"/>
                    <a:pt x="181" y="108"/>
                  </a:cubicBezTo>
                  <a:cubicBezTo>
                    <a:pt x="180" y="107"/>
                    <a:pt x="179" y="105"/>
                    <a:pt x="178" y="104"/>
                  </a:cubicBezTo>
                  <a:cubicBezTo>
                    <a:pt x="178" y="103"/>
                    <a:pt x="177" y="102"/>
                    <a:pt x="177" y="101"/>
                  </a:cubicBezTo>
                  <a:cubicBezTo>
                    <a:pt x="175" y="98"/>
                    <a:pt x="177" y="95"/>
                    <a:pt x="179" y="90"/>
                  </a:cubicBezTo>
                  <a:cubicBezTo>
                    <a:pt x="182" y="86"/>
                    <a:pt x="184" y="80"/>
                    <a:pt x="183" y="75"/>
                  </a:cubicBezTo>
                  <a:cubicBezTo>
                    <a:pt x="183" y="73"/>
                    <a:pt x="182" y="71"/>
                    <a:pt x="181" y="69"/>
                  </a:cubicBezTo>
                  <a:cubicBezTo>
                    <a:pt x="180" y="66"/>
                    <a:pt x="179" y="64"/>
                    <a:pt x="179" y="61"/>
                  </a:cubicBezTo>
                  <a:cubicBezTo>
                    <a:pt x="179" y="60"/>
                    <a:pt x="179" y="59"/>
                    <a:pt x="180" y="57"/>
                  </a:cubicBezTo>
                  <a:cubicBezTo>
                    <a:pt x="181" y="56"/>
                    <a:pt x="181" y="56"/>
                    <a:pt x="181" y="56"/>
                  </a:cubicBezTo>
                  <a:cubicBezTo>
                    <a:pt x="181" y="54"/>
                    <a:pt x="182" y="52"/>
                    <a:pt x="182" y="50"/>
                  </a:cubicBezTo>
                  <a:cubicBezTo>
                    <a:pt x="182" y="49"/>
                    <a:pt x="182" y="49"/>
                    <a:pt x="182" y="49"/>
                  </a:cubicBezTo>
                  <a:cubicBezTo>
                    <a:pt x="183" y="47"/>
                    <a:pt x="183" y="46"/>
                    <a:pt x="184" y="44"/>
                  </a:cubicBezTo>
                  <a:cubicBezTo>
                    <a:pt x="185" y="42"/>
                    <a:pt x="185" y="39"/>
                    <a:pt x="185" y="35"/>
                  </a:cubicBezTo>
                  <a:cubicBezTo>
                    <a:pt x="185" y="35"/>
                    <a:pt x="185" y="35"/>
                    <a:pt x="185" y="35"/>
                  </a:cubicBezTo>
                  <a:cubicBezTo>
                    <a:pt x="185" y="32"/>
                    <a:pt x="185" y="29"/>
                    <a:pt x="184" y="25"/>
                  </a:cubicBezTo>
                  <a:cubicBezTo>
                    <a:pt x="183" y="23"/>
                    <a:pt x="182" y="22"/>
                    <a:pt x="181" y="21"/>
                  </a:cubicBezTo>
                  <a:cubicBezTo>
                    <a:pt x="180" y="20"/>
                    <a:pt x="180" y="19"/>
                    <a:pt x="179" y="19"/>
                  </a:cubicBezTo>
                  <a:cubicBezTo>
                    <a:pt x="179" y="18"/>
                    <a:pt x="178" y="17"/>
                    <a:pt x="177" y="16"/>
                  </a:cubicBezTo>
                  <a:cubicBezTo>
                    <a:pt x="175" y="12"/>
                    <a:pt x="173" y="7"/>
                    <a:pt x="168" y="5"/>
                  </a:cubicBezTo>
                  <a:cubicBezTo>
                    <a:pt x="167" y="4"/>
                    <a:pt x="166" y="4"/>
                    <a:pt x="165" y="3"/>
                  </a:cubicBezTo>
                  <a:cubicBezTo>
                    <a:pt x="163" y="2"/>
                    <a:pt x="160" y="0"/>
                    <a:pt x="157" y="0"/>
                  </a:cubicBezTo>
                  <a:cubicBezTo>
                    <a:pt x="151" y="0"/>
                    <a:pt x="149" y="6"/>
                    <a:pt x="149" y="9"/>
                  </a:cubicBezTo>
                  <a:cubicBezTo>
                    <a:pt x="149" y="10"/>
                    <a:pt x="149" y="10"/>
                    <a:pt x="149" y="10"/>
                  </a:cubicBezTo>
                  <a:cubicBezTo>
                    <a:pt x="148" y="12"/>
                    <a:pt x="148" y="14"/>
                    <a:pt x="148" y="15"/>
                  </a:cubicBezTo>
                  <a:cubicBezTo>
                    <a:pt x="147" y="17"/>
                    <a:pt x="147" y="20"/>
                    <a:pt x="146" y="22"/>
                  </a:cubicBezTo>
                  <a:cubicBezTo>
                    <a:pt x="146" y="24"/>
                    <a:pt x="146" y="27"/>
                    <a:pt x="146" y="30"/>
                  </a:cubicBezTo>
                  <a:cubicBezTo>
                    <a:pt x="146" y="31"/>
                    <a:pt x="146" y="33"/>
                    <a:pt x="146" y="34"/>
                  </a:cubicBezTo>
                  <a:cubicBezTo>
                    <a:pt x="146" y="36"/>
                    <a:pt x="145" y="37"/>
                    <a:pt x="145" y="38"/>
                  </a:cubicBezTo>
                  <a:cubicBezTo>
                    <a:pt x="145" y="40"/>
                    <a:pt x="145" y="43"/>
                    <a:pt x="145" y="46"/>
                  </a:cubicBezTo>
                  <a:cubicBezTo>
                    <a:pt x="145" y="47"/>
                    <a:pt x="146" y="49"/>
                    <a:pt x="146" y="50"/>
                  </a:cubicBezTo>
                  <a:cubicBezTo>
                    <a:pt x="146" y="52"/>
                    <a:pt x="147" y="54"/>
                    <a:pt x="147" y="55"/>
                  </a:cubicBezTo>
                  <a:cubicBezTo>
                    <a:pt x="146" y="58"/>
                    <a:pt x="144" y="62"/>
                    <a:pt x="143" y="62"/>
                  </a:cubicBezTo>
                  <a:cubicBezTo>
                    <a:pt x="143" y="62"/>
                    <a:pt x="142" y="62"/>
                    <a:pt x="141" y="59"/>
                  </a:cubicBezTo>
                  <a:cubicBezTo>
                    <a:pt x="140" y="54"/>
                    <a:pt x="140" y="49"/>
                    <a:pt x="141" y="44"/>
                  </a:cubicBezTo>
                  <a:cubicBezTo>
                    <a:pt x="142" y="41"/>
                    <a:pt x="142" y="39"/>
                    <a:pt x="142" y="37"/>
                  </a:cubicBezTo>
                  <a:cubicBezTo>
                    <a:pt x="143" y="29"/>
                    <a:pt x="140" y="22"/>
                    <a:pt x="138" y="16"/>
                  </a:cubicBezTo>
                  <a:cubicBezTo>
                    <a:pt x="136" y="14"/>
                    <a:pt x="135" y="13"/>
                    <a:pt x="134" y="12"/>
                  </a:cubicBezTo>
                  <a:cubicBezTo>
                    <a:pt x="131" y="10"/>
                    <a:pt x="131" y="10"/>
                    <a:pt x="131" y="10"/>
                  </a:cubicBezTo>
                  <a:cubicBezTo>
                    <a:pt x="94" y="118"/>
                    <a:pt x="94" y="118"/>
                    <a:pt x="94" y="118"/>
                  </a:cubicBezTo>
                  <a:cubicBezTo>
                    <a:pt x="5" y="82"/>
                    <a:pt x="5" y="82"/>
                    <a:pt x="5" y="82"/>
                  </a:cubicBezTo>
                  <a:cubicBezTo>
                    <a:pt x="4" y="84"/>
                    <a:pt x="4" y="84"/>
                    <a:pt x="4" y="84"/>
                  </a:cubicBezTo>
                  <a:cubicBezTo>
                    <a:pt x="0" y="88"/>
                    <a:pt x="1" y="93"/>
                    <a:pt x="2" y="98"/>
                  </a:cubicBezTo>
                  <a:cubicBezTo>
                    <a:pt x="2" y="98"/>
                    <a:pt x="2" y="99"/>
                    <a:pt x="2" y="100"/>
                  </a:cubicBezTo>
                  <a:cubicBezTo>
                    <a:pt x="3" y="101"/>
                    <a:pt x="3" y="102"/>
                    <a:pt x="3" y="104"/>
                  </a:cubicBezTo>
                  <a:cubicBezTo>
                    <a:pt x="3" y="105"/>
                    <a:pt x="3" y="107"/>
                    <a:pt x="4" y="109"/>
                  </a:cubicBezTo>
                  <a:cubicBezTo>
                    <a:pt x="5" y="116"/>
                    <a:pt x="11" y="118"/>
                    <a:pt x="15" y="121"/>
                  </a:cubicBezTo>
                  <a:cubicBezTo>
                    <a:pt x="18" y="122"/>
                    <a:pt x="20" y="123"/>
                    <a:pt x="21" y="124"/>
                  </a:cubicBezTo>
                  <a:cubicBezTo>
                    <a:pt x="24" y="126"/>
                    <a:pt x="26" y="127"/>
                    <a:pt x="30" y="128"/>
                  </a:cubicBezTo>
                  <a:cubicBezTo>
                    <a:pt x="30" y="128"/>
                    <a:pt x="30" y="128"/>
                    <a:pt x="30" y="128"/>
                  </a:cubicBezTo>
                  <a:cubicBezTo>
                    <a:pt x="31" y="128"/>
                    <a:pt x="32" y="127"/>
                    <a:pt x="32" y="127"/>
                  </a:cubicBezTo>
                  <a:cubicBezTo>
                    <a:pt x="33" y="127"/>
                    <a:pt x="33" y="127"/>
                    <a:pt x="34" y="127"/>
                  </a:cubicBezTo>
                  <a:cubicBezTo>
                    <a:pt x="35" y="127"/>
                    <a:pt x="35" y="128"/>
                    <a:pt x="35" y="128"/>
                  </a:cubicBezTo>
                  <a:cubicBezTo>
                    <a:pt x="36" y="130"/>
                    <a:pt x="37" y="134"/>
                    <a:pt x="35" y="137"/>
                  </a:cubicBezTo>
                  <a:cubicBezTo>
                    <a:pt x="35" y="138"/>
                    <a:pt x="34" y="139"/>
                    <a:pt x="34" y="140"/>
                  </a:cubicBezTo>
                  <a:cubicBezTo>
                    <a:pt x="33" y="141"/>
                    <a:pt x="31" y="143"/>
                    <a:pt x="31" y="146"/>
                  </a:cubicBezTo>
                  <a:cubicBezTo>
                    <a:pt x="29" y="152"/>
                    <a:pt x="32" y="159"/>
                    <a:pt x="36" y="163"/>
                  </a:cubicBezTo>
                  <a:cubicBezTo>
                    <a:pt x="39" y="165"/>
                    <a:pt x="43" y="165"/>
                    <a:pt x="46" y="165"/>
                  </a:cubicBezTo>
                  <a:cubicBezTo>
                    <a:pt x="46" y="165"/>
                    <a:pt x="49" y="165"/>
                    <a:pt x="49" y="165"/>
                  </a:cubicBezTo>
                  <a:cubicBezTo>
                    <a:pt x="51" y="165"/>
                    <a:pt x="52" y="166"/>
                    <a:pt x="54" y="166"/>
                  </a:cubicBezTo>
                  <a:cubicBezTo>
                    <a:pt x="55" y="166"/>
                    <a:pt x="57" y="167"/>
                    <a:pt x="59" y="167"/>
                  </a:cubicBezTo>
                  <a:cubicBezTo>
                    <a:pt x="63" y="167"/>
                    <a:pt x="68" y="168"/>
                    <a:pt x="72" y="169"/>
                  </a:cubicBezTo>
                  <a:cubicBezTo>
                    <a:pt x="73" y="169"/>
                    <a:pt x="74" y="170"/>
                    <a:pt x="74" y="170"/>
                  </a:cubicBezTo>
                  <a:cubicBezTo>
                    <a:pt x="76" y="171"/>
                    <a:pt x="78" y="172"/>
                    <a:pt x="81" y="172"/>
                  </a:cubicBezTo>
                  <a:cubicBezTo>
                    <a:pt x="81" y="172"/>
                    <a:pt x="82" y="172"/>
                    <a:pt x="82" y="172"/>
                  </a:cubicBezTo>
                  <a:cubicBezTo>
                    <a:pt x="86" y="172"/>
                    <a:pt x="90" y="171"/>
                    <a:pt x="93" y="170"/>
                  </a:cubicBezTo>
                  <a:cubicBezTo>
                    <a:pt x="96" y="169"/>
                    <a:pt x="98" y="168"/>
                    <a:pt x="101" y="167"/>
                  </a:cubicBezTo>
                  <a:cubicBezTo>
                    <a:pt x="101" y="167"/>
                    <a:pt x="102" y="167"/>
                    <a:pt x="102" y="167"/>
                  </a:cubicBezTo>
                  <a:cubicBezTo>
                    <a:pt x="104" y="167"/>
                    <a:pt x="106" y="168"/>
                    <a:pt x="108" y="168"/>
                  </a:cubicBezTo>
                  <a:cubicBezTo>
                    <a:pt x="110" y="169"/>
                    <a:pt x="113" y="169"/>
                    <a:pt x="115" y="169"/>
                  </a:cubicBezTo>
                  <a:cubicBezTo>
                    <a:pt x="117" y="169"/>
                    <a:pt x="118" y="169"/>
                    <a:pt x="120" y="169"/>
                  </a:cubicBezTo>
                  <a:cubicBezTo>
                    <a:pt x="123" y="168"/>
                    <a:pt x="126" y="165"/>
                    <a:pt x="129" y="161"/>
                  </a:cubicBezTo>
                  <a:cubicBezTo>
                    <a:pt x="130" y="160"/>
                    <a:pt x="131" y="159"/>
                    <a:pt x="131" y="158"/>
                  </a:cubicBezTo>
                  <a:cubicBezTo>
                    <a:pt x="132" y="156"/>
                    <a:pt x="133" y="154"/>
                    <a:pt x="134" y="154"/>
                  </a:cubicBezTo>
                  <a:cubicBezTo>
                    <a:pt x="134" y="153"/>
                    <a:pt x="134" y="153"/>
                    <a:pt x="134" y="153"/>
                  </a:cubicBezTo>
                  <a:cubicBezTo>
                    <a:pt x="134" y="153"/>
                    <a:pt x="135" y="154"/>
                    <a:pt x="135" y="154"/>
                  </a:cubicBezTo>
                  <a:cubicBezTo>
                    <a:pt x="135" y="155"/>
                    <a:pt x="135" y="156"/>
                    <a:pt x="134" y="158"/>
                  </a:cubicBezTo>
                  <a:cubicBezTo>
                    <a:pt x="133" y="159"/>
                    <a:pt x="133" y="160"/>
                    <a:pt x="132" y="162"/>
                  </a:cubicBezTo>
                  <a:cubicBezTo>
                    <a:pt x="132" y="164"/>
                    <a:pt x="132" y="165"/>
                    <a:pt x="133" y="167"/>
                  </a:cubicBezTo>
                  <a:cubicBezTo>
                    <a:pt x="135" y="169"/>
                    <a:pt x="138" y="169"/>
                    <a:pt x="140" y="169"/>
                  </a:cubicBezTo>
                  <a:cubicBezTo>
                    <a:pt x="141" y="169"/>
                    <a:pt x="143" y="169"/>
                    <a:pt x="144" y="169"/>
                  </a:cubicBezTo>
                  <a:cubicBezTo>
                    <a:pt x="144" y="170"/>
                    <a:pt x="145" y="171"/>
                    <a:pt x="145" y="173"/>
                  </a:cubicBezTo>
                  <a:cubicBezTo>
                    <a:pt x="145" y="173"/>
                    <a:pt x="145" y="174"/>
                    <a:pt x="145" y="174"/>
                  </a:cubicBezTo>
                  <a:cubicBezTo>
                    <a:pt x="146" y="177"/>
                    <a:pt x="146" y="180"/>
                    <a:pt x="148" y="182"/>
                  </a:cubicBezTo>
                  <a:cubicBezTo>
                    <a:pt x="151" y="184"/>
                    <a:pt x="154" y="184"/>
                    <a:pt x="157" y="184"/>
                  </a:cubicBezTo>
                  <a:cubicBezTo>
                    <a:pt x="157" y="184"/>
                    <a:pt x="158" y="184"/>
                    <a:pt x="159" y="184"/>
                  </a:cubicBezTo>
                  <a:cubicBezTo>
                    <a:pt x="162" y="185"/>
                    <a:pt x="164" y="186"/>
                    <a:pt x="167" y="188"/>
                  </a:cubicBezTo>
                  <a:cubicBezTo>
                    <a:pt x="171" y="190"/>
                    <a:pt x="174" y="191"/>
                    <a:pt x="177" y="191"/>
                  </a:cubicBezTo>
                  <a:cubicBezTo>
                    <a:pt x="179" y="191"/>
                    <a:pt x="182" y="191"/>
                    <a:pt x="184" y="189"/>
                  </a:cubicBezTo>
                  <a:cubicBezTo>
                    <a:pt x="185" y="189"/>
                    <a:pt x="185" y="189"/>
                    <a:pt x="185" y="189"/>
                  </a:cubicBezTo>
                  <a:cubicBezTo>
                    <a:pt x="189" y="187"/>
                    <a:pt x="194" y="185"/>
                    <a:pt x="195" y="179"/>
                  </a:cubicBezTo>
                  <a:cubicBezTo>
                    <a:pt x="195" y="178"/>
                    <a:pt x="195" y="177"/>
                    <a:pt x="195" y="176"/>
                  </a:cubicBezTo>
                  <a:cubicBezTo>
                    <a:pt x="195" y="175"/>
                    <a:pt x="195" y="174"/>
                    <a:pt x="195" y="173"/>
                  </a:cubicBezTo>
                  <a:cubicBezTo>
                    <a:pt x="195" y="173"/>
                    <a:pt x="195" y="172"/>
                    <a:pt x="195" y="172"/>
                  </a:cubicBezTo>
                  <a:cubicBezTo>
                    <a:pt x="196" y="170"/>
                    <a:pt x="196" y="167"/>
                    <a:pt x="195" y="165"/>
                  </a:cubicBezTo>
                  <a:cubicBezTo>
                    <a:pt x="194" y="163"/>
                    <a:pt x="192" y="162"/>
                    <a:pt x="189" y="161"/>
                  </a:cubicBezTo>
                  <a:cubicBezTo>
                    <a:pt x="190" y="160"/>
                    <a:pt x="191" y="158"/>
                    <a:pt x="191" y="156"/>
                  </a:cubicBezTo>
                  <a:cubicBezTo>
                    <a:pt x="191" y="156"/>
                    <a:pt x="191" y="155"/>
                    <a:pt x="191" y="154"/>
                  </a:cubicBezTo>
                  <a:cubicBezTo>
                    <a:pt x="192" y="154"/>
                    <a:pt x="192" y="155"/>
                    <a:pt x="192" y="155"/>
                  </a:cubicBezTo>
                  <a:cubicBezTo>
                    <a:pt x="193" y="156"/>
                    <a:pt x="194" y="157"/>
                    <a:pt x="196" y="158"/>
                  </a:cubicBezTo>
                  <a:cubicBezTo>
                    <a:pt x="197" y="158"/>
                    <a:pt x="197" y="158"/>
                    <a:pt x="198" y="158"/>
                  </a:cubicBezTo>
                  <a:cubicBezTo>
                    <a:pt x="200" y="158"/>
                    <a:pt x="201" y="158"/>
                    <a:pt x="201" y="157"/>
                  </a:cubicBezTo>
                  <a:cubicBezTo>
                    <a:pt x="201" y="157"/>
                    <a:pt x="202" y="157"/>
                    <a:pt x="202" y="157"/>
                  </a:cubicBezTo>
                  <a:cubicBezTo>
                    <a:pt x="202" y="157"/>
                    <a:pt x="202" y="158"/>
                    <a:pt x="202" y="158"/>
                  </a:cubicBezTo>
                  <a:cubicBezTo>
                    <a:pt x="203" y="159"/>
                    <a:pt x="204" y="161"/>
                    <a:pt x="207" y="161"/>
                  </a:cubicBezTo>
                  <a:cubicBezTo>
                    <a:pt x="207" y="161"/>
                    <a:pt x="208" y="161"/>
                    <a:pt x="208" y="161"/>
                  </a:cubicBezTo>
                  <a:cubicBezTo>
                    <a:pt x="211" y="160"/>
                    <a:pt x="213" y="158"/>
                    <a:pt x="214" y="154"/>
                  </a:cubicBezTo>
                  <a:cubicBezTo>
                    <a:pt x="215" y="150"/>
                    <a:pt x="215" y="145"/>
                    <a:pt x="212" y="14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1" name="Freeform 130">
              <a:extLst>
                <a:ext uri="{FF2B5EF4-FFF2-40B4-BE49-F238E27FC236}">
                  <a16:creationId xmlns:a16="http://schemas.microsoft.com/office/drawing/2014/main" id="{6EB2E1C7-4D11-ED4E-ADC8-E5F41CCFD888}"/>
                </a:ext>
              </a:extLst>
            </p:cNvPr>
            <p:cNvSpPr>
              <a:spLocks/>
            </p:cNvSpPr>
            <p:nvPr/>
          </p:nvSpPr>
          <p:spPr bwMode="auto">
            <a:xfrm>
              <a:off x="17055388" y="3977047"/>
              <a:ext cx="180554" cy="188524"/>
            </a:xfrm>
            <a:custGeom>
              <a:avLst/>
              <a:gdLst>
                <a:gd name="T0" fmla="*/ 18 w 33"/>
                <a:gd name="T1" fmla="*/ 1 h 38"/>
                <a:gd name="T2" fmla="*/ 11 w 33"/>
                <a:gd name="T3" fmla="*/ 0 h 38"/>
                <a:gd name="T4" fmla="*/ 5 w 33"/>
                <a:gd name="T5" fmla="*/ 1 h 38"/>
                <a:gd name="T6" fmla="*/ 1 w 33"/>
                <a:gd name="T7" fmla="*/ 12 h 38"/>
                <a:gd name="T8" fmla="*/ 3 w 33"/>
                <a:gd name="T9" fmla="*/ 16 h 38"/>
                <a:gd name="T10" fmla="*/ 4 w 33"/>
                <a:gd name="T11" fmla="*/ 17 h 38"/>
                <a:gd name="T12" fmla="*/ 5 w 33"/>
                <a:gd name="T13" fmla="*/ 18 h 38"/>
                <a:gd name="T14" fmla="*/ 9 w 33"/>
                <a:gd name="T15" fmla="*/ 26 h 38"/>
                <a:gd name="T16" fmla="*/ 18 w 33"/>
                <a:gd name="T17" fmla="*/ 38 h 38"/>
                <a:gd name="T18" fmla="*/ 24 w 33"/>
                <a:gd name="T19" fmla="*/ 35 h 38"/>
                <a:gd name="T20" fmla="*/ 32 w 33"/>
                <a:gd name="T21" fmla="*/ 15 h 38"/>
                <a:gd name="T22" fmla="*/ 18 w 33"/>
                <a:gd name="T23"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8">
                  <a:moveTo>
                    <a:pt x="18" y="1"/>
                  </a:moveTo>
                  <a:cubicBezTo>
                    <a:pt x="15" y="1"/>
                    <a:pt x="13" y="0"/>
                    <a:pt x="11" y="0"/>
                  </a:cubicBezTo>
                  <a:cubicBezTo>
                    <a:pt x="9" y="0"/>
                    <a:pt x="7" y="1"/>
                    <a:pt x="5" y="1"/>
                  </a:cubicBezTo>
                  <a:cubicBezTo>
                    <a:pt x="2" y="3"/>
                    <a:pt x="0" y="7"/>
                    <a:pt x="1" y="12"/>
                  </a:cubicBezTo>
                  <a:cubicBezTo>
                    <a:pt x="2" y="13"/>
                    <a:pt x="3" y="15"/>
                    <a:pt x="3" y="16"/>
                  </a:cubicBezTo>
                  <a:cubicBezTo>
                    <a:pt x="3" y="16"/>
                    <a:pt x="4" y="16"/>
                    <a:pt x="4" y="17"/>
                  </a:cubicBezTo>
                  <a:cubicBezTo>
                    <a:pt x="5" y="18"/>
                    <a:pt x="5" y="18"/>
                    <a:pt x="5" y="18"/>
                  </a:cubicBezTo>
                  <a:cubicBezTo>
                    <a:pt x="6" y="21"/>
                    <a:pt x="8" y="23"/>
                    <a:pt x="9" y="26"/>
                  </a:cubicBezTo>
                  <a:cubicBezTo>
                    <a:pt x="10" y="30"/>
                    <a:pt x="12" y="38"/>
                    <a:pt x="18" y="38"/>
                  </a:cubicBezTo>
                  <a:cubicBezTo>
                    <a:pt x="20" y="38"/>
                    <a:pt x="22" y="37"/>
                    <a:pt x="24" y="35"/>
                  </a:cubicBezTo>
                  <a:cubicBezTo>
                    <a:pt x="27" y="31"/>
                    <a:pt x="33" y="22"/>
                    <a:pt x="32" y="15"/>
                  </a:cubicBezTo>
                  <a:cubicBezTo>
                    <a:pt x="31" y="8"/>
                    <a:pt x="24" y="3"/>
                    <a:pt x="18" y="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2" name="Freeform 131">
              <a:extLst>
                <a:ext uri="{FF2B5EF4-FFF2-40B4-BE49-F238E27FC236}">
                  <a16:creationId xmlns:a16="http://schemas.microsoft.com/office/drawing/2014/main" id="{B9815096-2D7A-DC40-8180-C42633634663}"/>
                </a:ext>
              </a:extLst>
            </p:cNvPr>
            <p:cNvSpPr>
              <a:spLocks/>
            </p:cNvSpPr>
            <p:nvPr/>
          </p:nvSpPr>
          <p:spPr bwMode="auto">
            <a:xfrm>
              <a:off x="16995888" y="3967714"/>
              <a:ext cx="43087" cy="59730"/>
            </a:xfrm>
            <a:custGeom>
              <a:avLst/>
              <a:gdLst>
                <a:gd name="T0" fmla="*/ 5 w 8"/>
                <a:gd name="T1" fmla="*/ 3 h 12"/>
                <a:gd name="T2" fmla="*/ 5 w 8"/>
                <a:gd name="T3" fmla="*/ 3 h 12"/>
                <a:gd name="T4" fmla="*/ 5 w 8"/>
                <a:gd name="T5" fmla="*/ 0 h 12"/>
                <a:gd name="T6" fmla="*/ 0 w 8"/>
                <a:gd name="T7" fmla="*/ 6 h 12"/>
                <a:gd name="T8" fmla="*/ 3 w 8"/>
                <a:gd name="T9" fmla="*/ 6 h 12"/>
                <a:gd name="T10" fmla="*/ 3 w 8"/>
                <a:gd name="T11" fmla="*/ 6 h 12"/>
                <a:gd name="T12" fmla="*/ 0 w 8"/>
                <a:gd name="T13" fmla="*/ 6 h 12"/>
                <a:gd name="T14" fmla="*/ 1 w 8"/>
                <a:gd name="T15" fmla="*/ 10 h 12"/>
                <a:gd name="T16" fmla="*/ 5 w 8"/>
                <a:gd name="T17" fmla="*/ 12 h 12"/>
                <a:gd name="T18" fmla="*/ 5 w 8"/>
                <a:gd name="T19" fmla="*/ 9 h 12"/>
                <a:gd name="T20" fmla="*/ 7 w 8"/>
                <a:gd name="T21" fmla="*/ 8 h 12"/>
                <a:gd name="T22" fmla="*/ 5 w 8"/>
                <a:gd name="T2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2">
                  <a:moveTo>
                    <a:pt x="5" y="3"/>
                  </a:moveTo>
                  <a:cubicBezTo>
                    <a:pt x="5" y="3"/>
                    <a:pt x="5" y="3"/>
                    <a:pt x="5" y="3"/>
                  </a:cubicBezTo>
                  <a:cubicBezTo>
                    <a:pt x="5" y="0"/>
                    <a:pt x="5" y="0"/>
                    <a:pt x="5" y="0"/>
                  </a:cubicBezTo>
                  <a:cubicBezTo>
                    <a:pt x="2" y="0"/>
                    <a:pt x="0" y="3"/>
                    <a:pt x="0" y="6"/>
                  </a:cubicBezTo>
                  <a:cubicBezTo>
                    <a:pt x="3" y="6"/>
                    <a:pt x="3" y="6"/>
                    <a:pt x="3" y="6"/>
                  </a:cubicBezTo>
                  <a:cubicBezTo>
                    <a:pt x="3" y="6"/>
                    <a:pt x="3" y="6"/>
                    <a:pt x="3" y="6"/>
                  </a:cubicBezTo>
                  <a:cubicBezTo>
                    <a:pt x="0" y="6"/>
                    <a:pt x="0" y="6"/>
                    <a:pt x="0" y="6"/>
                  </a:cubicBezTo>
                  <a:cubicBezTo>
                    <a:pt x="0" y="7"/>
                    <a:pt x="0" y="8"/>
                    <a:pt x="1" y="10"/>
                  </a:cubicBezTo>
                  <a:cubicBezTo>
                    <a:pt x="2" y="11"/>
                    <a:pt x="3" y="12"/>
                    <a:pt x="5" y="12"/>
                  </a:cubicBezTo>
                  <a:cubicBezTo>
                    <a:pt x="5" y="9"/>
                    <a:pt x="5" y="9"/>
                    <a:pt x="5" y="9"/>
                  </a:cubicBezTo>
                  <a:cubicBezTo>
                    <a:pt x="6" y="9"/>
                    <a:pt x="6" y="9"/>
                    <a:pt x="7" y="8"/>
                  </a:cubicBezTo>
                  <a:cubicBezTo>
                    <a:pt x="8" y="6"/>
                    <a:pt x="8" y="4"/>
                    <a:pt x="5" y="3"/>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3" name="Freeform 132">
              <a:extLst>
                <a:ext uri="{FF2B5EF4-FFF2-40B4-BE49-F238E27FC236}">
                  <a16:creationId xmlns:a16="http://schemas.microsoft.com/office/drawing/2014/main" id="{E31FD89D-C6A8-3A4B-BBDD-3049F0F297A1}"/>
                </a:ext>
              </a:extLst>
            </p:cNvPr>
            <p:cNvSpPr>
              <a:spLocks/>
            </p:cNvSpPr>
            <p:nvPr/>
          </p:nvSpPr>
          <p:spPr bwMode="auto">
            <a:xfrm>
              <a:off x="17256460" y="4940197"/>
              <a:ext cx="82070" cy="87729"/>
            </a:xfrm>
            <a:custGeom>
              <a:avLst/>
              <a:gdLst>
                <a:gd name="T0" fmla="*/ 9 w 15"/>
                <a:gd name="T1" fmla="*/ 0 h 18"/>
                <a:gd name="T2" fmla="*/ 5 w 15"/>
                <a:gd name="T3" fmla="*/ 1 h 18"/>
                <a:gd name="T4" fmla="*/ 0 w 15"/>
                <a:gd name="T5" fmla="*/ 11 h 18"/>
                <a:gd name="T6" fmla="*/ 3 w 15"/>
                <a:gd name="T7" fmla="*/ 17 h 18"/>
                <a:gd name="T8" fmla="*/ 6 w 15"/>
                <a:gd name="T9" fmla="*/ 18 h 18"/>
                <a:gd name="T10" fmla="*/ 12 w 15"/>
                <a:gd name="T11" fmla="*/ 13 h 18"/>
                <a:gd name="T12" fmla="*/ 12 w 15"/>
                <a:gd name="T13" fmla="*/ 12 h 18"/>
                <a:gd name="T14" fmla="*/ 13 w 15"/>
                <a:gd name="T15" fmla="*/ 3 h 18"/>
                <a:gd name="T16" fmla="*/ 9 w 15"/>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9" y="0"/>
                  </a:moveTo>
                  <a:cubicBezTo>
                    <a:pt x="8" y="0"/>
                    <a:pt x="7" y="1"/>
                    <a:pt x="5" y="1"/>
                  </a:cubicBezTo>
                  <a:cubicBezTo>
                    <a:pt x="2" y="3"/>
                    <a:pt x="0" y="8"/>
                    <a:pt x="0" y="11"/>
                  </a:cubicBezTo>
                  <a:cubicBezTo>
                    <a:pt x="0" y="15"/>
                    <a:pt x="2" y="16"/>
                    <a:pt x="3" y="17"/>
                  </a:cubicBezTo>
                  <a:cubicBezTo>
                    <a:pt x="4" y="17"/>
                    <a:pt x="5" y="18"/>
                    <a:pt x="6" y="18"/>
                  </a:cubicBezTo>
                  <a:cubicBezTo>
                    <a:pt x="9" y="18"/>
                    <a:pt x="11" y="14"/>
                    <a:pt x="12" y="13"/>
                  </a:cubicBezTo>
                  <a:cubicBezTo>
                    <a:pt x="12" y="12"/>
                    <a:pt x="12" y="12"/>
                    <a:pt x="12" y="12"/>
                  </a:cubicBezTo>
                  <a:cubicBezTo>
                    <a:pt x="14" y="9"/>
                    <a:pt x="15" y="6"/>
                    <a:pt x="13" y="3"/>
                  </a:cubicBezTo>
                  <a:cubicBezTo>
                    <a:pt x="12" y="1"/>
                    <a:pt x="11" y="0"/>
                    <a:pt x="9"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4" name="Freeform 133">
              <a:extLst>
                <a:ext uri="{FF2B5EF4-FFF2-40B4-BE49-F238E27FC236}">
                  <a16:creationId xmlns:a16="http://schemas.microsoft.com/office/drawing/2014/main" id="{22964C43-9B9E-3F44-B0D9-1EEEB6C188C5}"/>
                </a:ext>
              </a:extLst>
            </p:cNvPr>
            <p:cNvSpPr>
              <a:spLocks/>
            </p:cNvSpPr>
            <p:nvPr/>
          </p:nvSpPr>
          <p:spPr bwMode="auto">
            <a:xfrm>
              <a:off x="17301598" y="4617280"/>
              <a:ext cx="98484" cy="83996"/>
            </a:xfrm>
            <a:custGeom>
              <a:avLst/>
              <a:gdLst>
                <a:gd name="T0" fmla="*/ 10 w 18"/>
                <a:gd name="T1" fmla="*/ 1 h 17"/>
                <a:gd name="T2" fmla="*/ 7 w 18"/>
                <a:gd name="T3" fmla="*/ 0 h 17"/>
                <a:gd name="T4" fmla="*/ 3 w 18"/>
                <a:gd name="T5" fmla="*/ 2 h 17"/>
                <a:gd name="T6" fmla="*/ 5 w 18"/>
                <a:gd name="T7" fmla="*/ 12 h 17"/>
                <a:gd name="T8" fmla="*/ 5 w 18"/>
                <a:gd name="T9" fmla="*/ 13 h 17"/>
                <a:gd name="T10" fmla="*/ 11 w 18"/>
                <a:gd name="T11" fmla="*/ 17 h 17"/>
                <a:gd name="T12" fmla="*/ 11 w 18"/>
                <a:gd name="T13" fmla="*/ 17 h 17"/>
                <a:gd name="T14" fmla="*/ 16 w 18"/>
                <a:gd name="T15" fmla="*/ 13 h 17"/>
                <a:gd name="T16" fmla="*/ 10 w 18"/>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7">
                  <a:moveTo>
                    <a:pt x="10" y="1"/>
                  </a:moveTo>
                  <a:cubicBezTo>
                    <a:pt x="9" y="0"/>
                    <a:pt x="8" y="0"/>
                    <a:pt x="7" y="0"/>
                  </a:cubicBezTo>
                  <a:cubicBezTo>
                    <a:pt x="5" y="0"/>
                    <a:pt x="4" y="1"/>
                    <a:pt x="3" y="2"/>
                  </a:cubicBezTo>
                  <a:cubicBezTo>
                    <a:pt x="0" y="6"/>
                    <a:pt x="3" y="10"/>
                    <a:pt x="5" y="12"/>
                  </a:cubicBezTo>
                  <a:cubicBezTo>
                    <a:pt x="5" y="13"/>
                    <a:pt x="5" y="13"/>
                    <a:pt x="5" y="13"/>
                  </a:cubicBezTo>
                  <a:cubicBezTo>
                    <a:pt x="6" y="14"/>
                    <a:pt x="8" y="17"/>
                    <a:pt x="11" y="17"/>
                  </a:cubicBezTo>
                  <a:cubicBezTo>
                    <a:pt x="11" y="17"/>
                    <a:pt x="11" y="17"/>
                    <a:pt x="11" y="17"/>
                  </a:cubicBezTo>
                  <a:cubicBezTo>
                    <a:pt x="12" y="17"/>
                    <a:pt x="15" y="16"/>
                    <a:pt x="16" y="13"/>
                  </a:cubicBezTo>
                  <a:cubicBezTo>
                    <a:pt x="18" y="8"/>
                    <a:pt x="15" y="2"/>
                    <a:pt x="10" y="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5" name="Freeform 134">
              <a:extLst>
                <a:ext uri="{FF2B5EF4-FFF2-40B4-BE49-F238E27FC236}">
                  <a16:creationId xmlns:a16="http://schemas.microsoft.com/office/drawing/2014/main" id="{B4EF7F50-70C2-B243-B26F-85C7BB36C0BD}"/>
                </a:ext>
              </a:extLst>
            </p:cNvPr>
            <p:cNvSpPr>
              <a:spLocks/>
            </p:cNvSpPr>
            <p:nvPr/>
          </p:nvSpPr>
          <p:spPr bwMode="auto">
            <a:xfrm>
              <a:off x="16919973" y="4958863"/>
              <a:ext cx="75915" cy="74663"/>
            </a:xfrm>
            <a:custGeom>
              <a:avLst/>
              <a:gdLst>
                <a:gd name="T0" fmla="*/ 6 w 14"/>
                <a:gd name="T1" fmla="*/ 0 h 15"/>
                <a:gd name="T2" fmla="*/ 0 w 14"/>
                <a:gd name="T3" fmla="*/ 5 h 15"/>
                <a:gd name="T4" fmla="*/ 3 w 14"/>
                <a:gd name="T5" fmla="*/ 11 h 15"/>
                <a:gd name="T6" fmla="*/ 3 w 14"/>
                <a:gd name="T7" fmla="*/ 11 h 15"/>
                <a:gd name="T8" fmla="*/ 8 w 14"/>
                <a:gd name="T9" fmla="*/ 15 h 15"/>
                <a:gd name="T10" fmla="*/ 8 w 14"/>
                <a:gd name="T11" fmla="*/ 15 h 15"/>
                <a:gd name="T12" fmla="*/ 13 w 14"/>
                <a:gd name="T13" fmla="*/ 13 h 15"/>
                <a:gd name="T14" fmla="*/ 13 w 14"/>
                <a:gd name="T15" fmla="*/ 5 h 15"/>
                <a:gd name="T16" fmla="*/ 6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6" y="0"/>
                  </a:moveTo>
                  <a:cubicBezTo>
                    <a:pt x="3" y="0"/>
                    <a:pt x="1" y="2"/>
                    <a:pt x="0" y="5"/>
                  </a:cubicBezTo>
                  <a:cubicBezTo>
                    <a:pt x="0" y="7"/>
                    <a:pt x="0" y="9"/>
                    <a:pt x="3" y="11"/>
                  </a:cubicBezTo>
                  <a:cubicBezTo>
                    <a:pt x="3" y="11"/>
                    <a:pt x="3" y="11"/>
                    <a:pt x="3" y="11"/>
                  </a:cubicBezTo>
                  <a:cubicBezTo>
                    <a:pt x="4" y="15"/>
                    <a:pt x="7" y="15"/>
                    <a:pt x="8" y="15"/>
                  </a:cubicBezTo>
                  <a:cubicBezTo>
                    <a:pt x="8" y="15"/>
                    <a:pt x="8" y="15"/>
                    <a:pt x="8" y="15"/>
                  </a:cubicBezTo>
                  <a:cubicBezTo>
                    <a:pt x="10" y="15"/>
                    <a:pt x="11" y="14"/>
                    <a:pt x="13" y="13"/>
                  </a:cubicBezTo>
                  <a:cubicBezTo>
                    <a:pt x="14" y="10"/>
                    <a:pt x="14" y="7"/>
                    <a:pt x="13" y="5"/>
                  </a:cubicBezTo>
                  <a:cubicBezTo>
                    <a:pt x="12" y="2"/>
                    <a:pt x="9" y="0"/>
                    <a:pt x="6"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6" name="Freeform 135">
              <a:extLst>
                <a:ext uri="{FF2B5EF4-FFF2-40B4-BE49-F238E27FC236}">
                  <a16:creationId xmlns:a16="http://schemas.microsoft.com/office/drawing/2014/main" id="{C735B539-B341-D24A-A603-E876314CE9A7}"/>
                </a:ext>
              </a:extLst>
            </p:cNvPr>
            <p:cNvSpPr>
              <a:spLocks/>
            </p:cNvSpPr>
            <p:nvPr/>
          </p:nvSpPr>
          <p:spPr bwMode="auto">
            <a:xfrm>
              <a:off x="17131303" y="4973795"/>
              <a:ext cx="77966" cy="65330"/>
            </a:xfrm>
            <a:custGeom>
              <a:avLst/>
              <a:gdLst>
                <a:gd name="T0" fmla="*/ 8 w 14"/>
                <a:gd name="T1" fmla="*/ 0 h 13"/>
                <a:gd name="T2" fmla="*/ 1 w 14"/>
                <a:gd name="T3" fmla="*/ 4 h 13"/>
                <a:gd name="T4" fmla="*/ 0 w 14"/>
                <a:gd name="T5" fmla="*/ 9 h 13"/>
                <a:gd name="T6" fmla="*/ 3 w 14"/>
                <a:gd name="T7" fmla="*/ 13 h 13"/>
                <a:gd name="T8" fmla="*/ 6 w 14"/>
                <a:gd name="T9" fmla="*/ 13 h 13"/>
                <a:gd name="T10" fmla="*/ 13 w 14"/>
                <a:gd name="T11" fmla="*/ 10 h 13"/>
                <a:gd name="T12" fmla="*/ 13 w 14"/>
                <a:gd name="T13" fmla="*/ 3 h 13"/>
                <a:gd name="T14" fmla="*/ 8 w 14"/>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3">
                  <a:moveTo>
                    <a:pt x="8" y="0"/>
                  </a:moveTo>
                  <a:cubicBezTo>
                    <a:pt x="5" y="0"/>
                    <a:pt x="2" y="1"/>
                    <a:pt x="1" y="4"/>
                  </a:cubicBezTo>
                  <a:cubicBezTo>
                    <a:pt x="0" y="6"/>
                    <a:pt x="0" y="8"/>
                    <a:pt x="0" y="9"/>
                  </a:cubicBezTo>
                  <a:cubicBezTo>
                    <a:pt x="1" y="10"/>
                    <a:pt x="1" y="12"/>
                    <a:pt x="3" y="13"/>
                  </a:cubicBezTo>
                  <a:cubicBezTo>
                    <a:pt x="4" y="13"/>
                    <a:pt x="5" y="13"/>
                    <a:pt x="6" y="13"/>
                  </a:cubicBezTo>
                  <a:cubicBezTo>
                    <a:pt x="8" y="13"/>
                    <a:pt x="11" y="12"/>
                    <a:pt x="13" y="10"/>
                  </a:cubicBezTo>
                  <a:cubicBezTo>
                    <a:pt x="14" y="8"/>
                    <a:pt x="14" y="5"/>
                    <a:pt x="13" y="3"/>
                  </a:cubicBezTo>
                  <a:cubicBezTo>
                    <a:pt x="13" y="1"/>
                    <a:pt x="10" y="0"/>
                    <a:pt x="8"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7" name="Freeform 136">
              <a:extLst>
                <a:ext uri="{FF2B5EF4-FFF2-40B4-BE49-F238E27FC236}">
                  <a16:creationId xmlns:a16="http://schemas.microsoft.com/office/drawing/2014/main" id="{534E3586-7271-D94B-B7C5-B709A73083CB}"/>
                </a:ext>
              </a:extLst>
            </p:cNvPr>
            <p:cNvSpPr>
              <a:spLocks noEditPoints="1"/>
            </p:cNvSpPr>
            <p:nvPr/>
          </p:nvSpPr>
          <p:spPr bwMode="auto">
            <a:xfrm>
              <a:off x="15736114" y="4001312"/>
              <a:ext cx="4704661"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8" name="Freeform 137">
              <a:extLst>
                <a:ext uri="{FF2B5EF4-FFF2-40B4-BE49-F238E27FC236}">
                  <a16:creationId xmlns:a16="http://schemas.microsoft.com/office/drawing/2014/main" id="{27970AA6-ED0F-AB4B-A460-4EE6A3BAF673}"/>
                </a:ext>
              </a:extLst>
            </p:cNvPr>
            <p:cNvSpPr>
              <a:spLocks/>
            </p:cNvSpPr>
            <p:nvPr/>
          </p:nvSpPr>
          <p:spPr bwMode="auto">
            <a:xfrm>
              <a:off x="17687327" y="3713860"/>
              <a:ext cx="92329" cy="69063"/>
            </a:xfrm>
            <a:custGeom>
              <a:avLst/>
              <a:gdLst>
                <a:gd name="T0" fmla="*/ 16 w 17"/>
                <a:gd name="T1" fmla="*/ 2 h 14"/>
                <a:gd name="T2" fmla="*/ 12 w 17"/>
                <a:gd name="T3" fmla="*/ 0 h 14"/>
                <a:gd name="T4" fmla="*/ 10 w 17"/>
                <a:gd name="T5" fmla="*/ 0 h 14"/>
                <a:gd name="T6" fmla="*/ 7 w 17"/>
                <a:gd name="T7" fmla="*/ 2 h 14"/>
                <a:gd name="T8" fmla="*/ 6 w 17"/>
                <a:gd name="T9" fmla="*/ 3 h 14"/>
                <a:gd name="T10" fmla="*/ 1 w 17"/>
                <a:gd name="T11" fmla="*/ 7 h 14"/>
                <a:gd name="T12" fmla="*/ 1 w 17"/>
                <a:gd name="T13" fmla="*/ 11 h 14"/>
                <a:gd name="T14" fmla="*/ 5 w 17"/>
                <a:gd name="T15" fmla="*/ 14 h 14"/>
                <a:gd name="T16" fmla="*/ 10 w 17"/>
                <a:gd name="T17" fmla="*/ 11 h 14"/>
                <a:gd name="T18" fmla="*/ 10 w 17"/>
                <a:gd name="T19" fmla="*/ 11 h 14"/>
                <a:gd name="T20" fmla="*/ 12 w 17"/>
                <a:gd name="T21" fmla="*/ 11 h 14"/>
                <a:gd name="T22" fmla="*/ 16 w 17"/>
                <a:gd name="T23" fmla="*/ 7 h 14"/>
                <a:gd name="T24" fmla="*/ 16 w 17"/>
                <a:gd name="T25"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4">
                  <a:moveTo>
                    <a:pt x="16" y="2"/>
                  </a:moveTo>
                  <a:cubicBezTo>
                    <a:pt x="15" y="0"/>
                    <a:pt x="14" y="0"/>
                    <a:pt x="12" y="0"/>
                  </a:cubicBezTo>
                  <a:cubicBezTo>
                    <a:pt x="12" y="0"/>
                    <a:pt x="11" y="0"/>
                    <a:pt x="10" y="0"/>
                  </a:cubicBezTo>
                  <a:cubicBezTo>
                    <a:pt x="9" y="0"/>
                    <a:pt x="8" y="1"/>
                    <a:pt x="7" y="2"/>
                  </a:cubicBezTo>
                  <a:cubicBezTo>
                    <a:pt x="7" y="2"/>
                    <a:pt x="6" y="3"/>
                    <a:pt x="6" y="3"/>
                  </a:cubicBezTo>
                  <a:cubicBezTo>
                    <a:pt x="4" y="3"/>
                    <a:pt x="2" y="4"/>
                    <a:pt x="1" y="7"/>
                  </a:cubicBezTo>
                  <a:cubicBezTo>
                    <a:pt x="0" y="7"/>
                    <a:pt x="0" y="9"/>
                    <a:pt x="1" y="11"/>
                  </a:cubicBezTo>
                  <a:cubicBezTo>
                    <a:pt x="2" y="14"/>
                    <a:pt x="4" y="14"/>
                    <a:pt x="5" y="14"/>
                  </a:cubicBezTo>
                  <a:cubicBezTo>
                    <a:pt x="7" y="14"/>
                    <a:pt x="9" y="12"/>
                    <a:pt x="10" y="11"/>
                  </a:cubicBezTo>
                  <a:cubicBezTo>
                    <a:pt x="10" y="11"/>
                    <a:pt x="10" y="11"/>
                    <a:pt x="10" y="11"/>
                  </a:cubicBezTo>
                  <a:cubicBezTo>
                    <a:pt x="11" y="11"/>
                    <a:pt x="11" y="11"/>
                    <a:pt x="12" y="11"/>
                  </a:cubicBezTo>
                  <a:cubicBezTo>
                    <a:pt x="13" y="10"/>
                    <a:pt x="15" y="9"/>
                    <a:pt x="16" y="7"/>
                  </a:cubicBezTo>
                  <a:cubicBezTo>
                    <a:pt x="17" y="6"/>
                    <a:pt x="17" y="3"/>
                    <a:pt x="16"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9" name="Freeform 138">
              <a:extLst>
                <a:ext uri="{FF2B5EF4-FFF2-40B4-BE49-F238E27FC236}">
                  <a16:creationId xmlns:a16="http://schemas.microsoft.com/office/drawing/2014/main" id="{4D8F4853-9D46-894F-9A62-308172F7594F}"/>
                </a:ext>
              </a:extLst>
            </p:cNvPr>
            <p:cNvSpPr>
              <a:spLocks/>
            </p:cNvSpPr>
            <p:nvPr/>
          </p:nvSpPr>
          <p:spPr bwMode="auto">
            <a:xfrm>
              <a:off x="20249962" y="6269195"/>
              <a:ext cx="108743" cy="102661"/>
            </a:xfrm>
            <a:custGeom>
              <a:avLst/>
              <a:gdLst>
                <a:gd name="T0" fmla="*/ 19 w 20"/>
                <a:gd name="T1" fmla="*/ 8 h 21"/>
                <a:gd name="T2" fmla="*/ 14 w 20"/>
                <a:gd name="T3" fmla="*/ 3 h 21"/>
                <a:gd name="T4" fmla="*/ 10 w 20"/>
                <a:gd name="T5" fmla="*/ 0 h 21"/>
                <a:gd name="T6" fmla="*/ 7 w 20"/>
                <a:gd name="T7" fmla="*/ 0 h 21"/>
                <a:gd name="T8" fmla="*/ 2 w 20"/>
                <a:gd name="T9" fmla="*/ 3 h 21"/>
                <a:gd name="T10" fmla="*/ 3 w 20"/>
                <a:gd name="T11" fmla="*/ 7 h 21"/>
                <a:gd name="T12" fmla="*/ 0 w 20"/>
                <a:gd name="T13" fmla="*/ 8 h 21"/>
                <a:gd name="T14" fmla="*/ 0 w 20"/>
                <a:gd name="T15" fmla="*/ 11 h 21"/>
                <a:gd name="T16" fmla="*/ 1 w 20"/>
                <a:gd name="T17" fmla="*/ 13 h 21"/>
                <a:gd name="T18" fmla="*/ 3 w 20"/>
                <a:gd name="T19" fmla="*/ 19 h 21"/>
                <a:gd name="T20" fmla="*/ 7 w 20"/>
                <a:gd name="T21" fmla="*/ 21 h 21"/>
                <a:gd name="T22" fmla="*/ 12 w 20"/>
                <a:gd name="T23" fmla="*/ 18 h 21"/>
                <a:gd name="T24" fmla="*/ 13 w 20"/>
                <a:gd name="T25" fmla="*/ 17 h 21"/>
                <a:gd name="T26" fmla="*/ 14 w 20"/>
                <a:gd name="T27" fmla="*/ 16 h 21"/>
                <a:gd name="T28" fmla="*/ 16 w 20"/>
                <a:gd name="T29" fmla="*/ 15 h 21"/>
                <a:gd name="T30" fmla="*/ 19 w 20"/>
                <a:gd name="T31"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1">
                  <a:moveTo>
                    <a:pt x="19" y="8"/>
                  </a:moveTo>
                  <a:cubicBezTo>
                    <a:pt x="18" y="5"/>
                    <a:pt x="16" y="3"/>
                    <a:pt x="14" y="3"/>
                  </a:cubicBezTo>
                  <a:cubicBezTo>
                    <a:pt x="13" y="2"/>
                    <a:pt x="12" y="1"/>
                    <a:pt x="10" y="0"/>
                  </a:cubicBezTo>
                  <a:cubicBezTo>
                    <a:pt x="9" y="0"/>
                    <a:pt x="8" y="0"/>
                    <a:pt x="7" y="0"/>
                  </a:cubicBezTo>
                  <a:cubicBezTo>
                    <a:pt x="5" y="0"/>
                    <a:pt x="3" y="1"/>
                    <a:pt x="2" y="3"/>
                  </a:cubicBezTo>
                  <a:cubicBezTo>
                    <a:pt x="2" y="5"/>
                    <a:pt x="2" y="6"/>
                    <a:pt x="3" y="7"/>
                  </a:cubicBezTo>
                  <a:cubicBezTo>
                    <a:pt x="3" y="7"/>
                    <a:pt x="0" y="8"/>
                    <a:pt x="0" y="8"/>
                  </a:cubicBezTo>
                  <a:cubicBezTo>
                    <a:pt x="0" y="11"/>
                    <a:pt x="0" y="11"/>
                    <a:pt x="0" y="11"/>
                  </a:cubicBezTo>
                  <a:cubicBezTo>
                    <a:pt x="1" y="11"/>
                    <a:pt x="1" y="12"/>
                    <a:pt x="1" y="13"/>
                  </a:cubicBezTo>
                  <a:cubicBezTo>
                    <a:pt x="1" y="15"/>
                    <a:pt x="1" y="17"/>
                    <a:pt x="3" y="19"/>
                  </a:cubicBezTo>
                  <a:cubicBezTo>
                    <a:pt x="4" y="20"/>
                    <a:pt x="6" y="21"/>
                    <a:pt x="7" y="21"/>
                  </a:cubicBezTo>
                  <a:cubicBezTo>
                    <a:pt x="10" y="21"/>
                    <a:pt x="11" y="19"/>
                    <a:pt x="12" y="18"/>
                  </a:cubicBezTo>
                  <a:cubicBezTo>
                    <a:pt x="12" y="17"/>
                    <a:pt x="12" y="17"/>
                    <a:pt x="13" y="17"/>
                  </a:cubicBezTo>
                  <a:cubicBezTo>
                    <a:pt x="13" y="16"/>
                    <a:pt x="13" y="16"/>
                    <a:pt x="14" y="16"/>
                  </a:cubicBezTo>
                  <a:cubicBezTo>
                    <a:pt x="14" y="16"/>
                    <a:pt x="15" y="16"/>
                    <a:pt x="16" y="15"/>
                  </a:cubicBezTo>
                  <a:cubicBezTo>
                    <a:pt x="19" y="14"/>
                    <a:pt x="20" y="11"/>
                    <a:pt x="19" y="8"/>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0" name="Freeform 139">
              <a:extLst>
                <a:ext uri="{FF2B5EF4-FFF2-40B4-BE49-F238E27FC236}">
                  <a16:creationId xmlns:a16="http://schemas.microsoft.com/office/drawing/2014/main" id="{D4D61DB3-3E99-0949-B8E9-F15C3BE94D53}"/>
                </a:ext>
              </a:extLst>
            </p:cNvPr>
            <p:cNvSpPr>
              <a:spLocks noEditPoints="1"/>
            </p:cNvSpPr>
            <p:nvPr/>
          </p:nvSpPr>
          <p:spPr bwMode="auto">
            <a:xfrm>
              <a:off x="20619277" y="6168400"/>
              <a:ext cx="1743987" cy="1597784"/>
            </a:xfrm>
            <a:custGeom>
              <a:avLst/>
              <a:gdLst>
                <a:gd name="T0" fmla="*/ 307 w 320"/>
                <a:gd name="T1" fmla="*/ 198 h 322"/>
                <a:gd name="T2" fmla="*/ 303 w 320"/>
                <a:gd name="T3" fmla="*/ 188 h 322"/>
                <a:gd name="T4" fmla="*/ 296 w 320"/>
                <a:gd name="T5" fmla="*/ 170 h 322"/>
                <a:gd name="T6" fmla="*/ 274 w 320"/>
                <a:gd name="T7" fmla="*/ 161 h 322"/>
                <a:gd name="T8" fmla="*/ 258 w 320"/>
                <a:gd name="T9" fmla="*/ 166 h 322"/>
                <a:gd name="T10" fmla="*/ 247 w 320"/>
                <a:gd name="T11" fmla="*/ 156 h 322"/>
                <a:gd name="T12" fmla="*/ 229 w 320"/>
                <a:gd name="T13" fmla="*/ 166 h 322"/>
                <a:gd name="T14" fmla="*/ 221 w 320"/>
                <a:gd name="T15" fmla="*/ 175 h 322"/>
                <a:gd name="T16" fmla="*/ 218 w 320"/>
                <a:gd name="T17" fmla="*/ 175 h 322"/>
                <a:gd name="T18" fmla="*/ 227 w 320"/>
                <a:gd name="T19" fmla="*/ 162 h 322"/>
                <a:gd name="T20" fmla="*/ 240 w 320"/>
                <a:gd name="T21" fmla="*/ 144 h 322"/>
                <a:gd name="T22" fmla="*/ 225 w 320"/>
                <a:gd name="T23" fmla="*/ 140 h 322"/>
                <a:gd name="T24" fmla="*/ 208 w 320"/>
                <a:gd name="T25" fmla="*/ 147 h 322"/>
                <a:gd name="T26" fmla="*/ 195 w 320"/>
                <a:gd name="T27" fmla="*/ 140 h 322"/>
                <a:gd name="T28" fmla="*/ 174 w 320"/>
                <a:gd name="T29" fmla="*/ 143 h 322"/>
                <a:gd name="T30" fmla="*/ 165 w 320"/>
                <a:gd name="T31" fmla="*/ 148 h 322"/>
                <a:gd name="T32" fmla="*/ 155 w 320"/>
                <a:gd name="T33" fmla="*/ 132 h 322"/>
                <a:gd name="T34" fmla="*/ 142 w 320"/>
                <a:gd name="T35" fmla="*/ 132 h 322"/>
                <a:gd name="T36" fmla="*/ 132 w 320"/>
                <a:gd name="T37" fmla="*/ 132 h 322"/>
                <a:gd name="T38" fmla="*/ 112 w 320"/>
                <a:gd name="T39" fmla="*/ 119 h 322"/>
                <a:gd name="T40" fmla="*/ 117 w 320"/>
                <a:gd name="T41" fmla="*/ 107 h 322"/>
                <a:gd name="T42" fmla="*/ 110 w 320"/>
                <a:gd name="T43" fmla="*/ 93 h 322"/>
                <a:gd name="T44" fmla="*/ 104 w 320"/>
                <a:gd name="T45" fmla="*/ 92 h 322"/>
                <a:gd name="T46" fmla="*/ 95 w 320"/>
                <a:gd name="T47" fmla="*/ 76 h 322"/>
                <a:gd name="T48" fmla="*/ 73 w 320"/>
                <a:gd name="T49" fmla="*/ 68 h 322"/>
                <a:gd name="T50" fmla="*/ 62 w 320"/>
                <a:gd name="T51" fmla="*/ 60 h 322"/>
                <a:gd name="T52" fmla="*/ 38 w 320"/>
                <a:gd name="T53" fmla="*/ 36 h 322"/>
                <a:gd name="T54" fmla="*/ 13 w 320"/>
                <a:gd name="T55" fmla="*/ 14 h 322"/>
                <a:gd name="T56" fmla="*/ 3 w 320"/>
                <a:gd name="T57" fmla="*/ 11 h 322"/>
                <a:gd name="T58" fmla="*/ 11 w 320"/>
                <a:gd name="T59" fmla="*/ 42 h 322"/>
                <a:gd name="T60" fmla="*/ 21 w 320"/>
                <a:gd name="T61" fmla="*/ 50 h 322"/>
                <a:gd name="T62" fmla="*/ 38 w 320"/>
                <a:gd name="T63" fmla="*/ 58 h 322"/>
                <a:gd name="T64" fmla="*/ 65 w 320"/>
                <a:gd name="T65" fmla="*/ 114 h 322"/>
                <a:gd name="T66" fmla="*/ 83 w 320"/>
                <a:gd name="T67" fmla="*/ 156 h 322"/>
                <a:gd name="T68" fmla="*/ 104 w 320"/>
                <a:gd name="T69" fmla="*/ 181 h 322"/>
                <a:gd name="T70" fmla="*/ 94 w 320"/>
                <a:gd name="T71" fmla="*/ 207 h 322"/>
                <a:gd name="T72" fmla="*/ 43 w 320"/>
                <a:gd name="T73" fmla="*/ 210 h 322"/>
                <a:gd name="T74" fmla="*/ 34 w 320"/>
                <a:gd name="T75" fmla="*/ 223 h 322"/>
                <a:gd name="T76" fmla="*/ 24 w 320"/>
                <a:gd name="T77" fmla="*/ 242 h 322"/>
                <a:gd name="T78" fmla="*/ 38 w 320"/>
                <a:gd name="T79" fmla="*/ 272 h 322"/>
                <a:gd name="T80" fmla="*/ 59 w 320"/>
                <a:gd name="T81" fmla="*/ 290 h 322"/>
                <a:gd name="T82" fmla="*/ 72 w 320"/>
                <a:gd name="T83" fmla="*/ 292 h 322"/>
                <a:gd name="T84" fmla="*/ 81 w 320"/>
                <a:gd name="T85" fmla="*/ 311 h 322"/>
                <a:gd name="T86" fmla="*/ 107 w 320"/>
                <a:gd name="T87" fmla="*/ 312 h 322"/>
                <a:gd name="T88" fmla="*/ 135 w 320"/>
                <a:gd name="T89" fmla="*/ 322 h 322"/>
                <a:gd name="T90" fmla="*/ 129 w 320"/>
                <a:gd name="T91" fmla="*/ 263 h 322"/>
                <a:gd name="T92" fmla="*/ 154 w 320"/>
                <a:gd name="T93" fmla="*/ 297 h 322"/>
                <a:gd name="T94" fmla="*/ 302 w 320"/>
                <a:gd name="T95" fmla="*/ 249 h 322"/>
                <a:gd name="T96" fmla="*/ 201 w 320"/>
                <a:gd name="T97" fmla="*/ 212 h 322"/>
                <a:gd name="T98" fmla="*/ 214 w 320"/>
                <a:gd name="T99" fmla="*/ 189 h 322"/>
                <a:gd name="T100" fmla="*/ 201 w 320"/>
                <a:gd name="T101" fmla="*/ 21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0" h="322">
                  <a:moveTo>
                    <a:pt x="320" y="207"/>
                  </a:moveTo>
                  <a:cubicBezTo>
                    <a:pt x="319" y="206"/>
                    <a:pt x="319" y="206"/>
                    <a:pt x="319" y="206"/>
                  </a:cubicBezTo>
                  <a:cubicBezTo>
                    <a:pt x="319" y="204"/>
                    <a:pt x="319" y="202"/>
                    <a:pt x="316" y="200"/>
                  </a:cubicBezTo>
                  <a:cubicBezTo>
                    <a:pt x="314" y="198"/>
                    <a:pt x="311" y="198"/>
                    <a:pt x="310" y="198"/>
                  </a:cubicBezTo>
                  <a:cubicBezTo>
                    <a:pt x="309" y="198"/>
                    <a:pt x="308" y="198"/>
                    <a:pt x="307" y="198"/>
                  </a:cubicBezTo>
                  <a:cubicBezTo>
                    <a:pt x="306" y="198"/>
                    <a:pt x="306" y="198"/>
                    <a:pt x="305" y="198"/>
                  </a:cubicBezTo>
                  <a:cubicBezTo>
                    <a:pt x="304" y="198"/>
                    <a:pt x="304" y="198"/>
                    <a:pt x="303" y="198"/>
                  </a:cubicBezTo>
                  <a:cubicBezTo>
                    <a:pt x="303" y="197"/>
                    <a:pt x="303" y="197"/>
                    <a:pt x="302" y="195"/>
                  </a:cubicBezTo>
                  <a:cubicBezTo>
                    <a:pt x="302" y="193"/>
                    <a:pt x="302" y="192"/>
                    <a:pt x="303" y="190"/>
                  </a:cubicBezTo>
                  <a:cubicBezTo>
                    <a:pt x="303" y="189"/>
                    <a:pt x="303" y="189"/>
                    <a:pt x="303" y="188"/>
                  </a:cubicBezTo>
                  <a:cubicBezTo>
                    <a:pt x="303" y="186"/>
                    <a:pt x="303" y="183"/>
                    <a:pt x="301" y="181"/>
                  </a:cubicBezTo>
                  <a:cubicBezTo>
                    <a:pt x="300" y="180"/>
                    <a:pt x="299" y="180"/>
                    <a:pt x="298" y="180"/>
                  </a:cubicBezTo>
                  <a:cubicBezTo>
                    <a:pt x="298" y="180"/>
                    <a:pt x="298" y="180"/>
                    <a:pt x="298" y="180"/>
                  </a:cubicBezTo>
                  <a:cubicBezTo>
                    <a:pt x="298" y="179"/>
                    <a:pt x="298" y="179"/>
                    <a:pt x="298" y="179"/>
                  </a:cubicBezTo>
                  <a:cubicBezTo>
                    <a:pt x="299" y="177"/>
                    <a:pt x="300" y="174"/>
                    <a:pt x="296" y="170"/>
                  </a:cubicBezTo>
                  <a:cubicBezTo>
                    <a:pt x="293" y="167"/>
                    <a:pt x="290" y="166"/>
                    <a:pt x="286" y="164"/>
                  </a:cubicBezTo>
                  <a:cubicBezTo>
                    <a:pt x="284" y="164"/>
                    <a:pt x="283" y="163"/>
                    <a:pt x="281" y="163"/>
                  </a:cubicBezTo>
                  <a:cubicBezTo>
                    <a:pt x="281" y="163"/>
                    <a:pt x="281" y="163"/>
                    <a:pt x="280" y="163"/>
                  </a:cubicBezTo>
                  <a:cubicBezTo>
                    <a:pt x="279" y="163"/>
                    <a:pt x="279" y="163"/>
                    <a:pt x="278" y="162"/>
                  </a:cubicBezTo>
                  <a:cubicBezTo>
                    <a:pt x="277" y="162"/>
                    <a:pt x="275" y="162"/>
                    <a:pt x="274" y="161"/>
                  </a:cubicBezTo>
                  <a:cubicBezTo>
                    <a:pt x="273" y="161"/>
                    <a:pt x="272" y="161"/>
                    <a:pt x="272" y="161"/>
                  </a:cubicBezTo>
                  <a:cubicBezTo>
                    <a:pt x="271" y="161"/>
                    <a:pt x="269" y="161"/>
                    <a:pt x="268" y="161"/>
                  </a:cubicBezTo>
                  <a:cubicBezTo>
                    <a:pt x="268" y="161"/>
                    <a:pt x="267" y="161"/>
                    <a:pt x="267" y="161"/>
                  </a:cubicBezTo>
                  <a:cubicBezTo>
                    <a:pt x="264" y="161"/>
                    <a:pt x="261" y="163"/>
                    <a:pt x="261" y="163"/>
                  </a:cubicBezTo>
                  <a:cubicBezTo>
                    <a:pt x="260" y="164"/>
                    <a:pt x="259" y="165"/>
                    <a:pt x="258" y="166"/>
                  </a:cubicBezTo>
                  <a:cubicBezTo>
                    <a:pt x="258" y="165"/>
                    <a:pt x="257" y="164"/>
                    <a:pt x="257" y="163"/>
                  </a:cubicBezTo>
                  <a:cubicBezTo>
                    <a:pt x="256" y="161"/>
                    <a:pt x="254" y="161"/>
                    <a:pt x="253" y="160"/>
                  </a:cubicBezTo>
                  <a:cubicBezTo>
                    <a:pt x="253" y="160"/>
                    <a:pt x="252" y="160"/>
                    <a:pt x="252" y="159"/>
                  </a:cubicBezTo>
                  <a:cubicBezTo>
                    <a:pt x="252" y="159"/>
                    <a:pt x="251" y="159"/>
                    <a:pt x="251" y="158"/>
                  </a:cubicBezTo>
                  <a:cubicBezTo>
                    <a:pt x="250" y="158"/>
                    <a:pt x="249" y="157"/>
                    <a:pt x="247" y="156"/>
                  </a:cubicBezTo>
                  <a:cubicBezTo>
                    <a:pt x="246" y="156"/>
                    <a:pt x="244" y="155"/>
                    <a:pt x="242" y="155"/>
                  </a:cubicBezTo>
                  <a:cubicBezTo>
                    <a:pt x="241" y="155"/>
                    <a:pt x="240" y="155"/>
                    <a:pt x="239" y="155"/>
                  </a:cubicBezTo>
                  <a:cubicBezTo>
                    <a:pt x="234" y="156"/>
                    <a:pt x="233" y="158"/>
                    <a:pt x="231" y="162"/>
                  </a:cubicBezTo>
                  <a:cubicBezTo>
                    <a:pt x="231" y="163"/>
                    <a:pt x="231" y="163"/>
                    <a:pt x="231" y="163"/>
                  </a:cubicBezTo>
                  <a:cubicBezTo>
                    <a:pt x="230" y="164"/>
                    <a:pt x="230" y="165"/>
                    <a:pt x="229" y="166"/>
                  </a:cubicBezTo>
                  <a:cubicBezTo>
                    <a:pt x="229" y="166"/>
                    <a:pt x="229" y="166"/>
                    <a:pt x="229" y="167"/>
                  </a:cubicBezTo>
                  <a:cubicBezTo>
                    <a:pt x="228" y="167"/>
                    <a:pt x="228" y="167"/>
                    <a:pt x="227" y="167"/>
                  </a:cubicBezTo>
                  <a:cubicBezTo>
                    <a:pt x="226" y="168"/>
                    <a:pt x="225" y="170"/>
                    <a:pt x="224" y="171"/>
                  </a:cubicBezTo>
                  <a:cubicBezTo>
                    <a:pt x="224" y="172"/>
                    <a:pt x="223" y="173"/>
                    <a:pt x="223" y="173"/>
                  </a:cubicBezTo>
                  <a:cubicBezTo>
                    <a:pt x="222" y="174"/>
                    <a:pt x="222" y="175"/>
                    <a:pt x="221" y="175"/>
                  </a:cubicBezTo>
                  <a:cubicBezTo>
                    <a:pt x="220" y="176"/>
                    <a:pt x="219" y="177"/>
                    <a:pt x="218" y="178"/>
                  </a:cubicBezTo>
                  <a:cubicBezTo>
                    <a:pt x="218" y="178"/>
                    <a:pt x="218" y="178"/>
                    <a:pt x="218" y="178"/>
                  </a:cubicBezTo>
                  <a:cubicBezTo>
                    <a:pt x="218" y="178"/>
                    <a:pt x="218" y="177"/>
                    <a:pt x="218" y="177"/>
                  </a:cubicBezTo>
                  <a:cubicBezTo>
                    <a:pt x="218" y="176"/>
                    <a:pt x="218" y="176"/>
                    <a:pt x="218" y="175"/>
                  </a:cubicBezTo>
                  <a:cubicBezTo>
                    <a:pt x="218" y="175"/>
                    <a:pt x="218" y="175"/>
                    <a:pt x="218" y="175"/>
                  </a:cubicBezTo>
                  <a:cubicBezTo>
                    <a:pt x="219" y="174"/>
                    <a:pt x="219" y="172"/>
                    <a:pt x="219" y="172"/>
                  </a:cubicBezTo>
                  <a:cubicBezTo>
                    <a:pt x="220" y="172"/>
                    <a:pt x="220" y="171"/>
                    <a:pt x="221" y="171"/>
                  </a:cubicBezTo>
                  <a:cubicBezTo>
                    <a:pt x="222" y="171"/>
                    <a:pt x="223" y="170"/>
                    <a:pt x="224" y="169"/>
                  </a:cubicBezTo>
                  <a:cubicBezTo>
                    <a:pt x="226" y="168"/>
                    <a:pt x="226" y="166"/>
                    <a:pt x="227" y="164"/>
                  </a:cubicBezTo>
                  <a:cubicBezTo>
                    <a:pt x="227" y="163"/>
                    <a:pt x="227" y="163"/>
                    <a:pt x="227" y="162"/>
                  </a:cubicBezTo>
                  <a:cubicBezTo>
                    <a:pt x="228" y="161"/>
                    <a:pt x="230" y="160"/>
                    <a:pt x="231" y="159"/>
                  </a:cubicBezTo>
                  <a:cubicBezTo>
                    <a:pt x="232" y="158"/>
                    <a:pt x="232" y="158"/>
                    <a:pt x="232" y="158"/>
                  </a:cubicBezTo>
                  <a:cubicBezTo>
                    <a:pt x="232" y="157"/>
                    <a:pt x="233" y="157"/>
                    <a:pt x="234" y="156"/>
                  </a:cubicBezTo>
                  <a:cubicBezTo>
                    <a:pt x="235" y="155"/>
                    <a:pt x="237" y="154"/>
                    <a:pt x="239" y="152"/>
                  </a:cubicBezTo>
                  <a:cubicBezTo>
                    <a:pt x="241" y="149"/>
                    <a:pt x="241" y="146"/>
                    <a:pt x="240" y="144"/>
                  </a:cubicBezTo>
                  <a:cubicBezTo>
                    <a:pt x="240" y="142"/>
                    <a:pt x="238" y="141"/>
                    <a:pt x="236" y="140"/>
                  </a:cubicBezTo>
                  <a:cubicBezTo>
                    <a:pt x="235" y="140"/>
                    <a:pt x="234" y="139"/>
                    <a:pt x="233" y="139"/>
                  </a:cubicBezTo>
                  <a:cubicBezTo>
                    <a:pt x="231" y="139"/>
                    <a:pt x="229" y="140"/>
                    <a:pt x="228" y="141"/>
                  </a:cubicBezTo>
                  <a:cubicBezTo>
                    <a:pt x="227" y="141"/>
                    <a:pt x="227" y="141"/>
                    <a:pt x="227" y="141"/>
                  </a:cubicBezTo>
                  <a:cubicBezTo>
                    <a:pt x="227" y="141"/>
                    <a:pt x="226" y="140"/>
                    <a:pt x="225" y="140"/>
                  </a:cubicBezTo>
                  <a:cubicBezTo>
                    <a:pt x="225" y="140"/>
                    <a:pt x="223" y="139"/>
                    <a:pt x="222" y="139"/>
                  </a:cubicBezTo>
                  <a:cubicBezTo>
                    <a:pt x="221" y="138"/>
                    <a:pt x="221" y="138"/>
                    <a:pt x="220" y="138"/>
                  </a:cubicBezTo>
                  <a:cubicBezTo>
                    <a:pt x="217" y="138"/>
                    <a:pt x="213" y="140"/>
                    <a:pt x="211" y="143"/>
                  </a:cubicBezTo>
                  <a:cubicBezTo>
                    <a:pt x="211" y="144"/>
                    <a:pt x="211" y="144"/>
                    <a:pt x="211" y="144"/>
                  </a:cubicBezTo>
                  <a:cubicBezTo>
                    <a:pt x="210" y="146"/>
                    <a:pt x="209" y="147"/>
                    <a:pt x="208" y="147"/>
                  </a:cubicBezTo>
                  <a:cubicBezTo>
                    <a:pt x="207" y="147"/>
                    <a:pt x="207" y="147"/>
                    <a:pt x="207" y="147"/>
                  </a:cubicBezTo>
                  <a:cubicBezTo>
                    <a:pt x="206" y="147"/>
                    <a:pt x="204" y="147"/>
                    <a:pt x="204" y="146"/>
                  </a:cubicBezTo>
                  <a:cubicBezTo>
                    <a:pt x="203" y="146"/>
                    <a:pt x="203" y="145"/>
                    <a:pt x="203" y="145"/>
                  </a:cubicBezTo>
                  <a:cubicBezTo>
                    <a:pt x="202" y="144"/>
                    <a:pt x="201" y="142"/>
                    <a:pt x="199" y="141"/>
                  </a:cubicBezTo>
                  <a:cubicBezTo>
                    <a:pt x="198" y="140"/>
                    <a:pt x="196" y="140"/>
                    <a:pt x="195" y="140"/>
                  </a:cubicBezTo>
                  <a:cubicBezTo>
                    <a:pt x="192" y="140"/>
                    <a:pt x="189" y="141"/>
                    <a:pt x="187" y="143"/>
                  </a:cubicBezTo>
                  <a:cubicBezTo>
                    <a:pt x="186" y="143"/>
                    <a:pt x="185" y="144"/>
                    <a:pt x="184" y="144"/>
                  </a:cubicBezTo>
                  <a:cubicBezTo>
                    <a:pt x="183" y="144"/>
                    <a:pt x="182" y="144"/>
                    <a:pt x="182" y="143"/>
                  </a:cubicBezTo>
                  <a:cubicBezTo>
                    <a:pt x="181" y="143"/>
                    <a:pt x="179" y="142"/>
                    <a:pt x="177" y="142"/>
                  </a:cubicBezTo>
                  <a:cubicBezTo>
                    <a:pt x="176" y="142"/>
                    <a:pt x="175" y="142"/>
                    <a:pt x="174" y="143"/>
                  </a:cubicBezTo>
                  <a:cubicBezTo>
                    <a:pt x="172" y="144"/>
                    <a:pt x="171" y="145"/>
                    <a:pt x="170" y="147"/>
                  </a:cubicBezTo>
                  <a:cubicBezTo>
                    <a:pt x="169" y="148"/>
                    <a:pt x="169" y="149"/>
                    <a:pt x="168" y="149"/>
                  </a:cubicBezTo>
                  <a:cubicBezTo>
                    <a:pt x="168" y="149"/>
                    <a:pt x="167" y="149"/>
                    <a:pt x="166" y="149"/>
                  </a:cubicBezTo>
                  <a:cubicBezTo>
                    <a:pt x="165" y="149"/>
                    <a:pt x="165" y="149"/>
                    <a:pt x="165" y="149"/>
                  </a:cubicBezTo>
                  <a:cubicBezTo>
                    <a:pt x="165" y="148"/>
                    <a:pt x="165" y="148"/>
                    <a:pt x="165" y="148"/>
                  </a:cubicBezTo>
                  <a:cubicBezTo>
                    <a:pt x="165" y="146"/>
                    <a:pt x="166" y="141"/>
                    <a:pt x="162" y="139"/>
                  </a:cubicBezTo>
                  <a:cubicBezTo>
                    <a:pt x="162" y="138"/>
                    <a:pt x="161" y="138"/>
                    <a:pt x="160" y="138"/>
                  </a:cubicBezTo>
                  <a:cubicBezTo>
                    <a:pt x="160" y="138"/>
                    <a:pt x="160" y="137"/>
                    <a:pt x="160" y="137"/>
                  </a:cubicBezTo>
                  <a:cubicBezTo>
                    <a:pt x="160" y="136"/>
                    <a:pt x="160" y="134"/>
                    <a:pt x="158" y="133"/>
                  </a:cubicBezTo>
                  <a:cubicBezTo>
                    <a:pt x="157" y="132"/>
                    <a:pt x="156" y="132"/>
                    <a:pt x="155" y="132"/>
                  </a:cubicBezTo>
                  <a:cubicBezTo>
                    <a:pt x="153" y="132"/>
                    <a:pt x="152" y="132"/>
                    <a:pt x="151" y="133"/>
                  </a:cubicBezTo>
                  <a:cubicBezTo>
                    <a:pt x="151" y="133"/>
                    <a:pt x="151" y="133"/>
                    <a:pt x="151" y="133"/>
                  </a:cubicBezTo>
                  <a:cubicBezTo>
                    <a:pt x="151" y="133"/>
                    <a:pt x="150" y="133"/>
                    <a:pt x="150" y="133"/>
                  </a:cubicBezTo>
                  <a:cubicBezTo>
                    <a:pt x="149" y="133"/>
                    <a:pt x="148" y="133"/>
                    <a:pt x="148" y="132"/>
                  </a:cubicBezTo>
                  <a:cubicBezTo>
                    <a:pt x="146" y="132"/>
                    <a:pt x="144" y="132"/>
                    <a:pt x="142" y="132"/>
                  </a:cubicBezTo>
                  <a:cubicBezTo>
                    <a:pt x="141" y="132"/>
                    <a:pt x="140" y="132"/>
                    <a:pt x="139" y="132"/>
                  </a:cubicBezTo>
                  <a:cubicBezTo>
                    <a:pt x="138" y="132"/>
                    <a:pt x="138" y="132"/>
                    <a:pt x="138" y="132"/>
                  </a:cubicBezTo>
                  <a:cubicBezTo>
                    <a:pt x="137" y="132"/>
                    <a:pt x="137" y="131"/>
                    <a:pt x="136" y="131"/>
                  </a:cubicBezTo>
                  <a:cubicBezTo>
                    <a:pt x="134" y="131"/>
                    <a:pt x="134" y="132"/>
                    <a:pt x="133" y="132"/>
                  </a:cubicBezTo>
                  <a:cubicBezTo>
                    <a:pt x="132" y="132"/>
                    <a:pt x="132" y="132"/>
                    <a:pt x="132" y="132"/>
                  </a:cubicBezTo>
                  <a:cubicBezTo>
                    <a:pt x="131" y="132"/>
                    <a:pt x="129" y="131"/>
                    <a:pt x="128" y="129"/>
                  </a:cubicBezTo>
                  <a:cubicBezTo>
                    <a:pt x="126" y="127"/>
                    <a:pt x="124" y="126"/>
                    <a:pt x="121" y="124"/>
                  </a:cubicBezTo>
                  <a:cubicBezTo>
                    <a:pt x="120" y="124"/>
                    <a:pt x="119" y="123"/>
                    <a:pt x="118" y="123"/>
                  </a:cubicBezTo>
                  <a:cubicBezTo>
                    <a:pt x="117" y="123"/>
                    <a:pt x="116" y="123"/>
                    <a:pt x="116" y="122"/>
                  </a:cubicBezTo>
                  <a:cubicBezTo>
                    <a:pt x="115" y="121"/>
                    <a:pt x="114" y="120"/>
                    <a:pt x="112" y="119"/>
                  </a:cubicBezTo>
                  <a:cubicBezTo>
                    <a:pt x="111" y="119"/>
                    <a:pt x="111" y="118"/>
                    <a:pt x="111" y="118"/>
                  </a:cubicBezTo>
                  <a:cubicBezTo>
                    <a:pt x="110" y="118"/>
                    <a:pt x="110" y="118"/>
                    <a:pt x="110" y="118"/>
                  </a:cubicBezTo>
                  <a:cubicBezTo>
                    <a:pt x="111" y="117"/>
                    <a:pt x="111" y="117"/>
                    <a:pt x="111" y="117"/>
                  </a:cubicBezTo>
                  <a:cubicBezTo>
                    <a:pt x="112" y="117"/>
                    <a:pt x="112" y="117"/>
                    <a:pt x="112" y="117"/>
                  </a:cubicBezTo>
                  <a:cubicBezTo>
                    <a:pt x="115" y="115"/>
                    <a:pt x="117" y="109"/>
                    <a:pt x="117" y="107"/>
                  </a:cubicBezTo>
                  <a:cubicBezTo>
                    <a:pt x="117" y="107"/>
                    <a:pt x="118" y="106"/>
                    <a:pt x="118" y="105"/>
                  </a:cubicBezTo>
                  <a:cubicBezTo>
                    <a:pt x="118" y="105"/>
                    <a:pt x="118" y="105"/>
                    <a:pt x="118" y="105"/>
                  </a:cubicBezTo>
                  <a:cubicBezTo>
                    <a:pt x="119" y="105"/>
                    <a:pt x="119" y="104"/>
                    <a:pt x="119" y="102"/>
                  </a:cubicBezTo>
                  <a:cubicBezTo>
                    <a:pt x="120" y="99"/>
                    <a:pt x="118" y="97"/>
                    <a:pt x="116" y="95"/>
                  </a:cubicBezTo>
                  <a:cubicBezTo>
                    <a:pt x="114" y="94"/>
                    <a:pt x="112" y="93"/>
                    <a:pt x="110" y="93"/>
                  </a:cubicBezTo>
                  <a:cubicBezTo>
                    <a:pt x="109" y="93"/>
                    <a:pt x="108" y="93"/>
                    <a:pt x="107" y="94"/>
                  </a:cubicBezTo>
                  <a:cubicBezTo>
                    <a:pt x="107" y="94"/>
                    <a:pt x="106" y="94"/>
                    <a:pt x="105" y="94"/>
                  </a:cubicBezTo>
                  <a:cubicBezTo>
                    <a:pt x="105" y="94"/>
                    <a:pt x="105" y="94"/>
                    <a:pt x="105" y="94"/>
                  </a:cubicBezTo>
                  <a:cubicBezTo>
                    <a:pt x="105" y="94"/>
                    <a:pt x="105" y="94"/>
                    <a:pt x="105" y="94"/>
                  </a:cubicBezTo>
                  <a:cubicBezTo>
                    <a:pt x="104" y="94"/>
                    <a:pt x="104" y="93"/>
                    <a:pt x="104" y="92"/>
                  </a:cubicBezTo>
                  <a:cubicBezTo>
                    <a:pt x="104" y="92"/>
                    <a:pt x="104" y="92"/>
                    <a:pt x="104" y="92"/>
                  </a:cubicBezTo>
                  <a:cubicBezTo>
                    <a:pt x="102" y="89"/>
                    <a:pt x="100" y="88"/>
                    <a:pt x="98" y="88"/>
                  </a:cubicBezTo>
                  <a:cubicBezTo>
                    <a:pt x="98" y="88"/>
                    <a:pt x="97" y="88"/>
                    <a:pt x="97" y="88"/>
                  </a:cubicBezTo>
                  <a:cubicBezTo>
                    <a:pt x="97" y="87"/>
                    <a:pt x="97" y="86"/>
                    <a:pt x="97" y="84"/>
                  </a:cubicBezTo>
                  <a:cubicBezTo>
                    <a:pt x="97" y="82"/>
                    <a:pt x="97" y="79"/>
                    <a:pt x="95" y="76"/>
                  </a:cubicBezTo>
                  <a:cubicBezTo>
                    <a:pt x="91" y="73"/>
                    <a:pt x="87" y="73"/>
                    <a:pt x="84" y="73"/>
                  </a:cubicBezTo>
                  <a:cubicBezTo>
                    <a:pt x="84" y="73"/>
                    <a:pt x="82" y="73"/>
                    <a:pt x="82" y="73"/>
                  </a:cubicBezTo>
                  <a:cubicBezTo>
                    <a:pt x="82" y="71"/>
                    <a:pt x="82" y="71"/>
                    <a:pt x="81" y="70"/>
                  </a:cubicBezTo>
                  <a:cubicBezTo>
                    <a:pt x="80" y="69"/>
                    <a:pt x="78" y="68"/>
                    <a:pt x="75" y="68"/>
                  </a:cubicBezTo>
                  <a:cubicBezTo>
                    <a:pt x="74" y="68"/>
                    <a:pt x="74" y="68"/>
                    <a:pt x="73" y="68"/>
                  </a:cubicBezTo>
                  <a:cubicBezTo>
                    <a:pt x="73" y="67"/>
                    <a:pt x="73" y="66"/>
                    <a:pt x="73" y="65"/>
                  </a:cubicBezTo>
                  <a:cubicBezTo>
                    <a:pt x="74" y="64"/>
                    <a:pt x="73" y="63"/>
                    <a:pt x="73" y="62"/>
                  </a:cubicBezTo>
                  <a:cubicBezTo>
                    <a:pt x="71" y="60"/>
                    <a:pt x="67" y="59"/>
                    <a:pt x="64" y="59"/>
                  </a:cubicBezTo>
                  <a:cubicBezTo>
                    <a:pt x="63" y="59"/>
                    <a:pt x="63" y="59"/>
                    <a:pt x="62" y="60"/>
                  </a:cubicBezTo>
                  <a:cubicBezTo>
                    <a:pt x="62" y="60"/>
                    <a:pt x="62" y="60"/>
                    <a:pt x="62" y="60"/>
                  </a:cubicBezTo>
                  <a:cubicBezTo>
                    <a:pt x="63" y="58"/>
                    <a:pt x="64" y="55"/>
                    <a:pt x="63" y="52"/>
                  </a:cubicBezTo>
                  <a:cubicBezTo>
                    <a:pt x="61" y="48"/>
                    <a:pt x="56" y="46"/>
                    <a:pt x="52" y="45"/>
                  </a:cubicBezTo>
                  <a:cubicBezTo>
                    <a:pt x="51" y="44"/>
                    <a:pt x="51" y="43"/>
                    <a:pt x="51" y="43"/>
                  </a:cubicBezTo>
                  <a:cubicBezTo>
                    <a:pt x="50" y="40"/>
                    <a:pt x="46" y="39"/>
                    <a:pt x="44" y="38"/>
                  </a:cubicBezTo>
                  <a:cubicBezTo>
                    <a:pt x="42" y="38"/>
                    <a:pt x="40" y="37"/>
                    <a:pt x="38" y="36"/>
                  </a:cubicBezTo>
                  <a:cubicBezTo>
                    <a:pt x="35" y="35"/>
                    <a:pt x="31" y="32"/>
                    <a:pt x="28" y="30"/>
                  </a:cubicBezTo>
                  <a:cubicBezTo>
                    <a:pt x="26" y="29"/>
                    <a:pt x="25" y="27"/>
                    <a:pt x="23" y="25"/>
                  </a:cubicBezTo>
                  <a:cubicBezTo>
                    <a:pt x="22" y="25"/>
                    <a:pt x="22" y="24"/>
                    <a:pt x="21" y="23"/>
                  </a:cubicBezTo>
                  <a:cubicBezTo>
                    <a:pt x="20" y="22"/>
                    <a:pt x="19" y="20"/>
                    <a:pt x="18" y="19"/>
                  </a:cubicBezTo>
                  <a:cubicBezTo>
                    <a:pt x="16" y="18"/>
                    <a:pt x="14" y="16"/>
                    <a:pt x="13" y="14"/>
                  </a:cubicBezTo>
                  <a:cubicBezTo>
                    <a:pt x="12" y="13"/>
                    <a:pt x="12" y="12"/>
                    <a:pt x="12" y="12"/>
                  </a:cubicBezTo>
                  <a:cubicBezTo>
                    <a:pt x="11" y="9"/>
                    <a:pt x="9" y="6"/>
                    <a:pt x="6" y="4"/>
                  </a:cubicBezTo>
                  <a:cubicBezTo>
                    <a:pt x="0" y="0"/>
                    <a:pt x="0" y="0"/>
                    <a:pt x="0" y="0"/>
                  </a:cubicBezTo>
                  <a:cubicBezTo>
                    <a:pt x="2" y="7"/>
                    <a:pt x="2" y="7"/>
                    <a:pt x="2" y="7"/>
                  </a:cubicBezTo>
                  <a:cubicBezTo>
                    <a:pt x="2" y="8"/>
                    <a:pt x="3" y="11"/>
                    <a:pt x="3" y="11"/>
                  </a:cubicBezTo>
                  <a:cubicBezTo>
                    <a:pt x="3" y="14"/>
                    <a:pt x="4" y="17"/>
                    <a:pt x="5" y="20"/>
                  </a:cubicBezTo>
                  <a:cubicBezTo>
                    <a:pt x="6" y="22"/>
                    <a:pt x="6" y="24"/>
                    <a:pt x="7" y="28"/>
                  </a:cubicBezTo>
                  <a:cubicBezTo>
                    <a:pt x="10" y="27"/>
                    <a:pt x="10" y="27"/>
                    <a:pt x="10" y="27"/>
                  </a:cubicBezTo>
                  <a:cubicBezTo>
                    <a:pt x="7" y="28"/>
                    <a:pt x="7" y="28"/>
                    <a:pt x="7" y="28"/>
                  </a:cubicBezTo>
                  <a:cubicBezTo>
                    <a:pt x="9" y="37"/>
                    <a:pt x="10" y="40"/>
                    <a:pt x="11" y="42"/>
                  </a:cubicBezTo>
                  <a:cubicBezTo>
                    <a:pt x="13" y="43"/>
                    <a:pt x="14" y="43"/>
                    <a:pt x="14" y="43"/>
                  </a:cubicBezTo>
                  <a:cubicBezTo>
                    <a:pt x="15" y="43"/>
                    <a:pt x="15" y="43"/>
                    <a:pt x="16" y="43"/>
                  </a:cubicBezTo>
                  <a:cubicBezTo>
                    <a:pt x="16" y="43"/>
                    <a:pt x="17" y="43"/>
                    <a:pt x="17" y="43"/>
                  </a:cubicBezTo>
                  <a:cubicBezTo>
                    <a:pt x="19" y="43"/>
                    <a:pt x="20" y="43"/>
                    <a:pt x="21" y="45"/>
                  </a:cubicBezTo>
                  <a:cubicBezTo>
                    <a:pt x="22" y="46"/>
                    <a:pt x="22" y="48"/>
                    <a:pt x="21" y="50"/>
                  </a:cubicBezTo>
                  <a:cubicBezTo>
                    <a:pt x="21" y="52"/>
                    <a:pt x="20" y="54"/>
                    <a:pt x="21" y="55"/>
                  </a:cubicBezTo>
                  <a:cubicBezTo>
                    <a:pt x="21" y="57"/>
                    <a:pt x="22" y="60"/>
                    <a:pt x="25" y="60"/>
                  </a:cubicBezTo>
                  <a:cubicBezTo>
                    <a:pt x="26" y="60"/>
                    <a:pt x="28" y="59"/>
                    <a:pt x="29" y="59"/>
                  </a:cubicBezTo>
                  <a:cubicBezTo>
                    <a:pt x="31" y="58"/>
                    <a:pt x="33" y="58"/>
                    <a:pt x="35" y="58"/>
                  </a:cubicBezTo>
                  <a:cubicBezTo>
                    <a:pt x="36" y="58"/>
                    <a:pt x="37" y="58"/>
                    <a:pt x="38" y="58"/>
                  </a:cubicBezTo>
                  <a:cubicBezTo>
                    <a:pt x="45" y="61"/>
                    <a:pt x="45" y="67"/>
                    <a:pt x="44" y="76"/>
                  </a:cubicBezTo>
                  <a:cubicBezTo>
                    <a:pt x="43" y="83"/>
                    <a:pt x="42" y="90"/>
                    <a:pt x="49" y="93"/>
                  </a:cubicBezTo>
                  <a:cubicBezTo>
                    <a:pt x="52" y="95"/>
                    <a:pt x="54" y="95"/>
                    <a:pt x="56" y="96"/>
                  </a:cubicBezTo>
                  <a:cubicBezTo>
                    <a:pt x="61" y="96"/>
                    <a:pt x="63" y="97"/>
                    <a:pt x="65" y="105"/>
                  </a:cubicBezTo>
                  <a:cubicBezTo>
                    <a:pt x="65" y="108"/>
                    <a:pt x="65" y="111"/>
                    <a:pt x="65" y="114"/>
                  </a:cubicBezTo>
                  <a:cubicBezTo>
                    <a:pt x="65" y="118"/>
                    <a:pt x="65" y="122"/>
                    <a:pt x="66" y="127"/>
                  </a:cubicBezTo>
                  <a:cubicBezTo>
                    <a:pt x="67" y="129"/>
                    <a:pt x="67" y="132"/>
                    <a:pt x="67" y="136"/>
                  </a:cubicBezTo>
                  <a:cubicBezTo>
                    <a:pt x="68" y="141"/>
                    <a:pt x="68" y="146"/>
                    <a:pt x="70" y="150"/>
                  </a:cubicBezTo>
                  <a:cubicBezTo>
                    <a:pt x="72" y="154"/>
                    <a:pt x="75" y="154"/>
                    <a:pt x="78" y="154"/>
                  </a:cubicBezTo>
                  <a:cubicBezTo>
                    <a:pt x="79" y="155"/>
                    <a:pt x="81" y="155"/>
                    <a:pt x="83" y="156"/>
                  </a:cubicBezTo>
                  <a:cubicBezTo>
                    <a:pt x="85" y="157"/>
                    <a:pt x="86" y="158"/>
                    <a:pt x="87" y="160"/>
                  </a:cubicBezTo>
                  <a:cubicBezTo>
                    <a:pt x="88" y="161"/>
                    <a:pt x="89" y="162"/>
                    <a:pt x="90" y="163"/>
                  </a:cubicBezTo>
                  <a:cubicBezTo>
                    <a:pt x="92" y="165"/>
                    <a:pt x="94" y="166"/>
                    <a:pt x="96" y="167"/>
                  </a:cubicBezTo>
                  <a:cubicBezTo>
                    <a:pt x="100" y="169"/>
                    <a:pt x="104" y="170"/>
                    <a:pt x="104" y="176"/>
                  </a:cubicBezTo>
                  <a:cubicBezTo>
                    <a:pt x="104" y="178"/>
                    <a:pt x="104" y="179"/>
                    <a:pt x="104" y="181"/>
                  </a:cubicBezTo>
                  <a:cubicBezTo>
                    <a:pt x="103" y="183"/>
                    <a:pt x="103" y="185"/>
                    <a:pt x="104" y="188"/>
                  </a:cubicBezTo>
                  <a:cubicBezTo>
                    <a:pt x="105" y="190"/>
                    <a:pt x="106" y="191"/>
                    <a:pt x="107" y="192"/>
                  </a:cubicBezTo>
                  <a:cubicBezTo>
                    <a:pt x="108" y="194"/>
                    <a:pt x="110" y="196"/>
                    <a:pt x="110" y="199"/>
                  </a:cubicBezTo>
                  <a:cubicBezTo>
                    <a:pt x="110" y="205"/>
                    <a:pt x="106" y="207"/>
                    <a:pt x="98" y="207"/>
                  </a:cubicBezTo>
                  <a:cubicBezTo>
                    <a:pt x="94" y="207"/>
                    <a:pt x="94" y="207"/>
                    <a:pt x="94" y="207"/>
                  </a:cubicBezTo>
                  <a:cubicBezTo>
                    <a:pt x="92" y="207"/>
                    <a:pt x="90" y="207"/>
                    <a:pt x="88" y="208"/>
                  </a:cubicBezTo>
                  <a:cubicBezTo>
                    <a:pt x="85" y="209"/>
                    <a:pt x="82" y="210"/>
                    <a:pt x="78" y="211"/>
                  </a:cubicBezTo>
                  <a:cubicBezTo>
                    <a:pt x="73" y="213"/>
                    <a:pt x="68" y="216"/>
                    <a:pt x="62" y="216"/>
                  </a:cubicBezTo>
                  <a:cubicBezTo>
                    <a:pt x="56" y="216"/>
                    <a:pt x="52" y="214"/>
                    <a:pt x="47" y="211"/>
                  </a:cubicBezTo>
                  <a:cubicBezTo>
                    <a:pt x="46" y="211"/>
                    <a:pt x="44" y="210"/>
                    <a:pt x="43" y="210"/>
                  </a:cubicBezTo>
                  <a:cubicBezTo>
                    <a:pt x="38" y="208"/>
                    <a:pt x="38" y="208"/>
                    <a:pt x="38" y="208"/>
                  </a:cubicBezTo>
                  <a:cubicBezTo>
                    <a:pt x="39" y="213"/>
                    <a:pt x="39" y="213"/>
                    <a:pt x="39" y="213"/>
                  </a:cubicBezTo>
                  <a:cubicBezTo>
                    <a:pt x="39" y="215"/>
                    <a:pt x="40" y="221"/>
                    <a:pt x="39" y="222"/>
                  </a:cubicBezTo>
                  <a:cubicBezTo>
                    <a:pt x="38" y="223"/>
                    <a:pt x="37" y="223"/>
                    <a:pt x="36" y="223"/>
                  </a:cubicBezTo>
                  <a:cubicBezTo>
                    <a:pt x="36" y="223"/>
                    <a:pt x="35" y="223"/>
                    <a:pt x="34" y="223"/>
                  </a:cubicBezTo>
                  <a:cubicBezTo>
                    <a:pt x="31" y="228"/>
                    <a:pt x="31" y="228"/>
                    <a:pt x="31" y="228"/>
                  </a:cubicBezTo>
                  <a:cubicBezTo>
                    <a:pt x="33" y="230"/>
                    <a:pt x="34" y="231"/>
                    <a:pt x="34" y="234"/>
                  </a:cubicBezTo>
                  <a:cubicBezTo>
                    <a:pt x="30" y="235"/>
                    <a:pt x="27" y="237"/>
                    <a:pt x="25" y="240"/>
                  </a:cubicBezTo>
                  <a:cubicBezTo>
                    <a:pt x="24" y="241"/>
                    <a:pt x="24" y="241"/>
                    <a:pt x="24" y="241"/>
                  </a:cubicBezTo>
                  <a:cubicBezTo>
                    <a:pt x="24" y="242"/>
                    <a:pt x="24" y="242"/>
                    <a:pt x="24" y="242"/>
                  </a:cubicBezTo>
                  <a:cubicBezTo>
                    <a:pt x="26" y="255"/>
                    <a:pt x="27" y="258"/>
                    <a:pt x="28" y="259"/>
                  </a:cubicBezTo>
                  <a:cubicBezTo>
                    <a:pt x="29" y="260"/>
                    <a:pt x="31" y="261"/>
                    <a:pt x="32" y="261"/>
                  </a:cubicBezTo>
                  <a:cubicBezTo>
                    <a:pt x="34" y="262"/>
                    <a:pt x="35" y="262"/>
                    <a:pt x="36" y="263"/>
                  </a:cubicBezTo>
                  <a:cubicBezTo>
                    <a:pt x="37" y="265"/>
                    <a:pt x="37" y="266"/>
                    <a:pt x="37" y="268"/>
                  </a:cubicBezTo>
                  <a:cubicBezTo>
                    <a:pt x="37" y="269"/>
                    <a:pt x="38" y="271"/>
                    <a:pt x="38" y="272"/>
                  </a:cubicBezTo>
                  <a:cubicBezTo>
                    <a:pt x="41" y="275"/>
                    <a:pt x="44" y="275"/>
                    <a:pt x="47" y="275"/>
                  </a:cubicBezTo>
                  <a:cubicBezTo>
                    <a:pt x="49" y="275"/>
                    <a:pt x="51" y="276"/>
                    <a:pt x="53" y="277"/>
                  </a:cubicBezTo>
                  <a:cubicBezTo>
                    <a:pt x="57" y="279"/>
                    <a:pt x="58" y="282"/>
                    <a:pt x="58" y="286"/>
                  </a:cubicBezTo>
                  <a:cubicBezTo>
                    <a:pt x="59" y="287"/>
                    <a:pt x="59" y="289"/>
                    <a:pt x="59" y="290"/>
                  </a:cubicBezTo>
                  <a:cubicBezTo>
                    <a:pt x="59" y="290"/>
                    <a:pt x="59" y="290"/>
                    <a:pt x="59" y="290"/>
                  </a:cubicBezTo>
                  <a:cubicBezTo>
                    <a:pt x="61" y="298"/>
                    <a:pt x="63" y="300"/>
                    <a:pt x="64" y="301"/>
                  </a:cubicBezTo>
                  <a:cubicBezTo>
                    <a:pt x="67" y="303"/>
                    <a:pt x="67" y="303"/>
                    <a:pt x="67" y="303"/>
                  </a:cubicBezTo>
                  <a:cubicBezTo>
                    <a:pt x="68" y="299"/>
                    <a:pt x="68" y="299"/>
                    <a:pt x="68" y="299"/>
                  </a:cubicBezTo>
                  <a:cubicBezTo>
                    <a:pt x="69" y="299"/>
                    <a:pt x="69" y="298"/>
                    <a:pt x="69" y="297"/>
                  </a:cubicBezTo>
                  <a:cubicBezTo>
                    <a:pt x="70" y="294"/>
                    <a:pt x="71" y="293"/>
                    <a:pt x="72" y="292"/>
                  </a:cubicBezTo>
                  <a:cubicBezTo>
                    <a:pt x="72" y="292"/>
                    <a:pt x="72" y="292"/>
                    <a:pt x="72" y="292"/>
                  </a:cubicBezTo>
                  <a:cubicBezTo>
                    <a:pt x="74" y="292"/>
                    <a:pt x="75" y="294"/>
                    <a:pt x="76" y="294"/>
                  </a:cubicBezTo>
                  <a:cubicBezTo>
                    <a:pt x="77" y="295"/>
                    <a:pt x="78" y="299"/>
                    <a:pt x="79" y="303"/>
                  </a:cubicBezTo>
                  <a:cubicBezTo>
                    <a:pt x="79" y="306"/>
                    <a:pt x="80" y="309"/>
                    <a:pt x="81" y="310"/>
                  </a:cubicBezTo>
                  <a:cubicBezTo>
                    <a:pt x="81" y="311"/>
                    <a:pt x="81" y="311"/>
                    <a:pt x="81" y="311"/>
                  </a:cubicBezTo>
                  <a:cubicBezTo>
                    <a:pt x="84" y="316"/>
                    <a:pt x="85" y="316"/>
                    <a:pt x="90" y="316"/>
                  </a:cubicBezTo>
                  <a:cubicBezTo>
                    <a:pt x="92" y="316"/>
                    <a:pt x="92" y="316"/>
                    <a:pt x="92" y="316"/>
                  </a:cubicBezTo>
                  <a:cubicBezTo>
                    <a:pt x="93" y="316"/>
                    <a:pt x="94" y="316"/>
                    <a:pt x="95" y="316"/>
                  </a:cubicBezTo>
                  <a:cubicBezTo>
                    <a:pt x="99" y="316"/>
                    <a:pt x="101" y="315"/>
                    <a:pt x="105" y="313"/>
                  </a:cubicBezTo>
                  <a:cubicBezTo>
                    <a:pt x="107" y="312"/>
                    <a:pt x="107" y="312"/>
                    <a:pt x="107" y="312"/>
                  </a:cubicBezTo>
                  <a:cubicBezTo>
                    <a:pt x="109" y="310"/>
                    <a:pt x="111" y="309"/>
                    <a:pt x="113" y="309"/>
                  </a:cubicBezTo>
                  <a:cubicBezTo>
                    <a:pt x="114" y="309"/>
                    <a:pt x="116" y="310"/>
                    <a:pt x="119" y="311"/>
                  </a:cubicBezTo>
                  <a:cubicBezTo>
                    <a:pt x="119" y="312"/>
                    <a:pt x="119" y="312"/>
                    <a:pt x="119" y="312"/>
                  </a:cubicBezTo>
                  <a:cubicBezTo>
                    <a:pt x="124" y="316"/>
                    <a:pt x="128" y="319"/>
                    <a:pt x="130" y="320"/>
                  </a:cubicBezTo>
                  <a:cubicBezTo>
                    <a:pt x="135" y="322"/>
                    <a:pt x="135" y="322"/>
                    <a:pt x="135" y="322"/>
                  </a:cubicBezTo>
                  <a:cubicBezTo>
                    <a:pt x="135" y="315"/>
                    <a:pt x="135" y="315"/>
                    <a:pt x="135" y="315"/>
                  </a:cubicBezTo>
                  <a:cubicBezTo>
                    <a:pt x="136" y="308"/>
                    <a:pt x="136" y="300"/>
                    <a:pt x="134" y="294"/>
                  </a:cubicBezTo>
                  <a:cubicBezTo>
                    <a:pt x="132" y="291"/>
                    <a:pt x="130" y="289"/>
                    <a:pt x="128" y="286"/>
                  </a:cubicBezTo>
                  <a:cubicBezTo>
                    <a:pt x="126" y="283"/>
                    <a:pt x="123" y="280"/>
                    <a:pt x="123" y="275"/>
                  </a:cubicBezTo>
                  <a:cubicBezTo>
                    <a:pt x="123" y="270"/>
                    <a:pt x="125" y="264"/>
                    <a:pt x="129" y="263"/>
                  </a:cubicBezTo>
                  <a:cubicBezTo>
                    <a:pt x="130" y="263"/>
                    <a:pt x="130" y="263"/>
                    <a:pt x="131" y="263"/>
                  </a:cubicBezTo>
                  <a:cubicBezTo>
                    <a:pt x="133" y="263"/>
                    <a:pt x="135" y="264"/>
                    <a:pt x="137" y="267"/>
                  </a:cubicBezTo>
                  <a:cubicBezTo>
                    <a:pt x="140" y="271"/>
                    <a:pt x="139" y="274"/>
                    <a:pt x="139" y="278"/>
                  </a:cubicBezTo>
                  <a:cubicBezTo>
                    <a:pt x="138" y="282"/>
                    <a:pt x="138" y="286"/>
                    <a:pt x="142" y="291"/>
                  </a:cubicBezTo>
                  <a:cubicBezTo>
                    <a:pt x="146" y="295"/>
                    <a:pt x="149" y="297"/>
                    <a:pt x="154" y="297"/>
                  </a:cubicBezTo>
                  <a:cubicBezTo>
                    <a:pt x="156" y="297"/>
                    <a:pt x="158" y="297"/>
                    <a:pt x="161" y="296"/>
                  </a:cubicBezTo>
                  <a:cubicBezTo>
                    <a:pt x="165" y="293"/>
                    <a:pt x="170" y="291"/>
                    <a:pt x="174" y="289"/>
                  </a:cubicBezTo>
                  <a:cubicBezTo>
                    <a:pt x="201" y="275"/>
                    <a:pt x="228" y="262"/>
                    <a:pt x="253" y="249"/>
                  </a:cubicBezTo>
                  <a:cubicBezTo>
                    <a:pt x="266" y="242"/>
                    <a:pt x="279" y="236"/>
                    <a:pt x="292" y="229"/>
                  </a:cubicBezTo>
                  <a:cubicBezTo>
                    <a:pt x="302" y="249"/>
                    <a:pt x="302" y="249"/>
                    <a:pt x="302" y="249"/>
                  </a:cubicBezTo>
                  <a:cubicBezTo>
                    <a:pt x="305" y="246"/>
                    <a:pt x="305" y="246"/>
                    <a:pt x="305" y="246"/>
                  </a:cubicBezTo>
                  <a:cubicBezTo>
                    <a:pt x="307" y="244"/>
                    <a:pt x="309" y="242"/>
                    <a:pt x="310" y="240"/>
                  </a:cubicBezTo>
                  <a:cubicBezTo>
                    <a:pt x="313" y="232"/>
                    <a:pt x="316" y="225"/>
                    <a:pt x="318" y="219"/>
                  </a:cubicBezTo>
                  <a:cubicBezTo>
                    <a:pt x="319" y="215"/>
                    <a:pt x="320" y="211"/>
                    <a:pt x="320" y="207"/>
                  </a:cubicBezTo>
                  <a:close/>
                  <a:moveTo>
                    <a:pt x="201" y="212"/>
                  </a:moveTo>
                  <a:cubicBezTo>
                    <a:pt x="201" y="206"/>
                    <a:pt x="201" y="202"/>
                    <a:pt x="204" y="198"/>
                  </a:cubicBezTo>
                  <a:cubicBezTo>
                    <a:pt x="205" y="197"/>
                    <a:pt x="207" y="196"/>
                    <a:pt x="208" y="195"/>
                  </a:cubicBezTo>
                  <a:cubicBezTo>
                    <a:pt x="208" y="194"/>
                    <a:pt x="209" y="193"/>
                    <a:pt x="210" y="192"/>
                  </a:cubicBezTo>
                  <a:cubicBezTo>
                    <a:pt x="211" y="191"/>
                    <a:pt x="213" y="189"/>
                    <a:pt x="214" y="187"/>
                  </a:cubicBezTo>
                  <a:cubicBezTo>
                    <a:pt x="214" y="188"/>
                    <a:pt x="214" y="188"/>
                    <a:pt x="214" y="189"/>
                  </a:cubicBezTo>
                  <a:cubicBezTo>
                    <a:pt x="214" y="190"/>
                    <a:pt x="214" y="191"/>
                    <a:pt x="214" y="192"/>
                  </a:cubicBezTo>
                  <a:cubicBezTo>
                    <a:pt x="213" y="195"/>
                    <a:pt x="212" y="197"/>
                    <a:pt x="209" y="199"/>
                  </a:cubicBezTo>
                  <a:cubicBezTo>
                    <a:pt x="208" y="200"/>
                    <a:pt x="207" y="200"/>
                    <a:pt x="206" y="202"/>
                  </a:cubicBezTo>
                  <a:cubicBezTo>
                    <a:pt x="203" y="205"/>
                    <a:pt x="203" y="209"/>
                    <a:pt x="202" y="212"/>
                  </a:cubicBezTo>
                  <a:cubicBezTo>
                    <a:pt x="202" y="214"/>
                    <a:pt x="202" y="215"/>
                    <a:pt x="201" y="216"/>
                  </a:cubicBezTo>
                  <a:cubicBezTo>
                    <a:pt x="201" y="216"/>
                    <a:pt x="201" y="215"/>
                    <a:pt x="201" y="214"/>
                  </a:cubicBezTo>
                  <a:cubicBezTo>
                    <a:pt x="201" y="213"/>
                    <a:pt x="201" y="213"/>
                    <a:pt x="201" y="21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1" name="Freeform 140">
              <a:extLst>
                <a:ext uri="{FF2B5EF4-FFF2-40B4-BE49-F238E27FC236}">
                  <a16:creationId xmlns:a16="http://schemas.microsoft.com/office/drawing/2014/main" id="{4E48CCE7-B926-B64C-A50D-5DF2392DC78F}"/>
                </a:ext>
              </a:extLst>
            </p:cNvPr>
            <p:cNvSpPr>
              <a:spLocks/>
            </p:cNvSpPr>
            <p:nvPr/>
          </p:nvSpPr>
          <p:spPr bwMode="auto">
            <a:xfrm>
              <a:off x="20434619" y="5811885"/>
              <a:ext cx="55397" cy="59730"/>
            </a:xfrm>
            <a:custGeom>
              <a:avLst/>
              <a:gdLst>
                <a:gd name="T0" fmla="*/ 9 w 10"/>
                <a:gd name="T1" fmla="*/ 4 h 12"/>
                <a:gd name="T2" fmla="*/ 7 w 10"/>
                <a:gd name="T3" fmla="*/ 3 h 12"/>
                <a:gd name="T4" fmla="*/ 7 w 10"/>
                <a:gd name="T5" fmla="*/ 0 h 12"/>
                <a:gd name="T6" fmla="*/ 0 w 10"/>
                <a:gd name="T7" fmla="*/ 7 h 12"/>
                <a:gd name="T8" fmla="*/ 1 w 10"/>
                <a:gd name="T9" fmla="*/ 11 h 12"/>
                <a:gd name="T10" fmla="*/ 5 w 10"/>
                <a:gd name="T11" fmla="*/ 12 h 12"/>
                <a:gd name="T12" fmla="*/ 5 w 10"/>
                <a:gd name="T13" fmla="*/ 9 h 12"/>
                <a:gd name="T14" fmla="*/ 5 w 10"/>
                <a:gd name="T15" fmla="*/ 9 h 12"/>
                <a:gd name="T16" fmla="*/ 9 w 10"/>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9" y="4"/>
                  </a:moveTo>
                  <a:cubicBezTo>
                    <a:pt x="9" y="3"/>
                    <a:pt x="8" y="3"/>
                    <a:pt x="7" y="3"/>
                  </a:cubicBezTo>
                  <a:cubicBezTo>
                    <a:pt x="7" y="0"/>
                    <a:pt x="7" y="0"/>
                    <a:pt x="7" y="0"/>
                  </a:cubicBezTo>
                  <a:cubicBezTo>
                    <a:pt x="4" y="0"/>
                    <a:pt x="0" y="4"/>
                    <a:pt x="0" y="7"/>
                  </a:cubicBezTo>
                  <a:cubicBezTo>
                    <a:pt x="0" y="9"/>
                    <a:pt x="0" y="10"/>
                    <a:pt x="1" y="11"/>
                  </a:cubicBezTo>
                  <a:cubicBezTo>
                    <a:pt x="2" y="11"/>
                    <a:pt x="4" y="12"/>
                    <a:pt x="5" y="12"/>
                  </a:cubicBezTo>
                  <a:cubicBezTo>
                    <a:pt x="5" y="9"/>
                    <a:pt x="5" y="9"/>
                    <a:pt x="5" y="9"/>
                  </a:cubicBezTo>
                  <a:cubicBezTo>
                    <a:pt x="5" y="9"/>
                    <a:pt x="5" y="9"/>
                    <a:pt x="5" y="9"/>
                  </a:cubicBezTo>
                  <a:cubicBezTo>
                    <a:pt x="8" y="9"/>
                    <a:pt x="10" y="7"/>
                    <a:pt x="9" y="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2" name="Freeform 141">
              <a:extLst>
                <a:ext uri="{FF2B5EF4-FFF2-40B4-BE49-F238E27FC236}">
                  <a16:creationId xmlns:a16="http://schemas.microsoft.com/office/drawing/2014/main" id="{3C56912D-2FD2-2347-AC40-4F71A32B2216}"/>
                </a:ext>
              </a:extLst>
            </p:cNvPr>
            <p:cNvSpPr>
              <a:spLocks/>
            </p:cNvSpPr>
            <p:nvPr/>
          </p:nvSpPr>
          <p:spPr bwMode="auto">
            <a:xfrm>
              <a:off x="22685388" y="7532862"/>
              <a:ext cx="92329" cy="83996"/>
            </a:xfrm>
            <a:custGeom>
              <a:avLst/>
              <a:gdLst>
                <a:gd name="T0" fmla="*/ 13 w 17"/>
                <a:gd name="T1" fmla="*/ 0 h 17"/>
                <a:gd name="T2" fmla="*/ 10 w 17"/>
                <a:gd name="T3" fmla="*/ 1 h 17"/>
                <a:gd name="T4" fmla="*/ 2 w 17"/>
                <a:gd name="T5" fmla="*/ 10 h 17"/>
                <a:gd name="T6" fmla="*/ 1 w 17"/>
                <a:gd name="T7" fmla="*/ 16 h 17"/>
                <a:gd name="T8" fmla="*/ 4 w 17"/>
                <a:gd name="T9" fmla="*/ 17 h 17"/>
                <a:gd name="T10" fmla="*/ 8 w 17"/>
                <a:gd name="T11" fmla="*/ 16 h 17"/>
                <a:gd name="T12" fmla="*/ 11 w 17"/>
                <a:gd name="T13" fmla="*/ 11 h 17"/>
                <a:gd name="T14" fmla="*/ 12 w 17"/>
                <a:gd name="T15" fmla="*/ 10 h 17"/>
                <a:gd name="T16" fmla="*/ 12 w 17"/>
                <a:gd name="T17" fmla="*/ 10 h 17"/>
                <a:gd name="T18" fmla="*/ 17 w 17"/>
                <a:gd name="T19" fmla="*/ 4 h 17"/>
                <a:gd name="T20" fmla="*/ 13 w 17"/>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7">
                  <a:moveTo>
                    <a:pt x="13" y="0"/>
                  </a:moveTo>
                  <a:cubicBezTo>
                    <a:pt x="12" y="0"/>
                    <a:pt x="11" y="1"/>
                    <a:pt x="10" y="1"/>
                  </a:cubicBezTo>
                  <a:cubicBezTo>
                    <a:pt x="7" y="3"/>
                    <a:pt x="3" y="7"/>
                    <a:pt x="2" y="10"/>
                  </a:cubicBezTo>
                  <a:cubicBezTo>
                    <a:pt x="0" y="12"/>
                    <a:pt x="0" y="14"/>
                    <a:pt x="1" y="16"/>
                  </a:cubicBezTo>
                  <a:cubicBezTo>
                    <a:pt x="2" y="17"/>
                    <a:pt x="3" y="17"/>
                    <a:pt x="4" y="17"/>
                  </a:cubicBezTo>
                  <a:cubicBezTo>
                    <a:pt x="6" y="17"/>
                    <a:pt x="7" y="17"/>
                    <a:pt x="8" y="16"/>
                  </a:cubicBezTo>
                  <a:cubicBezTo>
                    <a:pt x="10" y="15"/>
                    <a:pt x="11" y="13"/>
                    <a:pt x="11" y="11"/>
                  </a:cubicBezTo>
                  <a:cubicBezTo>
                    <a:pt x="12" y="11"/>
                    <a:pt x="12" y="10"/>
                    <a:pt x="12" y="10"/>
                  </a:cubicBezTo>
                  <a:cubicBezTo>
                    <a:pt x="12" y="10"/>
                    <a:pt x="12" y="10"/>
                    <a:pt x="12" y="10"/>
                  </a:cubicBezTo>
                  <a:cubicBezTo>
                    <a:pt x="16" y="9"/>
                    <a:pt x="17" y="7"/>
                    <a:pt x="17" y="4"/>
                  </a:cubicBezTo>
                  <a:cubicBezTo>
                    <a:pt x="17" y="0"/>
                    <a:pt x="14" y="0"/>
                    <a:pt x="13"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3" name="Freeform 142">
              <a:extLst>
                <a:ext uri="{FF2B5EF4-FFF2-40B4-BE49-F238E27FC236}">
                  <a16:creationId xmlns:a16="http://schemas.microsoft.com/office/drawing/2014/main" id="{BDA513F1-65B6-574F-A063-71C87D438E8D}"/>
                </a:ext>
              </a:extLst>
            </p:cNvPr>
            <p:cNvSpPr>
              <a:spLocks/>
            </p:cNvSpPr>
            <p:nvPr/>
          </p:nvSpPr>
          <p:spPr bwMode="auto">
            <a:xfrm>
              <a:off x="22767458" y="7493664"/>
              <a:ext cx="69759" cy="54131"/>
            </a:xfrm>
            <a:custGeom>
              <a:avLst/>
              <a:gdLst>
                <a:gd name="T0" fmla="*/ 12 w 13"/>
                <a:gd name="T1" fmla="*/ 2 h 11"/>
                <a:gd name="T2" fmla="*/ 7 w 13"/>
                <a:gd name="T3" fmla="*/ 0 h 11"/>
                <a:gd name="T4" fmla="*/ 0 w 13"/>
                <a:gd name="T5" fmla="*/ 4 h 11"/>
                <a:gd name="T6" fmla="*/ 1 w 13"/>
                <a:gd name="T7" fmla="*/ 9 h 11"/>
                <a:gd name="T8" fmla="*/ 6 w 13"/>
                <a:gd name="T9" fmla="*/ 11 h 11"/>
                <a:gd name="T10" fmla="*/ 6 w 13"/>
                <a:gd name="T11" fmla="*/ 11 h 11"/>
                <a:gd name="T12" fmla="*/ 13 w 13"/>
                <a:gd name="T13" fmla="*/ 5 h 11"/>
                <a:gd name="T14" fmla="*/ 12 w 13"/>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12" y="2"/>
                  </a:moveTo>
                  <a:cubicBezTo>
                    <a:pt x="11" y="1"/>
                    <a:pt x="10" y="0"/>
                    <a:pt x="7" y="0"/>
                  </a:cubicBezTo>
                  <a:cubicBezTo>
                    <a:pt x="5" y="0"/>
                    <a:pt x="1" y="1"/>
                    <a:pt x="0" y="4"/>
                  </a:cubicBezTo>
                  <a:cubicBezTo>
                    <a:pt x="0" y="5"/>
                    <a:pt x="0" y="7"/>
                    <a:pt x="1" y="9"/>
                  </a:cubicBezTo>
                  <a:cubicBezTo>
                    <a:pt x="2" y="10"/>
                    <a:pt x="4" y="11"/>
                    <a:pt x="6" y="11"/>
                  </a:cubicBezTo>
                  <a:cubicBezTo>
                    <a:pt x="6" y="11"/>
                    <a:pt x="6" y="11"/>
                    <a:pt x="6" y="11"/>
                  </a:cubicBezTo>
                  <a:cubicBezTo>
                    <a:pt x="9" y="10"/>
                    <a:pt x="12" y="8"/>
                    <a:pt x="13" y="5"/>
                  </a:cubicBezTo>
                  <a:cubicBezTo>
                    <a:pt x="13" y="4"/>
                    <a:pt x="13" y="3"/>
                    <a:pt x="12"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6" name="Freeform 145">
              <a:extLst>
                <a:ext uri="{FF2B5EF4-FFF2-40B4-BE49-F238E27FC236}">
                  <a16:creationId xmlns:a16="http://schemas.microsoft.com/office/drawing/2014/main" id="{5ADF6EF2-6954-F044-A494-9405915D0F4F}"/>
                </a:ext>
              </a:extLst>
            </p:cNvPr>
            <p:cNvSpPr>
              <a:spLocks/>
            </p:cNvSpPr>
            <p:nvPr/>
          </p:nvSpPr>
          <p:spPr bwMode="auto">
            <a:xfrm>
              <a:off x="20440775" y="5936945"/>
              <a:ext cx="125157" cy="117594"/>
            </a:xfrm>
            <a:custGeom>
              <a:avLst/>
              <a:gdLst>
                <a:gd name="T0" fmla="*/ 22 w 23"/>
                <a:gd name="T1" fmla="*/ 15 h 24"/>
                <a:gd name="T2" fmla="*/ 18 w 23"/>
                <a:gd name="T3" fmla="*/ 9 h 24"/>
                <a:gd name="T4" fmla="*/ 14 w 23"/>
                <a:gd name="T5" fmla="*/ 8 h 24"/>
                <a:gd name="T6" fmla="*/ 14 w 23"/>
                <a:gd name="T7" fmla="*/ 8 h 24"/>
                <a:gd name="T8" fmla="*/ 13 w 23"/>
                <a:gd name="T9" fmla="*/ 8 h 24"/>
                <a:gd name="T10" fmla="*/ 13 w 23"/>
                <a:gd name="T11" fmla="*/ 6 h 24"/>
                <a:gd name="T12" fmla="*/ 11 w 23"/>
                <a:gd name="T13" fmla="*/ 3 h 24"/>
                <a:gd name="T14" fmla="*/ 6 w 23"/>
                <a:gd name="T15" fmla="*/ 0 h 24"/>
                <a:gd name="T16" fmla="*/ 2 w 23"/>
                <a:gd name="T17" fmla="*/ 2 h 24"/>
                <a:gd name="T18" fmla="*/ 0 w 23"/>
                <a:gd name="T19" fmla="*/ 6 h 24"/>
                <a:gd name="T20" fmla="*/ 4 w 23"/>
                <a:gd name="T21" fmla="*/ 11 h 24"/>
                <a:gd name="T22" fmla="*/ 4 w 23"/>
                <a:gd name="T23" fmla="*/ 11 h 24"/>
                <a:gd name="T24" fmla="*/ 1 w 23"/>
                <a:gd name="T25" fmla="*/ 17 h 24"/>
                <a:gd name="T26" fmla="*/ 2 w 23"/>
                <a:gd name="T27" fmla="*/ 21 h 24"/>
                <a:gd name="T28" fmla="*/ 7 w 23"/>
                <a:gd name="T29" fmla="*/ 23 h 24"/>
                <a:gd name="T30" fmla="*/ 9 w 23"/>
                <a:gd name="T31" fmla="*/ 23 h 24"/>
                <a:gd name="T32" fmla="*/ 12 w 23"/>
                <a:gd name="T33" fmla="*/ 23 h 24"/>
                <a:gd name="T34" fmla="*/ 15 w 23"/>
                <a:gd name="T35" fmla="*/ 24 h 24"/>
                <a:gd name="T36" fmla="*/ 15 w 23"/>
                <a:gd name="T37" fmla="*/ 24 h 24"/>
                <a:gd name="T38" fmla="*/ 21 w 23"/>
                <a:gd name="T39" fmla="*/ 21 h 24"/>
                <a:gd name="T40" fmla="*/ 22 w 23"/>
                <a:gd name="T41"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24">
                  <a:moveTo>
                    <a:pt x="22" y="15"/>
                  </a:moveTo>
                  <a:cubicBezTo>
                    <a:pt x="22" y="12"/>
                    <a:pt x="20" y="10"/>
                    <a:pt x="18" y="9"/>
                  </a:cubicBezTo>
                  <a:cubicBezTo>
                    <a:pt x="17" y="8"/>
                    <a:pt x="15" y="8"/>
                    <a:pt x="14" y="8"/>
                  </a:cubicBezTo>
                  <a:cubicBezTo>
                    <a:pt x="14" y="8"/>
                    <a:pt x="14" y="8"/>
                    <a:pt x="14" y="8"/>
                  </a:cubicBezTo>
                  <a:cubicBezTo>
                    <a:pt x="14" y="8"/>
                    <a:pt x="13" y="8"/>
                    <a:pt x="13" y="8"/>
                  </a:cubicBezTo>
                  <a:cubicBezTo>
                    <a:pt x="13" y="7"/>
                    <a:pt x="13" y="7"/>
                    <a:pt x="13" y="6"/>
                  </a:cubicBezTo>
                  <a:cubicBezTo>
                    <a:pt x="13" y="5"/>
                    <a:pt x="12" y="4"/>
                    <a:pt x="11" y="3"/>
                  </a:cubicBezTo>
                  <a:cubicBezTo>
                    <a:pt x="10" y="1"/>
                    <a:pt x="8" y="0"/>
                    <a:pt x="6" y="0"/>
                  </a:cubicBezTo>
                  <a:cubicBezTo>
                    <a:pt x="5" y="0"/>
                    <a:pt x="3" y="0"/>
                    <a:pt x="2" y="2"/>
                  </a:cubicBezTo>
                  <a:cubicBezTo>
                    <a:pt x="0" y="3"/>
                    <a:pt x="0" y="5"/>
                    <a:pt x="0" y="6"/>
                  </a:cubicBezTo>
                  <a:cubicBezTo>
                    <a:pt x="0" y="8"/>
                    <a:pt x="2" y="10"/>
                    <a:pt x="4" y="11"/>
                  </a:cubicBezTo>
                  <a:cubicBezTo>
                    <a:pt x="4" y="11"/>
                    <a:pt x="4" y="11"/>
                    <a:pt x="4" y="11"/>
                  </a:cubicBezTo>
                  <a:cubicBezTo>
                    <a:pt x="2" y="12"/>
                    <a:pt x="1" y="14"/>
                    <a:pt x="1" y="17"/>
                  </a:cubicBezTo>
                  <a:cubicBezTo>
                    <a:pt x="1" y="19"/>
                    <a:pt x="1" y="20"/>
                    <a:pt x="2" y="21"/>
                  </a:cubicBezTo>
                  <a:cubicBezTo>
                    <a:pt x="4" y="23"/>
                    <a:pt x="6" y="23"/>
                    <a:pt x="7" y="23"/>
                  </a:cubicBezTo>
                  <a:cubicBezTo>
                    <a:pt x="7" y="23"/>
                    <a:pt x="9" y="23"/>
                    <a:pt x="9" y="23"/>
                  </a:cubicBezTo>
                  <a:cubicBezTo>
                    <a:pt x="10" y="23"/>
                    <a:pt x="11" y="23"/>
                    <a:pt x="12" y="23"/>
                  </a:cubicBezTo>
                  <a:cubicBezTo>
                    <a:pt x="13" y="24"/>
                    <a:pt x="14" y="24"/>
                    <a:pt x="15" y="24"/>
                  </a:cubicBezTo>
                  <a:cubicBezTo>
                    <a:pt x="15" y="24"/>
                    <a:pt x="15" y="24"/>
                    <a:pt x="15" y="24"/>
                  </a:cubicBezTo>
                  <a:cubicBezTo>
                    <a:pt x="18" y="24"/>
                    <a:pt x="20" y="23"/>
                    <a:pt x="21" y="21"/>
                  </a:cubicBezTo>
                  <a:cubicBezTo>
                    <a:pt x="22" y="19"/>
                    <a:pt x="23" y="17"/>
                    <a:pt x="22" y="15"/>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7" name="Freeform 146">
              <a:extLst>
                <a:ext uri="{FF2B5EF4-FFF2-40B4-BE49-F238E27FC236}">
                  <a16:creationId xmlns:a16="http://schemas.microsoft.com/office/drawing/2014/main" id="{D6BDABCC-3232-DB4F-8410-7CB6CB1E6502}"/>
                </a:ext>
              </a:extLst>
            </p:cNvPr>
            <p:cNvSpPr>
              <a:spLocks/>
            </p:cNvSpPr>
            <p:nvPr/>
          </p:nvSpPr>
          <p:spPr bwMode="auto">
            <a:xfrm>
              <a:off x="22277090" y="7964040"/>
              <a:ext cx="86173" cy="89595"/>
            </a:xfrm>
            <a:custGeom>
              <a:avLst/>
              <a:gdLst>
                <a:gd name="T0" fmla="*/ 14 w 16"/>
                <a:gd name="T1" fmla="*/ 3 h 18"/>
                <a:gd name="T2" fmla="*/ 10 w 16"/>
                <a:gd name="T3" fmla="*/ 0 h 18"/>
                <a:gd name="T4" fmla="*/ 7 w 16"/>
                <a:gd name="T5" fmla="*/ 1 h 18"/>
                <a:gd name="T6" fmla="*/ 1 w 16"/>
                <a:gd name="T7" fmla="*/ 10 h 18"/>
                <a:gd name="T8" fmla="*/ 2 w 16"/>
                <a:gd name="T9" fmla="*/ 16 h 18"/>
                <a:gd name="T10" fmla="*/ 6 w 16"/>
                <a:gd name="T11" fmla="*/ 18 h 18"/>
                <a:gd name="T12" fmla="*/ 9 w 16"/>
                <a:gd name="T13" fmla="*/ 16 h 18"/>
                <a:gd name="T14" fmla="*/ 15 w 16"/>
                <a:gd name="T15" fmla="*/ 9 h 18"/>
                <a:gd name="T16" fmla="*/ 14 w 16"/>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8">
                  <a:moveTo>
                    <a:pt x="14" y="3"/>
                  </a:moveTo>
                  <a:cubicBezTo>
                    <a:pt x="13" y="1"/>
                    <a:pt x="11" y="0"/>
                    <a:pt x="10" y="0"/>
                  </a:cubicBezTo>
                  <a:cubicBezTo>
                    <a:pt x="9" y="0"/>
                    <a:pt x="8" y="1"/>
                    <a:pt x="7" y="1"/>
                  </a:cubicBezTo>
                  <a:cubicBezTo>
                    <a:pt x="4" y="2"/>
                    <a:pt x="1" y="8"/>
                    <a:pt x="1" y="10"/>
                  </a:cubicBezTo>
                  <a:cubicBezTo>
                    <a:pt x="0" y="12"/>
                    <a:pt x="1" y="15"/>
                    <a:pt x="2" y="16"/>
                  </a:cubicBezTo>
                  <a:cubicBezTo>
                    <a:pt x="3" y="17"/>
                    <a:pt x="4" y="18"/>
                    <a:pt x="6" y="18"/>
                  </a:cubicBezTo>
                  <a:cubicBezTo>
                    <a:pt x="7" y="18"/>
                    <a:pt x="8" y="17"/>
                    <a:pt x="9" y="16"/>
                  </a:cubicBezTo>
                  <a:cubicBezTo>
                    <a:pt x="12" y="15"/>
                    <a:pt x="14" y="12"/>
                    <a:pt x="15" y="9"/>
                  </a:cubicBezTo>
                  <a:cubicBezTo>
                    <a:pt x="16" y="7"/>
                    <a:pt x="16" y="5"/>
                    <a:pt x="14" y="3"/>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8" name="Freeform 147">
              <a:extLst>
                <a:ext uri="{FF2B5EF4-FFF2-40B4-BE49-F238E27FC236}">
                  <a16:creationId xmlns:a16="http://schemas.microsoft.com/office/drawing/2014/main" id="{66A403E7-D580-884A-ADA3-648BA5EAB3DB}"/>
                </a:ext>
              </a:extLst>
            </p:cNvPr>
            <p:cNvSpPr>
              <a:spLocks/>
            </p:cNvSpPr>
            <p:nvPr/>
          </p:nvSpPr>
          <p:spPr bwMode="auto">
            <a:xfrm>
              <a:off x="19519539" y="6039607"/>
              <a:ext cx="92329" cy="50397"/>
            </a:xfrm>
            <a:custGeom>
              <a:avLst/>
              <a:gdLst>
                <a:gd name="T0" fmla="*/ 16 w 17"/>
                <a:gd name="T1" fmla="*/ 2 h 10"/>
                <a:gd name="T2" fmla="*/ 13 w 17"/>
                <a:gd name="T3" fmla="*/ 1 h 10"/>
                <a:gd name="T4" fmla="*/ 10 w 17"/>
                <a:gd name="T5" fmla="*/ 1 h 10"/>
                <a:gd name="T6" fmla="*/ 10 w 17"/>
                <a:gd name="T7" fmla="*/ 2 h 10"/>
                <a:gd name="T8" fmla="*/ 9 w 17"/>
                <a:gd name="T9" fmla="*/ 1 h 10"/>
                <a:gd name="T10" fmla="*/ 5 w 17"/>
                <a:gd name="T11" fmla="*/ 0 h 10"/>
                <a:gd name="T12" fmla="*/ 4 w 17"/>
                <a:gd name="T13" fmla="*/ 0 h 10"/>
                <a:gd name="T14" fmla="*/ 0 w 17"/>
                <a:gd name="T15" fmla="*/ 3 h 10"/>
                <a:gd name="T16" fmla="*/ 1 w 17"/>
                <a:gd name="T17" fmla="*/ 8 h 10"/>
                <a:gd name="T18" fmla="*/ 6 w 17"/>
                <a:gd name="T19" fmla="*/ 10 h 10"/>
                <a:gd name="T20" fmla="*/ 6 w 17"/>
                <a:gd name="T21" fmla="*/ 10 h 10"/>
                <a:gd name="T22" fmla="*/ 7 w 17"/>
                <a:gd name="T23" fmla="*/ 10 h 10"/>
                <a:gd name="T24" fmla="*/ 10 w 17"/>
                <a:gd name="T25" fmla="*/ 10 h 10"/>
                <a:gd name="T26" fmla="*/ 17 w 17"/>
                <a:gd name="T27" fmla="*/ 6 h 10"/>
                <a:gd name="T28" fmla="*/ 16 w 17"/>
                <a:gd name="T2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0">
                  <a:moveTo>
                    <a:pt x="16" y="2"/>
                  </a:moveTo>
                  <a:cubicBezTo>
                    <a:pt x="16" y="2"/>
                    <a:pt x="15" y="1"/>
                    <a:pt x="13" y="1"/>
                  </a:cubicBezTo>
                  <a:cubicBezTo>
                    <a:pt x="12" y="1"/>
                    <a:pt x="11" y="1"/>
                    <a:pt x="10" y="1"/>
                  </a:cubicBezTo>
                  <a:cubicBezTo>
                    <a:pt x="10" y="2"/>
                    <a:pt x="10" y="2"/>
                    <a:pt x="10" y="2"/>
                  </a:cubicBezTo>
                  <a:cubicBezTo>
                    <a:pt x="9" y="2"/>
                    <a:pt x="9" y="1"/>
                    <a:pt x="9" y="1"/>
                  </a:cubicBezTo>
                  <a:cubicBezTo>
                    <a:pt x="8" y="1"/>
                    <a:pt x="7" y="0"/>
                    <a:pt x="5" y="0"/>
                  </a:cubicBezTo>
                  <a:cubicBezTo>
                    <a:pt x="5" y="0"/>
                    <a:pt x="4" y="0"/>
                    <a:pt x="4" y="0"/>
                  </a:cubicBezTo>
                  <a:cubicBezTo>
                    <a:pt x="2" y="1"/>
                    <a:pt x="1" y="2"/>
                    <a:pt x="0" y="3"/>
                  </a:cubicBezTo>
                  <a:cubicBezTo>
                    <a:pt x="0" y="5"/>
                    <a:pt x="0" y="7"/>
                    <a:pt x="1" y="8"/>
                  </a:cubicBezTo>
                  <a:cubicBezTo>
                    <a:pt x="2" y="10"/>
                    <a:pt x="5" y="10"/>
                    <a:pt x="6" y="10"/>
                  </a:cubicBezTo>
                  <a:cubicBezTo>
                    <a:pt x="6" y="10"/>
                    <a:pt x="6" y="10"/>
                    <a:pt x="6" y="10"/>
                  </a:cubicBezTo>
                  <a:cubicBezTo>
                    <a:pt x="7" y="10"/>
                    <a:pt x="7" y="10"/>
                    <a:pt x="7" y="10"/>
                  </a:cubicBezTo>
                  <a:cubicBezTo>
                    <a:pt x="8" y="10"/>
                    <a:pt x="9" y="10"/>
                    <a:pt x="10" y="10"/>
                  </a:cubicBezTo>
                  <a:cubicBezTo>
                    <a:pt x="15" y="10"/>
                    <a:pt x="17" y="8"/>
                    <a:pt x="17" y="6"/>
                  </a:cubicBezTo>
                  <a:cubicBezTo>
                    <a:pt x="17" y="4"/>
                    <a:pt x="17" y="3"/>
                    <a:pt x="16"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9" name="Freeform 148">
              <a:extLst>
                <a:ext uri="{FF2B5EF4-FFF2-40B4-BE49-F238E27FC236}">
                  <a16:creationId xmlns:a16="http://schemas.microsoft.com/office/drawing/2014/main" id="{1D27703E-A9D1-DE4C-B63A-7538C0EBE3CC}"/>
                </a:ext>
              </a:extLst>
            </p:cNvPr>
            <p:cNvSpPr>
              <a:spLocks/>
            </p:cNvSpPr>
            <p:nvPr/>
          </p:nvSpPr>
          <p:spPr bwMode="auto">
            <a:xfrm>
              <a:off x="19131759" y="5964944"/>
              <a:ext cx="131312" cy="100795"/>
            </a:xfrm>
            <a:custGeom>
              <a:avLst/>
              <a:gdLst>
                <a:gd name="T0" fmla="*/ 23 w 24"/>
                <a:gd name="T1" fmla="*/ 8 h 20"/>
                <a:gd name="T2" fmla="*/ 12 w 24"/>
                <a:gd name="T3" fmla="*/ 0 h 20"/>
                <a:gd name="T4" fmla="*/ 11 w 24"/>
                <a:gd name="T5" fmla="*/ 0 h 20"/>
                <a:gd name="T6" fmla="*/ 3 w 24"/>
                <a:gd name="T7" fmla="*/ 3 h 20"/>
                <a:gd name="T8" fmla="*/ 0 w 24"/>
                <a:gd name="T9" fmla="*/ 8 h 20"/>
                <a:gd name="T10" fmla="*/ 2 w 24"/>
                <a:gd name="T11" fmla="*/ 12 h 20"/>
                <a:gd name="T12" fmla="*/ 4 w 24"/>
                <a:gd name="T13" fmla="*/ 13 h 20"/>
                <a:gd name="T14" fmla="*/ 5 w 24"/>
                <a:gd name="T15" fmla="*/ 14 h 20"/>
                <a:gd name="T16" fmla="*/ 7 w 24"/>
                <a:gd name="T17" fmla="*/ 16 h 20"/>
                <a:gd name="T18" fmla="*/ 8 w 24"/>
                <a:gd name="T19" fmla="*/ 17 h 20"/>
                <a:gd name="T20" fmla="*/ 15 w 24"/>
                <a:gd name="T21" fmla="*/ 20 h 20"/>
                <a:gd name="T22" fmla="*/ 15 w 24"/>
                <a:gd name="T23" fmla="*/ 20 h 20"/>
                <a:gd name="T24" fmla="*/ 20 w 24"/>
                <a:gd name="T25" fmla="*/ 18 h 20"/>
                <a:gd name="T26" fmla="*/ 23 w 24"/>
                <a:gd name="T27"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0">
                  <a:moveTo>
                    <a:pt x="23" y="8"/>
                  </a:moveTo>
                  <a:cubicBezTo>
                    <a:pt x="22" y="4"/>
                    <a:pt x="17" y="0"/>
                    <a:pt x="12" y="0"/>
                  </a:cubicBezTo>
                  <a:cubicBezTo>
                    <a:pt x="12" y="0"/>
                    <a:pt x="11" y="0"/>
                    <a:pt x="11" y="0"/>
                  </a:cubicBezTo>
                  <a:cubicBezTo>
                    <a:pt x="8" y="0"/>
                    <a:pt x="6" y="1"/>
                    <a:pt x="3" y="3"/>
                  </a:cubicBezTo>
                  <a:cubicBezTo>
                    <a:pt x="2" y="4"/>
                    <a:pt x="0" y="6"/>
                    <a:pt x="0" y="8"/>
                  </a:cubicBezTo>
                  <a:cubicBezTo>
                    <a:pt x="0" y="9"/>
                    <a:pt x="0" y="11"/>
                    <a:pt x="2" y="12"/>
                  </a:cubicBezTo>
                  <a:cubicBezTo>
                    <a:pt x="2" y="12"/>
                    <a:pt x="3" y="13"/>
                    <a:pt x="4" y="13"/>
                  </a:cubicBezTo>
                  <a:cubicBezTo>
                    <a:pt x="4" y="13"/>
                    <a:pt x="5" y="14"/>
                    <a:pt x="5" y="14"/>
                  </a:cubicBezTo>
                  <a:cubicBezTo>
                    <a:pt x="5" y="14"/>
                    <a:pt x="6" y="15"/>
                    <a:pt x="7" y="16"/>
                  </a:cubicBezTo>
                  <a:cubicBezTo>
                    <a:pt x="8" y="17"/>
                    <a:pt x="8" y="17"/>
                    <a:pt x="8" y="17"/>
                  </a:cubicBezTo>
                  <a:cubicBezTo>
                    <a:pt x="10" y="18"/>
                    <a:pt x="12" y="20"/>
                    <a:pt x="15" y="20"/>
                  </a:cubicBezTo>
                  <a:cubicBezTo>
                    <a:pt x="15" y="20"/>
                    <a:pt x="15" y="20"/>
                    <a:pt x="15" y="20"/>
                  </a:cubicBezTo>
                  <a:cubicBezTo>
                    <a:pt x="17" y="20"/>
                    <a:pt x="19" y="19"/>
                    <a:pt x="20" y="18"/>
                  </a:cubicBezTo>
                  <a:cubicBezTo>
                    <a:pt x="23" y="15"/>
                    <a:pt x="24" y="11"/>
                    <a:pt x="23" y="8"/>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0" name="Freeform 149">
              <a:extLst>
                <a:ext uri="{FF2B5EF4-FFF2-40B4-BE49-F238E27FC236}">
                  <a16:creationId xmlns:a16="http://schemas.microsoft.com/office/drawing/2014/main" id="{0AE5323E-A645-774C-919D-B720BD304588}"/>
                </a:ext>
              </a:extLst>
            </p:cNvPr>
            <p:cNvSpPr>
              <a:spLocks/>
            </p:cNvSpPr>
            <p:nvPr/>
          </p:nvSpPr>
          <p:spPr bwMode="auto">
            <a:xfrm>
              <a:off x="19164587" y="5862282"/>
              <a:ext cx="59501" cy="54131"/>
            </a:xfrm>
            <a:custGeom>
              <a:avLst/>
              <a:gdLst>
                <a:gd name="T0" fmla="*/ 10 w 11"/>
                <a:gd name="T1" fmla="*/ 3 h 11"/>
                <a:gd name="T2" fmla="*/ 7 w 11"/>
                <a:gd name="T3" fmla="*/ 0 h 11"/>
                <a:gd name="T4" fmla="*/ 3 w 11"/>
                <a:gd name="T5" fmla="*/ 2 h 11"/>
                <a:gd name="T6" fmla="*/ 1 w 11"/>
                <a:gd name="T7" fmla="*/ 9 h 11"/>
                <a:gd name="T8" fmla="*/ 4 w 11"/>
                <a:gd name="T9" fmla="*/ 11 h 11"/>
                <a:gd name="T10" fmla="*/ 8 w 11"/>
                <a:gd name="T11" fmla="*/ 9 h 11"/>
                <a:gd name="T12" fmla="*/ 8 w 11"/>
                <a:gd name="T13" fmla="*/ 9 h 11"/>
                <a:gd name="T14" fmla="*/ 10 w 11"/>
                <a:gd name="T15" fmla="*/ 7 h 11"/>
                <a:gd name="T16" fmla="*/ 10 w 11"/>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10" y="3"/>
                  </a:moveTo>
                  <a:cubicBezTo>
                    <a:pt x="10" y="1"/>
                    <a:pt x="8" y="0"/>
                    <a:pt x="7" y="0"/>
                  </a:cubicBezTo>
                  <a:cubicBezTo>
                    <a:pt x="5" y="0"/>
                    <a:pt x="3" y="1"/>
                    <a:pt x="3" y="2"/>
                  </a:cubicBezTo>
                  <a:cubicBezTo>
                    <a:pt x="1" y="4"/>
                    <a:pt x="0" y="6"/>
                    <a:pt x="1" y="9"/>
                  </a:cubicBezTo>
                  <a:cubicBezTo>
                    <a:pt x="1" y="10"/>
                    <a:pt x="3" y="11"/>
                    <a:pt x="4" y="11"/>
                  </a:cubicBezTo>
                  <a:cubicBezTo>
                    <a:pt x="5" y="11"/>
                    <a:pt x="7" y="10"/>
                    <a:pt x="8" y="9"/>
                  </a:cubicBezTo>
                  <a:cubicBezTo>
                    <a:pt x="8" y="9"/>
                    <a:pt x="8" y="9"/>
                    <a:pt x="8" y="9"/>
                  </a:cubicBezTo>
                  <a:cubicBezTo>
                    <a:pt x="9" y="9"/>
                    <a:pt x="10" y="8"/>
                    <a:pt x="10" y="7"/>
                  </a:cubicBezTo>
                  <a:cubicBezTo>
                    <a:pt x="11" y="6"/>
                    <a:pt x="11" y="4"/>
                    <a:pt x="10" y="3"/>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1" name="Freeform 150">
              <a:extLst>
                <a:ext uri="{FF2B5EF4-FFF2-40B4-BE49-F238E27FC236}">
                  <a16:creationId xmlns:a16="http://schemas.microsoft.com/office/drawing/2014/main" id="{5C4FC8EF-88D5-1444-996D-1DC24779E525}"/>
                </a:ext>
              </a:extLst>
            </p:cNvPr>
            <p:cNvSpPr>
              <a:spLocks/>
            </p:cNvSpPr>
            <p:nvPr/>
          </p:nvSpPr>
          <p:spPr bwMode="auto">
            <a:xfrm>
              <a:off x="19224087" y="5916413"/>
              <a:ext cx="114898" cy="78396"/>
            </a:xfrm>
            <a:custGeom>
              <a:avLst/>
              <a:gdLst>
                <a:gd name="T0" fmla="*/ 18 w 21"/>
                <a:gd name="T1" fmla="*/ 3 h 16"/>
                <a:gd name="T2" fmla="*/ 9 w 21"/>
                <a:gd name="T3" fmla="*/ 0 h 16"/>
                <a:gd name="T4" fmla="*/ 1 w 21"/>
                <a:gd name="T5" fmla="*/ 5 h 16"/>
                <a:gd name="T6" fmla="*/ 3 w 21"/>
                <a:gd name="T7" fmla="*/ 10 h 16"/>
                <a:gd name="T8" fmla="*/ 7 w 21"/>
                <a:gd name="T9" fmla="*/ 11 h 16"/>
                <a:gd name="T10" fmla="*/ 9 w 21"/>
                <a:gd name="T11" fmla="*/ 12 h 16"/>
                <a:gd name="T12" fmla="*/ 10 w 21"/>
                <a:gd name="T13" fmla="*/ 13 h 16"/>
                <a:gd name="T14" fmla="*/ 15 w 21"/>
                <a:gd name="T15" fmla="*/ 16 h 16"/>
                <a:gd name="T16" fmla="*/ 18 w 21"/>
                <a:gd name="T17" fmla="*/ 15 h 16"/>
                <a:gd name="T18" fmla="*/ 21 w 21"/>
                <a:gd name="T19" fmla="*/ 10 h 16"/>
                <a:gd name="T20" fmla="*/ 18 w 21"/>
                <a:gd name="T21"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6">
                  <a:moveTo>
                    <a:pt x="18" y="3"/>
                  </a:moveTo>
                  <a:cubicBezTo>
                    <a:pt x="15" y="0"/>
                    <a:pt x="10" y="0"/>
                    <a:pt x="9" y="0"/>
                  </a:cubicBezTo>
                  <a:cubicBezTo>
                    <a:pt x="7" y="0"/>
                    <a:pt x="2" y="1"/>
                    <a:pt x="1" y="5"/>
                  </a:cubicBezTo>
                  <a:cubicBezTo>
                    <a:pt x="1" y="5"/>
                    <a:pt x="0" y="8"/>
                    <a:pt x="3" y="10"/>
                  </a:cubicBezTo>
                  <a:cubicBezTo>
                    <a:pt x="4" y="10"/>
                    <a:pt x="5" y="11"/>
                    <a:pt x="7" y="11"/>
                  </a:cubicBezTo>
                  <a:cubicBezTo>
                    <a:pt x="7" y="11"/>
                    <a:pt x="8" y="12"/>
                    <a:pt x="9" y="12"/>
                  </a:cubicBezTo>
                  <a:cubicBezTo>
                    <a:pt x="9" y="12"/>
                    <a:pt x="9" y="13"/>
                    <a:pt x="10" y="13"/>
                  </a:cubicBezTo>
                  <a:cubicBezTo>
                    <a:pt x="11" y="14"/>
                    <a:pt x="13" y="16"/>
                    <a:pt x="15" y="16"/>
                  </a:cubicBezTo>
                  <a:cubicBezTo>
                    <a:pt x="16" y="16"/>
                    <a:pt x="17" y="16"/>
                    <a:pt x="18" y="15"/>
                  </a:cubicBezTo>
                  <a:cubicBezTo>
                    <a:pt x="20" y="14"/>
                    <a:pt x="21" y="12"/>
                    <a:pt x="21" y="10"/>
                  </a:cubicBezTo>
                  <a:cubicBezTo>
                    <a:pt x="21" y="7"/>
                    <a:pt x="20" y="4"/>
                    <a:pt x="18" y="3"/>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2" name="Freeform 151">
              <a:extLst>
                <a:ext uri="{FF2B5EF4-FFF2-40B4-BE49-F238E27FC236}">
                  <a16:creationId xmlns:a16="http://schemas.microsoft.com/office/drawing/2014/main" id="{BF019258-DA7B-1848-8EF4-5BAA41AB8C8B}"/>
                </a:ext>
              </a:extLst>
            </p:cNvPr>
            <p:cNvSpPr>
              <a:spLocks/>
            </p:cNvSpPr>
            <p:nvPr/>
          </p:nvSpPr>
          <p:spPr bwMode="auto">
            <a:xfrm>
              <a:off x="19061999" y="5027926"/>
              <a:ext cx="342642" cy="248254"/>
            </a:xfrm>
            <a:custGeom>
              <a:avLst/>
              <a:gdLst>
                <a:gd name="T0" fmla="*/ 59 w 63"/>
                <a:gd name="T1" fmla="*/ 7 h 50"/>
                <a:gd name="T2" fmla="*/ 50 w 63"/>
                <a:gd name="T3" fmla="*/ 4 h 50"/>
                <a:gd name="T4" fmla="*/ 47 w 63"/>
                <a:gd name="T5" fmla="*/ 4 h 50"/>
                <a:gd name="T6" fmla="*/ 44 w 63"/>
                <a:gd name="T7" fmla="*/ 4 h 50"/>
                <a:gd name="T8" fmla="*/ 36 w 63"/>
                <a:gd name="T9" fmla="*/ 7 h 50"/>
                <a:gd name="T10" fmla="*/ 35 w 63"/>
                <a:gd name="T11" fmla="*/ 9 h 50"/>
                <a:gd name="T12" fmla="*/ 25 w 63"/>
                <a:gd name="T13" fmla="*/ 1 h 50"/>
                <a:gd name="T14" fmla="*/ 21 w 63"/>
                <a:gd name="T15" fmla="*/ 0 h 50"/>
                <a:gd name="T16" fmla="*/ 10 w 63"/>
                <a:gd name="T17" fmla="*/ 6 h 50"/>
                <a:gd name="T18" fmla="*/ 10 w 63"/>
                <a:gd name="T19" fmla="*/ 6 h 50"/>
                <a:gd name="T20" fmla="*/ 2 w 63"/>
                <a:gd name="T21" fmla="*/ 19 h 50"/>
                <a:gd name="T22" fmla="*/ 8 w 63"/>
                <a:gd name="T23" fmla="*/ 47 h 50"/>
                <a:gd name="T24" fmla="*/ 18 w 63"/>
                <a:gd name="T25" fmla="*/ 50 h 50"/>
                <a:gd name="T26" fmla="*/ 35 w 63"/>
                <a:gd name="T27" fmla="*/ 42 h 50"/>
                <a:gd name="T28" fmla="*/ 38 w 63"/>
                <a:gd name="T29" fmla="*/ 17 h 50"/>
                <a:gd name="T30" fmla="*/ 43 w 63"/>
                <a:gd name="T31" fmla="*/ 21 h 50"/>
                <a:gd name="T32" fmla="*/ 45 w 63"/>
                <a:gd name="T33" fmla="*/ 21 h 50"/>
                <a:gd name="T34" fmla="*/ 48 w 63"/>
                <a:gd name="T35" fmla="*/ 21 h 50"/>
                <a:gd name="T36" fmla="*/ 49 w 63"/>
                <a:gd name="T37" fmla="*/ 21 h 50"/>
                <a:gd name="T38" fmla="*/ 51 w 63"/>
                <a:gd name="T39" fmla="*/ 21 h 50"/>
                <a:gd name="T40" fmla="*/ 54 w 63"/>
                <a:gd name="T41" fmla="*/ 21 h 50"/>
                <a:gd name="T42" fmla="*/ 55 w 63"/>
                <a:gd name="T43" fmla="*/ 21 h 50"/>
                <a:gd name="T44" fmla="*/ 62 w 63"/>
                <a:gd name="T45" fmla="*/ 16 h 50"/>
                <a:gd name="T46" fmla="*/ 59 w 63"/>
                <a:gd name="T47" fmla="*/ 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50">
                  <a:moveTo>
                    <a:pt x="59" y="7"/>
                  </a:moveTo>
                  <a:cubicBezTo>
                    <a:pt x="57" y="4"/>
                    <a:pt x="53" y="4"/>
                    <a:pt x="50" y="4"/>
                  </a:cubicBezTo>
                  <a:cubicBezTo>
                    <a:pt x="49" y="4"/>
                    <a:pt x="48" y="4"/>
                    <a:pt x="47" y="4"/>
                  </a:cubicBezTo>
                  <a:cubicBezTo>
                    <a:pt x="46" y="4"/>
                    <a:pt x="45" y="4"/>
                    <a:pt x="44" y="4"/>
                  </a:cubicBezTo>
                  <a:cubicBezTo>
                    <a:pt x="42" y="4"/>
                    <a:pt x="38" y="4"/>
                    <a:pt x="36" y="7"/>
                  </a:cubicBezTo>
                  <a:cubicBezTo>
                    <a:pt x="35" y="7"/>
                    <a:pt x="35" y="8"/>
                    <a:pt x="35" y="9"/>
                  </a:cubicBezTo>
                  <a:cubicBezTo>
                    <a:pt x="33" y="6"/>
                    <a:pt x="30" y="3"/>
                    <a:pt x="25" y="1"/>
                  </a:cubicBezTo>
                  <a:cubicBezTo>
                    <a:pt x="24" y="0"/>
                    <a:pt x="23" y="0"/>
                    <a:pt x="21" y="0"/>
                  </a:cubicBezTo>
                  <a:cubicBezTo>
                    <a:pt x="17" y="0"/>
                    <a:pt x="13" y="3"/>
                    <a:pt x="10" y="6"/>
                  </a:cubicBezTo>
                  <a:cubicBezTo>
                    <a:pt x="10" y="6"/>
                    <a:pt x="10" y="6"/>
                    <a:pt x="10" y="6"/>
                  </a:cubicBezTo>
                  <a:cubicBezTo>
                    <a:pt x="6" y="10"/>
                    <a:pt x="3" y="14"/>
                    <a:pt x="2" y="19"/>
                  </a:cubicBezTo>
                  <a:cubicBezTo>
                    <a:pt x="0" y="28"/>
                    <a:pt x="1" y="40"/>
                    <a:pt x="8" y="47"/>
                  </a:cubicBezTo>
                  <a:cubicBezTo>
                    <a:pt x="10" y="49"/>
                    <a:pt x="14" y="50"/>
                    <a:pt x="18" y="50"/>
                  </a:cubicBezTo>
                  <a:cubicBezTo>
                    <a:pt x="25" y="50"/>
                    <a:pt x="31" y="46"/>
                    <a:pt x="35" y="42"/>
                  </a:cubicBezTo>
                  <a:cubicBezTo>
                    <a:pt x="42" y="35"/>
                    <a:pt x="40" y="24"/>
                    <a:pt x="38" y="17"/>
                  </a:cubicBezTo>
                  <a:cubicBezTo>
                    <a:pt x="39" y="19"/>
                    <a:pt x="40" y="20"/>
                    <a:pt x="43" y="21"/>
                  </a:cubicBezTo>
                  <a:cubicBezTo>
                    <a:pt x="43" y="21"/>
                    <a:pt x="44" y="21"/>
                    <a:pt x="45" y="21"/>
                  </a:cubicBezTo>
                  <a:cubicBezTo>
                    <a:pt x="46" y="21"/>
                    <a:pt x="47" y="21"/>
                    <a:pt x="48" y="21"/>
                  </a:cubicBezTo>
                  <a:cubicBezTo>
                    <a:pt x="48" y="21"/>
                    <a:pt x="49" y="21"/>
                    <a:pt x="49" y="21"/>
                  </a:cubicBezTo>
                  <a:cubicBezTo>
                    <a:pt x="50" y="21"/>
                    <a:pt x="50" y="21"/>
                    <a:pt x="51" y="21"/>
                  </a:cubicBezTo>
                  <a:cubicBezTo>
                    <a:pt x="51" y="21"/>
                    <a:pt x="53" y="21"/>
                    <a:pt x="54" y="21"/>
                  </a:cubicBezTo>
                  <a:cubicBezTo>
                    <a:pt x="54" y="21"/>
                    <a:pt x="55" y="21"/>
                    <a:pt x="55" y="21"/>
                  </a:cubicBezTo>
                  <a:cubicBezTo>
                    <a:pt x="58" y="20"/>
                    <a:pt x="61" y="19"/>
                    <a:pt x="62" y="16"/>
                  </a:cubicBezTo>
                  <a:cubicBezTo>
                    <a:pt x="63" y="13"/>
                    <a:pt x="62" y="10"/>
                    <a:pt x="59" y="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3" name="Freeform 152">
              <a:extLst>
                <a:ext uri="{FF2B5EF4-FFF2-40B4-BE49-F238E27FC236}">
                  <a16:creationId xmlns:a16="http://schemas.microsoft.com/office/drawing/2014/main" id="{B12F6805-5E3A-E448-B7BB-8BA3C732A4EE}"/>
                </a:ext>
              </a:extLst>
            </p:cNvPr>
            <p:cNvSpPr>
              <a:spLocks/>
            </p:cNvSpPr>
            <p:nvPr/>
          </p:nvSpPr>
          <p:spPr bwMode="auto">
            <a:xfrm>
              <a:off x="19170742" y="4953263"/>
              <a:ext cx="86173" cy="85862"/>
            </a:xfrm>
            <a:custGeom>
              <a:avLst/>
              <a:gdLst>
                <a:gd name="T0" fmla="*/ 7 w 16"/>
                <a:gd name="T1" fmla="*/ 16 h 17"/>
                <a:gd name="T2" fmla="*/ 10 w 16"/>
                <a:gd name="T3" fmla="*/ 17 h 17"/>
                <a:gd name="T4" fmla="*/ 14 w 16"/>
                <a:gd name="T5" fmla="*/ 15 h 17"/>
                <a:gd name="T6" fmla="*/ 15 w 16"/>
                <a:gd name="T7" fmla="*/ 10 h 17"/>
                <a:gd name="T8" fmla="*/ 13 w 16"/>
                <a:gd name="T9" fmla="*/ 5 h 17"/>
                <a:gd name="T10" fmla="*/ 11 w 16"/>
                <a:gd name="T11" fmla="*/ 4 h 17"/>
                <a:gd name="T12" fmla="*/ 6 w 16"/>
                <a:gd name="T13" fmla="*/ 0 h 17"/>
                <a:gd name="T14" fmla="*/ 1 w 16"/>
                <a:gd name="T15" fmla="*/ 6 h 17"/>
                <a:gd name="T16" fmla="*/ 7 w 16"/>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7" y="16"/>
                  </a:moveTo>
                  <a:cubicBezTo>
                    <a:pt x="8" y="17"/>
                    <a:pt x="9" y="17"/>
                    <a:pt x="10" y="17"/>
                  </a:cubicBezTo>
                  <a:cubicBezTo>
                    <a:pt x="12" y="17"/>
                    <a:pt x="13" y="16"/>
                    <a:pt x="14" y="15"/>
                  </a:cubicBezTo>
                  <a:cubicBezTo>
                    <a:pt x="15" y="14"/>
                    <a:pt x="16" y="12"/>
                    <a:pt x="15" y="10"/>
                  </a:cubicBezTo>
                  <a:cubicBezTo>
                    <a:pt x="15" y="8"/>
                    <a:pt x="14" y="6"/>
                    <a:pt x="13" y="5"/>
                  </a:cubicBezTo>
                  <a:cubicBezTo>
                    <a:pt x="12" y="5"/>
                    <a:pt x="11" y="4"/>
                    <a:pt x="11" y="4"/>
                  </a:cubicBezTo>
                  <a:cubicBezTo>
                    <a:pt x="10" y="1"/>
                    <a:pt x="8" y="0"/>
                    <a:pt x="6" y="0"/>
                  </a:cubicBezTo>
                  <a:cubicBezTo>
                    <a:pt x="3" y="0"/>
                    <a:pt x="1" y="2"/>
                    <a:pt x="1" y="6"/>
                  </a:cubicBezTo>
                  <a:cubicBezTo>
                    <a:pt x="0" y="10"/>
                    <a:pt x="4" y="14"/>
                    <a:pt x="7" y="1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4" name="Freeform 153">
              <a:extLst>
                <a:ext uri="{FF2B5EF4-FFF2-40B4-BE49-F238E27FC236}">
                  <a16:creationId xmlns:a16="http://schemas.microsoft.com/office/drawing/2014/main" id="{D1D33C61-7493-4A41-B97F-F21CF2F6D9D2}"/>
                </a:ext>
              </a:extLst>
            </p:cNvPr>
            <p:cNvSpPr>
              <a:spLocks/>
            </p:cNvSpPr>
            <p:nvPr/>
          </p:nvSpPr>
          <p:spPr bwMode="auto">
            <a:xfrm>
              <a:off x="19049689" y="6760102"/>
              <a:ext cx="55397" cy="57864"/>
            </a:xfrm>
            <a:custGeom>
              <a:avLst/>
              <a:gdLst>
                <a:gd name="T0" fmla="*/ 6 w 10"/>
                <a:gd name="T1" fmla="*/ 0 h 12"/>
                <a:gd name="T2" fmla="*/ 5 w 10"/>
                <a:gd name="T3" fmla="*/ 0 h 12"/>
                <a:gd name="T4" fmla="*/ 2 w 10"/>
                <a:gd name="T5" fmla="*/ 2 h 12"/>
                <a:gd name="T6" fmla="*/ 1 w 10"/>
                <a:gd name="T7" fmla="*/ 9 h 12"/>
                <a:gd name="T8" fmla="*/ 1 w 10"/>
                <a:gd name="T9" fmla="*/ 11 h 12"/>
                <a:gd name="T10" fmla="*/ 3 w 10"/>
                <a:gd name="T11" fmla="*/ 11 h 12"/>
                <a:gd name="T12" fmla="*/ 5 w 10"/>
                <a:gd name="T13" fmla="*/ 12 h 12"/>
                <a:gd name="T14" fmla="*/ 10 w 10"/>
                <a:gd name="T15" fmla="*/ 6 h 12"/>
                <a:gd name="T16" fmla="*/ 6 w 1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6" y="0"/>
                  </a:moveTo>
                  <a:cubicBezTo>
                    <a:pt x="5" y="0"/>
                    <a:pt x="5" y="0"/>
                    <a:pt x="5" y="0"/>
                  </a:cubicBezTo>
                  <a:cubicBezTo>
                    <a:pt x="4" y="0"/>
                    <a:pt x="3" y="1"/>
                    <a:pt x="2" y="2"/>
                  </a:cubicBezTo>
                  <a:cubicBezTo>
                    <a:pt x="0" y="4"/>
                    <a:pt x="1" y="8"/>
                    <a:pt x="1" y="9"/>
                  </a:cubicBezTo>
                  <a:cubicBezTo>
                    <a:pt x="1" y="11"/>
                    <a:pt x="1" y="11"/>
                    <a:pt x="1" y="11"/>
                  </a:cubicBezTo>
                  <a:cubicBezTo>
                    <a:pt x="3" y="11"/>
                    <a:pt x="3" y="11"/>
                    <a:pt x="3" y="11"/>
                  </a:cubicBezTo>
                  <a:cubicBezTo>
                    <a:pt x="4" y="12"/>
                    <a:pt x="4" y="12"/>
                    <a:pt x="5" y="12"/>
                  </a:cubicBezTo>
                  <a:cubicBezTo>
                    <a:pt x="8" y="12"/>
                    <a:pt x="10" y="9"/>
                    <a:pt x="10" y="6"/>
                  </a:cubicBezTo>
                  <a:cubicBezTo>
                    <a:pt x="10" y="3"/>
                    <a:pt x="9" y="1"/>
                    <a:pt x="6"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5" name="Freeform 154">
              <a:extLst>
                <a:ext uri="{FF2B5EF4-FFF2-40B4-BE49-F238E27FC236}">
                  <a16:creationId xmlns:a16="http://schemas.microsoft.com/office/drawing/2014/main" id="{62F22ACF-4DC7-2D40-A6B6-1BF2A9B209A3}"/>
                </a:ext>
              </a:extLst>
            </p:cNvPr>
            <p:cNvSpPr>
              <a:spLocks/>
            </p:cNvSpPr>
            <p:nvPr/>
          </p:nvSpPr>
          <p:spPr bwMode="auto">
            <a:xfrm>
              <a:off x="19203570" y="7295808"/>
              <a:ext cx="207227" cy="182924"/>
            </a:xfrm>
            <a:custGeom>
              <a:avLst/>
              <a:gdLst>
                <a:gd name="T0" fmla="*/ 37 w 38"/>
                <a:gd name="T1" fmla="*/ 11 h 37"/>
                <a:gd name="T2" fmla="*/ 37 w 38"/>
                <a:gd name="T3" fmla="*/ 10 h 37"/>
                <a:gd name="T4" fmla="*/ 37 w 38"/>
                <a:gd name="T5" fmla="*/ 9 h 37"/>
                <a:gd name="T6" fmla="*/ 36 w 38"/>
                <a:gd name="T7" fmla="*/ 5 h 37"/>
                <a:gd name="T8" fmla="*/ 33 w 38"/>
                <a:gd name="T9" fmla="*/ 3 h 37"/>
                <a:gd name="T10" fmla="*/ 30 w 38"/>
                <a:gd name="T11" fmla="*/ 5 h 37"/>
                <a:gd name="T12" fmla="*/ 29 w 38"/>
                <a:gd name="T13" fmla="*/ 5 h 37"/>
                <a:gd name="T14" fmla="*/ 28 w 38"/>
                <a:gd name="T15" fmla="*/ 5 h 37"/>
                <a:gd name="T16" fmla="*/ 26 w 38"/>
                <a:gd name="T17" fmla="*/ 2 h 37"/>
                <a:gd name="T18" fmla="*/ 23 w 38"/>
                <a:gd name="T19" fmla="*/ 0 h 37"/>
                <a:gd name="T20" fmla="*/ 18 w 38"/>
                <a:gd name="T21" fmla="*/ 6 h 37"/>
                <a:gd name="T22" fmla="*/ 17 w 38"/>
                <a:gd name="T23" fmla="*/ 7 h 37"/>
                <a:gd name="T24" fmla="*/ 16 w 38"/>
                <a:gd name="T25" fmla="*/ 9 h 37"/>
                <a:gd name="T26" fmla="*/ 15 w 38"/>
                <a:gd name="T27" fmla="*/ 8 h 37"/>
                <a:gd name="T28" fmla="*/ 11 w 38"/>
                <a:gd name="T29" fmla="*/ 7 h 37"/>
                <a:gd name="T30" fmla="*/ 9 w 38"/>
                <a:gd name="T31" fmla="*/ 7 h 37"/>
                <a:gd name="T32" fmla="*/ 6 w 38"/>
                <a:gd name="T33" fmla="*/ 11 h 37"/>
                <a:gd name="T34" fmla="*/ 6 w 38"/>
                <a:gd name="T35" fmla="*/ 11 h 37"/>
                <a:gd name="T36" fmla="*/ 1 w 38"/>
                <a:gd name="T37" fmla="*/ 16 h 37"/>
                <a:gd name="T38" fmla="*/ 1 w 38"/>
                <a:gd name="T39" fmla="*/ 21 h 37"/>
                <a:gd name="T40" fmla="*/ 5 w 38"/>
                <a:gd name="T41" fmla="*/ 24 h 37"/>
                <a:gd name="T42" fmla="*/ 6 w 38"/>
                <a:gd name="T43" fmla="*/ 23 h 37"/>
                <a:gd name="T44" fmla="*/ 5 w 38"/>
                <a:gd name="T45" fmla="*/ 25 h 37"/>
                <a:gd name="T46" fmla="*/ 4 w 38"/>
                <a:gd name="T47" fmla="*/ 26 h 37"/>
                <a:gd name="T48" fmla="*/ 3 w 38"/>
                <a:gd name="T49" fmla="*/ 29 h 37"/>
                <a:gd name="T50" fmla="*/ 4 w 38"/>
                <a:gd name="T51" fmla="*/ 32 h 37"/>
                <a:gd name="T52" fmla="*/ 4 w 38"/>
                <a:gd name="T53" fmla="*/ 36 h 37"/>
                <a:gd name="T54" fmla="*/ 8 w 38"/>
                <a:gd name="T55" fmla="*/ 35 h 37"/>
                <a:gd name="T56" fmla="*/ 8 w 38"/>
                <a:gd name="T57" fmla="*/ 35 h 37"/>
                <a:gd name="T58" fmla="*/ 10 w 38"/>
                <a:gd name="T59" fmla="*/ 36 h 37"/>
                <a:gd name="T60" fmla="*/ 12 w 38"/>
                <a:gd name="T61" fmla="*/ 36 h 37"/>
                <a:gd name="T62" fmla="*/ 16 w 38"/>
                <a:gd name="T63" fmla="*/ 35 h 37"/>
                <a:gd name="T64" fmla="*/ 17 w 38"/>
                <a:gd name="T65" fmla="*/ 37 h 37"/>
                <a:gd name="T66" fmla="*/ 20 w 38"/>
                <a:gd name="T67" fmla="*/ 33 h 37"/>
                <a:gd name="T68" fmla="*/ 21 w 38"/>
                <a:gd name="T69" fmla="*/ 32 h 37"/>
                <a:gd name="T70" fmla="*/ 22 w 38"/>
                <a:gd name="T71" fmla="*/ 32 h 37"/>
                <a:gd name="T72" fmla="*/ 24 w 38"/>
                <a:gd name="T73" fmla="*/ 32 h 37"/>
                <a:gd name="T74" fmla="*/ 24 w 38"/>
                <a:gd name="T75" fmla="*/ 31 h 37"/>
                <a:gd name="T76" fmla="*/ 25 w 38"/>
                <a:gd name="T77" fmla="*/ 30 h 37"/>
                <a:gd name="T78" fmla="*/ 27 w 38"/>
                <a:gd name="T79" fmla="*/ 30 h 37"/>
                <a:gd name="T80" fmla="*/ 30 w 38"/>
                <a:gd name="T81" fmla="*/ 28 h 37"/>
                <a:gd name="T82" fmla="*/ 30 w 38"/>
                <a:gd name="T83" fmla="*/ 24 h 37"/>
                <a:gd name="T84" fmla="*/ 30 w 38"/>
                <a:gd name="T85" fmla="*/ 23 h 37"/>
                <a:gd name="T86" fmla="*/ 30 w 38"/>
                <a:gd name="T87" fmla="*/ 22 h 37"/>
                <a:gd name="T88" fmla="*/ 30 w 38"/>
                <a:gd name="T89" fmla="*/ 20 h 37"/>
                <a:gd name="T90" fmla="*/ 32 w 38"/>
                <a:gd name="T91" fmla="*/ 21 h 37"/>
                <a:gd name="T92" fmla="*/ 33 w 38"/>
                <a:gd name="T93" fmla="*/ 21 h 37"/>
                <a:gd name="T94" fmla="*/ 33 w 38"/>
                <a:gd name="T95" fmla="*/ 21 h 37"/>
                <a:gd name="T96" fmla="*/ 36 w 38"/>
                <a:gd name="T97" fmla="*/ 17 h 37"/>
                <a:gd name="T98" fmla="*/ 36 w 38"/>
                <a:gd name="T99" fmla="*/ 17 h 37"/>
                <a:gd name="T100" fmla="*/ 38 w 38"/>
                <a:gd name="T101" fmla="*/ 14 h 37"/>
                <a:gd name="T102" fmla="*/ 37 w 38"/>
                <a:gd name="T103" fmla="*/ 1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37">
                  <a:moveTo>
                    <a:pt x="37" y="11"/>
                  </a:moveTo>
                  <a:cubicBezTo>
                    <a:pt x="37" y="10"/>
                    <a:pt x="37" y="10"/>
                    <a:pt x="37" y="10"/>
                  </a:cubicBezTo>
                  <a:cubicBezTo>
                    <a:pt x="37" y="9"/>
                    <a:pt x="37" y="9"/>
                    <a:pt x="37" y="9"/>
                  </a:cubicBezTo>
                  <a:cubicBezTo>
                    <a:pt x="37" y="8"/>
                    <a:pt x="37" y="7"/>
                    <a:pt x="36" y="5"/>
                  </a:cubicBezTo>
                  <a:cubicBezTo>
                    <a:pt x="35" y="3"/>
                    <a:pt x="34" y="3"/>
                    <a:pt x="33" y="3"/>
                  </a:cubicBezTo>
                  <a:cubicBezTo>
                    <a:pt x="32" y="3"/>
                    <a:pt x="31" y="3"/>
                    <a:pt x="30" y="5"/>
                  </a:cubicBezTo>
                  <a:cubicBezTo>
                    <a:pt x="29" y="5"/>
                    <a:pt x="29" y="5"/>
                    <a:pt x="29" y="5"/>
                  </a:cubicBezTo>
                  <a:cubicBezTo>
                    <a:pt x="28" y="5"/>
                    <a:pt x="28" y="5"/>
                    <a:pt x="28" y="5"/>
                  </a:cubicBezTo>
                  <a:cubicBezTo>
                    <a:pt x="28" y="4"/>
                    <a:pt x="27" y="3"/>
                    <a:pt x="26" y="2"/>
                  </a:cubicBezTo>
                  <a:cubicBezTo>
                    <a:pt x="25" y="1"/>
                    <a:pt x="24" y="0"/>
                    <a:pt x="23" y="0"/>
                  </a:cubicBezTo>
                  <a:cubicBezTo>
                    <a:pt x="20" y="0"/>
                    <a:pt x="19" y="4"/>
                    <a:pt x="18" y="6"/>
                  </a:cubicBezTo>
                  <a:cubicBezTo>
                    <a:pt x="18" y="6"/>
                    <a:pt x="18" y="6"/>
                    <a:pt x="17" y="7"/>
                  </a:cubicBezTo>
                  <a:cubicBezTo>
                    <a:pt x="17" y="7"/>
                    <a:pt x="16" y="8"/>
                    <a:pt x="16" y="9"/>
                  </a:cubicBezTo>
                  <a:cubicBezTo>
                    <a:pt x="16" y="9"/>
                    <a:pt x="16" y="9"/>
                    <a:pt x="15" y="8"/>
                  </a:cubicBezTo>
                  <a:cubicBezTo>
                    <a:pt x="14" y="7"/>
                    <a:pt x="13" y="7"/>
                    <a:pt x="11" y="7"/>
                  </a:cubicBezTo>
                  <a:cubicBezTo>
                    <a:pt x="11" y="7"/>
                    <a:pt x="10" y="7"/>
                    <a:pt x="9" y="7"/>
                  </a:cubicBezTo>
                  <a:cubicBezTo>
                    <a:pt x="7" y="8"/>
                    <a:pt x="6" y="10"/>
                    <a:pt x="6" y="11"/>
                  </a:cubicBezTo>
                  <a:cubicBezTo>
                    <a:pt x="6" y="11"/>
                    <a:pt x="6" y="11"/>
                    <a:pt x="6" y="11"/>
                  </a:cubicBezTo>
                  <a:cubicBezTo>
                    <a:pt x="4" y="12"/>
                    <a:pt x="1" y="13"/>
                    <a:pt x="1" y="16"/>
                  </a:cubicBezTo>
                  <a:cubicBezTo>
                    <a:pt x="0" y="18"/>
                    <a:pt x="0" y="20"/>
                    <a:pt x="1" y="21"/>
                  </a:cubicBezTo>
                  <a:cubicBezTo>
                    <a:pt x="2" y="23"/>
                    <a:pt x="3" y="24"/>
                    <a:pt x="5" y="24"/>
                  </a:cubicBezTo>
                  <a:cubicBezTo>
                    <a:pt x="5" y="24"/>
                    <a:pt x="5" y="23"/>
                    <a:pt x="6" y="23"/>
                  </a:cubicBezTo>
                  <a:cubicBezTo>
                    <a:pt x="5" y="24"/>
                    <a:pt x="5" y="25"/>
                    <a:pt x="5" y="25"/>
                  </a:cubicBezTo>
                  <a:cubicBezTo>
                    <a:pt x="5" y="25"/>
                    <a:pt x="5" y="25"/>
                    <a:pt x="4" y="26"/>
                  </a:cubicBezTo>
                  <a:cubicBezTo>
                    <a:pt x="4" y="27"/>
                    <a:pt x="3" y="28"/>
                    <a:pt x="3" y="29"/>
                  </a:cubicBezTo>
                  <a:cubicBezTo>
                    <a:pt x="3" y="31"/>
                    <a:pt x="4" y="31"/>
                    <a:pt x="4" y="32"/>
                  </a:cubicBezTo>
                  <a:cubicBezTo>
                    <a:pt x="4" y="36"/>
                    <a:pt x="4" y="36"/>
                    <a:pt x="4" y="36"/>
                  </a:cubicBezTo>
                  <a:cubicBezTo>
                    <a:pt x="4" y="36"/>
                    <a:pt x="8" y="35"/>
                    <a:pt x="8" y="35"/>
                  </a:cubicBezTo>
                  <a:cubicBezTo>
                    <a:pt x="8" y="35"/>
                    <a:pt x="8" y="35"/>
                    <a:pt x="8" y="35"/>
                  </a:cubicBezTo>
                  <a:cubicBezTo>
                    <a:pt x="10" y="36"/>
                    <a:pt x="10" y="36"/>
                    <a:pt x="10" y="36"/>
                  </a:cubicBezTo>
                  <a:cubicBezTo>
                    <a:pt x="11" y="36"/>
                    <a:pt x="12" y="36"/>
                    <a:pt x="12" y="36"/>
                  </a:cubicBezTo>
                  <a:cubicBezTo>
                    <a:pt x="14" y="36"/>
                    <a:pt x="15" y="36"/>
                    <a:pt x="16" y="35"/>
                  </a:cubicBezTo>
                  <a:cubicBezTo>
                    <a:pt x="17" y="37"/>
                    <a:pt x="17" y="37"/>
                    <a:pt x="17" y="37"/>
                  </a:cubicBezTo>
                  <a:cubicBezTo>
                    <a:pt x="20" y="33"/>
                    <a:pt x="20" y="33"/>
                    <a:pt x="20" y="33"/>
                  </a:cubicBezTo>
                  <a:cubicBezTo>
                    <a:pt x="20" y="33"/>
                    <a:pt x="21" y="33"/>
                    <a:pt x="21" y="32"/>
                  </a:cubicBezTo>
                  <a:cubicBezTo>
                    <a:pt x="21" y="32"/>
                    <a:pt x="22" y="32"/>
                    <a:pt x="22" y="32"/>
                  </a:cubicBezTo>
                  <a:cubicBezTo>
                    <a:pt x="24" y="32"/>
                    <a:pt x="24" y="32"/>
                    <a:pt x="24" y="32"/>
                  </a:cubicBezTo>
                  <a:cubicBezTo>
                    <a:pt x="24" y="31"/>
                    <a:pt x="24" y="31"/>
                    <a:pt x="24" y="31"/>
                  </a:cubicBezTo>
                  <a:cubicBezTo>
                    <a:pt x="25" y="31"/>
                    <a:pt x="25" y="30"/>
                    <a:pt x="25" y="30"/>
                  </a:cubicBezTo>
                  <a:cubicBezTo>
                    <a:pt x="26" y="30"/>
                    <a:pt x="26" y="30"/>
                    <a:pt x="27" y="30"/>
                  </a:cubicBezTo>
                  <a:cubicBezTo>
                    <a:pt x="28" y="30"/>
                    <a:pt x="29" y="29"/>
                    <a:pt x="30" y="28"/>
                  </a:cubicBezTo>
                  <a:cubicBezTo>
                    <a:pt x="31" y="26"/>
                    <a:pt x="30" y="25"/>
                    <a:pt x="30" y="24"/>
                  </a:cubicBezTo>
                  <a:cubicBezTo>
                    <a:pt x="30" y="24"/>
                    <a:pt x="30" y="23"/>
                    <a:pt x="30" y="23"/>
                  </a:cubicBezTo>
                  <a:cubicBezTo>
                    <a:pt x="30" y="22"/>
                    <a:pt x="30" y="22"/>
                    <a:pt x="30" y="22"/>
                  </a:cubicBezTo>
                  <a:cubicBezTo>
                    <a:pt x="30" y="21"/>
                    <a:pt x="30" y="21"/>
                    <a:pt x="30" y="20"/>
                  </a:cubicBezTo>
                  <a:cubicBezTo>
                    <a:pt x="30" y="21"/>
                    <a:pt x="31" y="21"/>
                    <a:pt x="32" y="21"/>
                  </a:cubicBezTo>
                  <a:cubicBezTo>
                    <a:pt x="33" y="21"/>
                    <a:pt x="33" y="21"/>
                    <a:pt x="33" y="21"/>
                  </a:cubicBezTo>
                  <a:cubicBezTo>
                    <a:pt x="33" y="21"/>
                    <a:pt x="33" y="21"/>
                    <a:pt x="33" y="21"/>
                  </a:cubicBezTo>
                  <a:cubicBezTo>
                    <a:pt x="34" y="21"/>
                    <a:pt x="36" y="20"/>
                    <a:pt x="36" y="17"/>
                  </a:cubicBezTo>
                  <a:cubicBezTo>
                    <a:pt x="36" y="17"/>
                    <a:pt x="36" y="17"/>
                    <a:pt x="36" y="17"/>
                  </a:cubicBezTo>
                  <a:cubicBezTo>
                    <a:pt x="37" y="16"/>
                    <a:pt x="37" y="15"/>
                    <a:pt x="38" y="14"/>
                  </a:cubicBezTo>
                  <a:cubicBezTo>
                    <a:pt x="38" y="13"/>
                    <a:pt x="38" y="12"/>
                    <a:pt x="37" y="1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6" name="Freeform 155">
              <a:extLst>
                <a:ext uri="{FF2B5EF4-FFF2-40B4-BE49-F238E27FC236}">
                  <a16:creationId xmlns:a16="http://schemas.microsoft.com/office/drawing/2014/main" id="{C9233493-EE99-E542-9DBB-05FBE062FD42}"/>
                </a:ext>
              </a:extLst>
            </p:cNvPr>
            <p:cNvSpPr>
              <a:spLocks/>
            </p:cNvSpPr>
            <p:nvPr/>
          </p:nvSpPr>
          <p:spPr bwMode="auto">
            <a:xfrm>
              <a:off x="19197415" y="7116617"/>
              <a:ext cx="49242" cy="44798"/>
            </a:xfrm>
            <a:custGeom>
              <a:avLst/>
              <a:gdLst>
                <a:gd name="T0" fmla="*/ 5 w 9"/>
                <a:gd name="T1" fmla="*/ 9 h 9"/>
                <a:gd name="T2" fmla="*/ 7 w 9"/>
                <a:gd name="T3" fmla="*/ 8 h 9"/>
                <a:gd name="T4" fmla="*/ 9 w 9"/>
                <a:gd name="T5" fmla="*/ 3 h 9"/>
                <a:gd name="T6" fmla="*/ 5 w 9"/>
                <a:gd name="T7" fmla="*/ 0 h 9"/>
                <a:gd name="T8" fmla="*/ 5 w 9"/>
                <a:gd name="T9" fmla="*/ 0 h 9"/>
                <a:gd name="T10" fmla="*/ 2 w 9"/>
                <a:gd name="T11" fmla="*/ 1 h 9"/>
                <a:gd name="T12" fmla="*/ 1 w 9"/>
                <a:gd name="T13" fmla="*/ 6 h 9"/>
                <a:gd name="T14" fmla="*/ 5 w 9"/>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9">
                  <a:moveTo>
                    <a:pt x="5" y="9"/>
                  </a:moveTo>
                  <a:cubicBezTo>
                    <a:pt x="5" y="9"/>
                    <a:pt x="6" y="9"/>
                    <a:pt x="7" y="8"/>
                  </a:cubicBezTo>
                  <a:cubicBezTo>
                    <a:pt x="9" y="7"/>
                    <a:pt x="9" y="4"/>
                    <a:pt x="9" y="3"/>
                  </a:cubicBezTo>
                  <a:cubicBezTo>
                    <a:pt x="8" y="1"/>
                    <a:pt x="7" y="0"/>
                    <a:pt x="5" y="0"/>
                  </a:cubicBezTo>
                  <a:cubicBezTo>
                    <a:pt x="5" y="0"/>
                    <a:pt x="5" y="0"/>
                    <a:pt x="5" y="0"/>
                  </a:cubicBezTo>
                  <a:cubicBezTo>
                    <a:pt x="4" y="0"/>
                    <a:pt x="2" y="0"/>
                    <a:pt x="2" y="1"/>
                  </a:cubicBezTo>
                  <a:cubicBezTo>
                    <a:pt x="1" y="3"/>
                    <a:pt x="0" y="4"/>
                    <a:pt x="1" y="6"/>
                  </a:cubicBezTo>
                  <a:cubicBezTo>
                    <a:pt x="1" y="8"/>
                    <a:pt x="3" y="9"/>
                    <a:pt x="5" y="9"/>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7" name="Freeform 156">
              <a:extLst>
                <a:ext uri="{FF2B5EF4-FFF2-40B4-BE49-F238E27FC236}">
                  <a16:creationId xmlns:a16="http://schemas.microsoft.com/office/drawing/2014/main" id="{AD9E8F50-1AC3-CD45-B5EC-BF4387E5C0AF}"/>
                </a:ext>
              </a:extLst>
            </p:cNvPr>
            <p:cNvSpPr>
              <a:spLocks/>
            </p:cNvSpPr>
            <p:nvPr/>
          </p:nvSpPr>
          <p:spPr bwMode="auto">
            <a:xfrm>
              <a:off x="19252812" y="7260343"/>
              <a:ext cx="47190" cy="50397"/>
            </a:xfrm>
            <a:custGeom>
              <a:avLst/>
              <a:gdLst>
                <a:gd name="T0" fmla="*/ 2 w 9"/>
                <a:gd name="T1" fmla="*/ 10 h 10"/>
                <a:gd name="T2" fmla="*/ 3 w 9"/>
                <a:gd name="T3" fmla="*/ 10 h 10"/>
                <a:gd name="T4" fmla="*/ 4 w 9"/>
                <a:gd name="T5" fmla="*/ 10 h 10"/>
                <a:gd name="T6" fmla="*/ 8 w 9"/>
                <a:gd name="T7" fmla="*/ 8 h 10"/>
                <a:gd name="T8" fmla="*/ 9 w 9"/>
                <a:gd name="T9" fmla="*/ 4 h 10"/>
                <a:gd name="T10" fmla="*/ 5 w 9"/>
                <a:gd name="T11" fmla="*/ 0 h 10"/>
                <a:gd name="T12" fmla="*/ 0 w 9"/>
                <a:gd name="T13" fmla="*/ 3 h 10"/>
                <a:gd name="T14" fmla="*/ 1 w 9"/>
                <a:gd name="T15" fmla="*/ 8 h 10"/>
                <a:gd name="T16" fmla="*/ 2 w 9"/>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2" y="10"/>
                  </a:moveTo>
                  <a:cubicBezTo>
                    <a:pt x="3" y="10"/>
                    <a:pt x="3" y="10"/>
                    <a:pt x="3" y="10"/>
                  </a:cubicBezTo>
                  <a:cubicBezTo>
                    <a:pt x="4" y="10"/>
                    <a:pt x="4" y="10"/>
                    <a:pt x="4" y="10"/>
                  </a:cubicBezTo>
                  <a:cubicBezTo>
                    <a:pt x="5" y="10"/>
                    <a:pt x="7" y="9"/>
                    <a:pt x="8" y="8"/>
                  </a:cubicBezTo>
                  <a:cubicBezTo>
                    <a:pt x="9" y="7"/>
                    <a:pt x="9" y="6"/>
                    <a:pt x="9" y="4"/>
                  </a:cubicBezTo>
                  <a:cubicBezTo>
                    <a:pt x="9" y="2"/>
                    <a:pt x="7" y="0"/>
                    <a:pt x="5" y="0"/>
                  </a:cubicBezTo>
                  <a:cubicBezTo>
                    <a:pt x="3" y="0"/>
                    <a:pt x="1" y="2"/>
                    <a:pt x="0" y="3"/>
                  </a:cubicBezTo>
                  <a:cubicBezTo>
                    <a:pt x="0" y="5"/>
                    <a:pt x="0" y="7"/>
                    <a:pt x="1" y="8"/>
                  </a:cubicBezTo>
                  <a:lnTo>
                    <a:pt x="2" y="10"/>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8" name="Freeform 157">
              <a:extLst>
                <a:ext uri="{FF2B5EF4-FFF2-40B4-BE49-F238E27FC236}">
                  <a16:creationId xmlns:a16="http://schemas.microsoft.com/office/drawing/2014/main" id="{81B6FED0-3CE1-3E41-BD9F-1C8593BA147C}"/>
                </a:ext>
              </a:extLst>
            </p:cNvPr>
            <p:cNvSpPr>
              <a:spLocks/>
            </p:cNvSpPr>
            <p:nvPr/>
          </p:nvSpPr>
          <p:spPr bwMode="auto">
            <a:xfrm>
              <a:off x="19072258" y="7964040"/>
              <a:ext cx="207227" cy="113861"/>
            </a:xfrm>
            <a:custGeom>
              <a:avLst/>
              <a:gdLst>
                <a:gd name="T0" fmla="*/ 18 w 38"/>
                <a:gd name="T1" fmla="*/ 1 h 23"/>
                <a:gd name="T2" fmla="*/ 17 w 38"/>
                <a:gd name="T3" fmla="*/ 0 h 23"/>
                <a:gd name="T4" fmla="*/ 1 w 38"/>
                <a:gd name="T5" fmla="*/ 9 h 23"/>
                <a:gd name="T6" fmla="*/ 2 w 38"/>
                <a:gd name="T7" fmla="*/ 16 h 23"/>
                <a:gd name="T8" fmla="*/ 13 w 38"/>
                <a:gd name="T9" fmla="*/ 19 h 23"/>
                <a:gd name="T10" fmla="*/ 17 w 38"/>
                <a:gd name="T11" fmla="*/ 20 h 23"/>
                <a:gd name="T12" fmla="*/ 18 w 38"/>
                <a:gd name="T13" fmla="*/ 21 h 23"/>
                <a:gd name="T14" fmla="*/ 31 w 38"/>
                <a:gd name="T15" fmla="*/ 23 h 23"/>
                <a:gd name="T16" fmla="*/ 36 w 38"/>
                <a:gd name="T17" fmla="*/ 22 h 23"/>
                <a:gd name="T18" fmla="*/ 38 w 38"/>
                <a:gd name="T19" fmla="*/ 22 h 23"/>
                <a:gd name="T20" fmla="*/ 38 w 38"/>
                <a:gd name="T21" fmla="*/ 19 h 23"/>
                <a:gd name="T22" fmla="*/ 18 w 38"/>
                <a:gd name="T23"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3">
                  <a:moveTo>
                    <a:pt x="18" y="1"/>
                  </a:moveTo>
                  <a:cubicBezTo>
                    <a:pt x="18" y="1"/>
                    <a:pt x="18" y="0"/>
                    <a:pt x="17" y="0"/>
                  </a:cubicBezTo>
                  <a:cubicBezTo>
                    <a:pt x="13" y="0"/>
                    <a:pt x="3" y="4"/>
                    <a:pt x="1" y="9"/>
                  </a:cubicBezTo>
                  <a:cubicBezTo>
                    <a:pt x="0" y="11"/>
                    <a:pt x="0" y="14"/>
                    <a:pt x="2" y="16"/>
                  </a:cubicBezTo>
                  <a:cubicBezTo>
                    <a:pt x="4" y="18"/>
                    <a:pt x="8" y="18"/>
                    <a:pt x="13" y="19"/>
                  </a:cubicBezTo>
                  <a:cubicBezTo>
                    <a:pt x="15" y="20"/>
                    <a:pt x="16" y="20"/>
                    <a:pt x="17" y="20"/>
                  </a:cubicBezTo>
                  <a:cubicBezTo>
                    <a:pt x="18" y="21"/>
                    <a:pt x="18" y="21"/>
                    <a:pt x="18" y="21"/>
                  </a:cubicBezTo>
                  <a:cubicBezTo>
                    <a:pt x="22" y="22"/>
                    <a:pt x="26" y="23"/>
                    <a:pt x="31" y="23"/>
                  </a:cubicBezTo>
                  <a:cubicBezTo>
                    <a:pt x="33" y="23"/>
                    <a:pt x="34" y="23"/>
                    <a:pt x="36" y="22"/>
                  </a:cubicBezTo>
                  <a:cubicBezTo>
                    <a:pt x="38" y="22"/>
                    <a:pt x="38" y="22"/>
                    <a:pt x="38" y="22"/>
                  </a:cubicBezTo>
                  <a:cubicBezTo>
                    <a:pt x="38" y="19"/>
                    <a:pt x="38" y="19"/>
                    <a:pt x="38" y="19"/>
                  </a:cubicBezTo>
                  <a:cubicBezTo>
                    <a:pt x="37" y="10"/>
                    <a:pt x="26" y="2"/>
                    <a:pt x="18" y="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9" name="Freeform 158">
              <a:extLst>
                <a:ext uri="{FF2B5EF4-FFF2-40B4-BE49-F238E27FC236}">
                  <a16:creationId xmlns:a16="http://schemas.microsoft.com/office/drawing/2014/main" id="{FFC8ED0A-36EA-DD41-8B00-065C5C7F0EFC}"/>
                </a:ext>
              </a:extLst>
            </p:cNvPr>
            <p:cNvSpPr>
              <a:spLocks/>
            </p:cNvSpPr>
            <p:nvPr/>
          </p:nvSpPr>
          <p:spPr bwMode="auto">
            <a:xfrm>
              <a:off x="18641391" y="6125469"/>
              <a:ext cx="223641" cy="197856"/>
            </a:xfrm>
            <a:custGeom>
              <a:avLst/>
              <a:gdLst>
                <a:gd name="T0" fmla="*/ 33 w 41"/>
                <a:gd name="T1" fmla="*/ 0 h 40"/>
                <a:gd name="T2" fmla="*/ 24 w 41"/>
                <a:gd name="T3" fmla="*/ 3 h 40"/>
                <a:gd name="T4" fmla="*/ 19 w 41"/>
                <a:gd name="T5" fmla="*/ 5 h 40"/>
                <a:gd name="T6" fmla="*/ 18 w 41"/>
                <a:gd name="T7" fmla="*/ 5 h 40"/>
                <a:gd name="T8" fmla="*/ 17 w 41"/>
                <a:gd name="T9" fmla="*/ 5 h 40"/>
                <a:gd name="T10" fmla="*/ 15 w 41"/>
                <a:gd name="T11" fmla="*/ 5 h 40"/>
                <a:gd name="T12" fmla="*/ 10 w 41"/>
                <a:gd name="T13" fmla="*/ 7 h 40"/>
                <a:gd name="T14" fmla="*/ 4 w 41"/>
                <a:gd name="T15" fmla="*/ 15 h 40"/>
                <a:gd name="T16" fmla="*/ 4 w 41"/>
                <a:gd name="T17" fmla="*/ 17 h 40"/>
                <a:gd name="T18" fmla="*/ 2 w 41"/>
                <a:gd name="T19" fmla="*/ 29 h 40"/>
                <a:gd name="T20" fmla="*/ 3 w 41"/>
                <a:gd name="T21" fmla="*/ 31 h 40"/>
                <a:gd name="T22" fmla="*/ 10 w 41"/>
                <a:gd name="T23" fmla="*/ 40 h 40"/>
                <a:gd name="T24" fmla="*/ 10 w 41"/>
                <a:gd name="T25" fmla="*/ 40 h 40"/>
                <a:gd name="T26" fmla="*/ 14 w 41"/>
                <a:gd name="T27" fmla="*/ 37 h 40"/>
                <a:gd name="T28" fmla="*/ 15 w 41"/>
                <a:gd name="T29" fmla="*/ 37 h 40"/>
                <a:gd name="T30" fmla="*/ 19 w 41"/>
                <a:gd name="T31" fmla="*/ 35 h 40"/>
                <a:gd name="T32" fmla="*/ 29 w 41"/>
                <a:gd name="T33" fmla="*/ 28 h 40"/>
                <a:gd name="T34" fmla="*/ 31 w 41"/>
                <a:gd name="T35" fmla="*/ 25 h 40"/>
                <a:gd name="T36" fmla="*/ 35 w 41"/>
                <a:gd name="T37" fmla="*/ 19 h 40"/>
                <a:gd name="T38" fmla="*/ 40 w 41"/>
                <a:gd name="T39" fmla="*/ 6 h 40"/>
                <a:gd name="T40" fmla="*/ 33 w 41"/>
                <a:gd name="T4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40">
                  <a:moveTo>
                    <a:pt x="33" y="0"/>
                  </a:moveTo>
                  <a:cubicBezTo>
                    <a:pt x="30" y="0"/>
                    <a:pt x="27" y="1"/>
                    <a:pt x="24" y="3"/>
                  </a:cubicBezTo>
                  <a:cubicBezTo>
                    <a:pt x="22" y="4"/>
                    <a:pt x="20" y="5"/>
                    <a:pt x="19" y="5"/>
                  </a:cubicBezTo>
                  <a:cubicBezTo>
                    <a:pt x="19" y="5"/>
                    <a:pt x="19" y="5"/>
                    <a:pt x="18" y="5"/>
                  </a:cubicBezTo>
                  <a:cubicBezTo>
                    <a:pt x="18" y="5"/>
                    <a:pt x="17" y="5"/>
                    <a:pt x="17" y="5"/>
                  </a:cubicBezTo>
                  <a:cubicBezTo>
                    <a:pt x="16" y="5"/>
                    <a:pt x="15" y="5"/>
                    <a:pt x="15" y="5"/>
                  </a:cubicBezTo>
                  <a:cubicBezTo>
                    <a:pt x="13" y="5"/>
                    <a:pt x="11" y="5"/>
                    <a:pt x="10" y="7"/>
                  </a:cubicBezTo>
                  <a:cubicBezTo>
                    <a:pt x="7" y="9"/>
                    <a:pt x="5" y="12"/>
                    <a:pt x="4" y="15"/>
                  </a:cubicBezTo>
                  <a:cubicBezTo>
                    <a:pt x="4" y="16"/>
                    <a:pt x="4" y="17"/>
                    <a:pt x="4" y="17"/>
                  </a:cubicBezTo>
                  <a:cubicBezTo>
                    <a:pt x="2" y="21"/>
                    <a:pt x="0" y="25"/>
                    <a:pt x="2" y="29"/>
                  </a:cubicBezTo>
                  <a:cubicBezTo>
                    <a:pt x="2" y="30"/>
                    <a:pt x="2" y="30"/>
                    <a:pt x="3" y="31"/>
                  </a:cubicBezTo>
                  <a:cubicBezTo>
                    <a:pt x="3" y="34"/>
                    <a:pt x="5" y="40"/>
                    <a:pt x="10" y="40"/>
                  </a:cubicBezTo>
                  <a:cubicBezTo>
                    <a:pt x="10" y="40"/>
                    <a:pt x="10" y="40"/>
                    <a:pt x="10" y="40"/>
                  </a:cubicBezTo>
                  <a:cubicBezTo>
                    <a:pt x="12" y="39"/>
                    <a:pt x="14" y="38"/>
                    <a:pt x="14" y="37"/>
                  </a:cubicBezTo>
                  <a:cubicBezTo>
                    <a:pt x="14" y="37"/>
                    <a:pt x="14" y="37"/>
                    <a:pt x="15" y="37"/>
                  </a:cubicBezTo>
                  <a:cubicBezTo>
                    <a:pt x="16" y="36"/>
                    <a:pt x="17" y="36"/>
                    <a:pt x="19" y="35"/>
                  </a:cubicBezTo>
                  <a:cubicBezTo>
                    <a:pt x="23" y="34"/>
                    <a:pt x="26" y="32"/>
                    <a:pt x="29" y="28"/>
                  </a:cubicBezTo>
                  <a:cubicBezTo>
                    <a:pt x="29" y="27"/>
                    <a:pt x="30" y="26"/>
                    <a:pt x="31" y="25"/>
                  </a:cubicBezTo>
                  <a:cubicBezTo>
                    <a:pt x="32" y="23"/>
                    <a:pt x="34" y="21"/>
                    <a:pt x="35" y="19"/>
                  </a:cubicBezTo>
                  <a:cubicBezTo>
                    <a:pt x="37" y="16"/>
                    <a:pt x="41" y="12"/>
                    <a:pt x="40" y="6"/>
                  </a:cubicBezTo>
                  <a:cubicBezTo>
                    <a:pt x="39" y="0"/>
                    <a:pt x="35" y="0"/>
                    <a:pt x="33"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0" name="Freeform 159">
              <a:extLst>
                <a:ext uri="{FF2B5EF4-FFF2-40B4-BE49-F238E27FC236}">
                  <a16:creationId xmlns:a16="http://schemas.microsoft.com/office/drawing/2014/main" id="{FEFBC31C-EAA4-1C4B-9E71-2ADDB059FC6F}"/>
                </a:ext>
              </a:extLst>
            </p:cNvPr>
            <p:cNvSpPr>
              <a:spLocks/>
            </p:cNvSpPr>
            <p:nvPr/>
          </p:nvSpPr>
          <p:spPr bwMode="auto">
            <a:xfrm>
              <a:off x="19000447" y="6194532"/>
              <a:ext cx="141571" cy="182924"/>
            </a:xfrm>
            <a:custGeom>
              <a:avLst/>
              <a:gdLst>
                <a:gd name="T0" fmla="*/ 15 w 26"/>
                <a:gd name="T1" fmla="*/ 37 h 37"/>
                <a:gd name="T2" fmla="*/ 18 w 26"/>
                <a:gd name="T3" fmla="*/ 36 h 37"/>
                <a:gd name="T4" fmla="*/ 21 w 26"/>
                <a:gd name="T5" fmla="*/ 29 h 37"/>
                <a:gd name="T6" fmla="*/ 21 w 26"/>
                <a:gd name="T7" fmla="*/ 28 h 37"/>
                <a:gd name="T8" fmla="*/ 24 w 26"/>
                <a:gd name="T9" fmla="*/ 20 h 37"/>
                <a:gd name="T10" fmla="*/ 19 w 26"/>
                <a:gd name="T11" fmla="*/ 2 h 37"/>
                <a:gd name="T12" fmla="*/ 14 w 26"/>
                <a:gd name="T13" fmla="*/ 0 h 37"/>
                <a:gd name="T14" fmla="*/ 3 w 26"/>
                <a:gd name="T15" fmla="*/ 9 h 37"/>
                <a:gd name="T16" fmla="*/ 2 w 26"/>
                <a:gd name="T17" fmla="*/ 27 h 37"/>
                <a:gd name="T18" fmla="*/ 15 w 26"/>
                <a:gd name="T19" fmla="*/ 37 h 37"/>
                <a:gd name="T20" fmla="*/ 15 w 2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37">
                  <a:moveTo>
                    <a:pt x="15" y="37"/>
                  </a:moveTo>
                  <a:cubicBezTo>
                    <a:pt x="16" y="37"/>
                    <a:pt x="17" y="36"/>
                    <a:pt x="18" y="36"/>
                  </a:cubicBezTo>
                  <a:cubicBezTo>
                    <a:pt x="21" y="35"/>
                    <a:pt x="21" y="31"/>
                    <a:pt x="21" y="29"/>
                  </a:cubicBezTo>
                  <a:cubicBezTo>
                    <a:pt x="21" y="29"/>
                    <a:pt x="21" y="28"/>
                    <a:pt x="21" y="28"/>
                  </a:cubicBezTo>
                  <a:cubicBezTo>
                    <a:pt x="22" y="25"/>
                    <a:pt x="23" y="23"/>
                    <a:pt x="24" y="20"/>
                  </a:cubicBezTo>
                  <a:cubicBezTo>
                    <a:pt x="26" y="14"/>
                    <a:pt x="25" y="6"/>
                    <a:pt x="19" y="2"/>
                  </a:cubicBezTo>
                  <a:cubicBezTo>
                    <a:pt x="17" y="1"/>
                    <a:pt x="16" y="0"/>
                    <a:pt x="14" y="0"/>
                  </a:cubicBezTo>
                  <a:cubicBezTo>
                    <a:pt x="10" y="0"/>
                    <a:pt x="6" y="4"/>
                    <a:pt x="3" y="9"/>
                  </a:cubicBezTo>
                  <a:cubicBezTo>
                    <a:pt x="0" y="15"/>
                    <a:pt x="0" y="21"/>
                    <a:pt x="2" y="27"/>
                  </a:cubicBezTo>
                  <a:cubicBezTo>
                    <a:pt x="4" y="30"/>
                    <a:pt x="9" y="37"/>
                    <a:pt x="15" y="37"/>
                  </a:cubicBezTo>
                  <a:cubicBezTo>
                    <a:pt x="15" y="37"/>
                    <a:pt x="15" y="37"/>
                    <a:pt x="15" y="3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1" name="Freeform 160">
              <a:extLst>
                <a:ext uri="{FF2B5EF4-FFF2-40B4-BE49-F238E27FC236}">
                  <a16:creationId xmlns:a16="http://schemas.microsoft.com/office/drawing/2014/main" id="{6C148BE8-7C11-0742-B12C-43DFA8C2FD06}"/>
                </a:ext>
              </a:extLst>
            </p:cNvPr>
            <p:cNvSpPr>
              <a:spLocks/>
            </p:cNvSpPr>
            <p:nvPr/>
          </p:nvSpPr>
          <p:spPr bwMode="auto">
            <a:xfrm>
              <a:off x="19066103" y="6685440"/>
              <a:ext cx="75915" cy="89595"/>
            </a:xfrm>
            <a:custGeom>
              <a:avLst/>
              <a:gdLst>
                <a:gd name="T0" fmla="*/ 13 w 14"/>
                <a:gd name="T1" fmla="*/ 2 h 18"/>
                <a:gd name="T2" fmla="*/ 9 w 14"/>
                <a:gd name="T3" fmla="*/ 0 h 18"/>
                <a:gd name="T4" fmla="*/ 7 w 14"/>
                <a:gd name="T5" fmla="*/ 1 h 18"/>
                <a:gd name="T6" fmla="*/ 3 w 14"/>
                <a:gd name="T7" fmla="*/ 8 h 18"/>
                <a:gd name="T8" fmla="*/ 3 w 14"/>
                <a:gd name="T9" fmla="*/ 8 h 18"/>
                <a:gd name="T10" fmla="*/ 3 w 14"/>
                <a:gd name="T11" fmla="*/ 9 h 18"/>
                <a:gd name="T12" fmla="*/ 0 w 14"/>
                <a:gd name="T13" fmla="*/ 13 h 18"/>
                <a:gd name="T14" fmla="*/ 1 w 14"/>
                <a:gd name="T15" fmla="*/ 16 h 18"/>
                <a:gd name="T16" fmla="*/ 4 w 14"/>
                <a:gd name="T17" fmla="*/ 18 h 18"/>
                <a:gd name="T18" fmla="*/ 5 w 14"/>
                <a:gd name="T19" fmla="*/ 18 h 18"/>
                <a:gd name="T20" fmla="*/ 9 w 14"/>
                <a:gd name="T21" fmla="*/ 14 h 18"/>
                <a:gd name="T22" fmla="*/ 10 w 14"/>
                <a:gd name="T23" fmla="*/ 13 h 18"/>
                <a:gd name="T24" fmla="*/ 12 w 14"/>
                <a:gd name="T25" fmla="*/ 10 h 18"/>
                <a:gd name="T26" fmla="*/ 13 w 14"/>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8">
                  <a:moveTo>
                    <a:pt x="13" y="2"/>
                  </a:moveTo>
                  <a:cubicBezTo>
                    <a:pt x="12" y="1"/>
                    <a:pt x="11" y="0"/>
                    <a:pt x="9" y="0"/>
                  </a:cubicBezTo>
                  <a:cubicBezTo>
                    <a:pt x="8" y="0"/>
                    <a:pt x="8" y="0"/>
                    <a:pt x="7" y="1"/>
                  </a:cubicBezTo>
                  <a:cubicBezTo>
                    <a:pt x="4" y="2"/>
                    <a:pt x="4" y="5"/>
                    <a:pt x="3" y="8"/>
                  </a:cubicBezTo>
                  <a:cubicBezTo>
                    <a:pt x="3" y="8"/>
                    <a:pt x="3" y="8"/>
                    <a:pt x="3" y="8"/>
                  </a:cubicBezTo>
                  <a:cubicBezTo>
                    <a:pt x="3" y="8"/>
                    <a:pt x="3" y="9"/>
                    <a:pt x="3" y="9"/>
                  </a:cubicBezTo>
                  <a:cubicBezTo>
                    <a:pt x="2" y="9"/>
                    <a:pt x="0" y="11"/>
                    <a:pt x="0" y="13"/>
                  </a:cubicBezTo>
                  <a:cubicBezTo>
                    <a:pt x="0" y="14"/>
                    <a:pt x="0" y="15"/>
                    <a:pt x="1" y="16"/>
                  </a:cubicBezTo>
                  <a:cubicBezTo>
                    <a:pt x="2" y="17"/>
                    <a:pt x="3" y="18"/>
                    <a:pt x="4" y="18"/>
                  </a:cubicBezTo>
                  <a:cubicBezTo>
                    <a:pt x="5" y="18"/>
                    <a:pt x="5" y="18"/>
                    <a:pt x="5" y="18"/>
                  </a:cubicBezTo>
                  <a:cubicBezTo>
                    <a:pt x="8" y="17"/>
                    <a:pt x="8" y="15"/>
                    <a:pt x="9" y="14"/>
                  </a:cubicBezTo>
                  <a:cubicBezTo>
                    <a:pt x="9" y="13"/>
                    <a:pt x="9" y="13"/>
                    <a:pt x="10" y="13"/>
                  </a:cubicBezTo>
                  <a:cubicBezTo>
                    <a:pt x="11" y="12"/>
                    <a:pt x="12" y="11"/>
                    <a:pt x="12" y="10"/>
                  </a:cubicBezTo>
                  <a:cubicBezTo>
                    <a:pt x="13" y="8"/>
                    <a:pt x="14" y="5"/>
                    <a:pt x="13"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2" name="Freeform 161">
              <a:extLst>
                <a:ext uri="{FF2B5EF4-FFF2-40B4-BE49-F238E27FC236}">
                  <a16:creationId xmlns:a16="http://schemas.microsoft.com/office/drawing/2014/main" id="{B0D84A45-FEBA-184C-9F50-3F3060CEFD44}"/>
                </a:ext>
              </a:extLst>
            </p:cNvPr>
            <p:cNvSpPr>
              <a:spLocks/>
            </p:cNvSpPr>
            <p:nvPr/>
          </p:nvSpPr>
          <p:spPr bwMode="auto">
            <a:xfrm>
              <a:off x="13497655" y="7577660"/>
              <a:ext cx="32828" cy="59730"/>
            </a:xfrm>
            <a:custGeom>
              <a:avLst/>
              <a:gdLst>
                <a:gd name="T0" fmla="*/ 4 w 6"/>
                <a:gd name="T1" fmla="*/ 5 h 12"/>
                <a:gd name="T2" fmla="*/ 3 w 6"/>
                <a:gd name="T3" fmla="*/ 2 h 12"/>
                <a:gd name="T4" fmla="*/ 1 w 6"/>
                <a:gd name="T5" fmla="*/ 5 h 12"/>
                <a:gd name="T6" fmla="*/ 2 w 6"/>
                <a:gd name="T7" fmla="*/ 7 h 12"/>
                <a:gd name="T8" fmla="*/ 5 w 6"/>
                <a:gd name="T9" fmla="*/ 11 h 12"/>
                <a:gd name="T10" fmla="*/ 5 w 6"/>
                <a:gd name="T11" fmla="*/ 6 h 12"/>
                <a:gd name="T12" fmla="*/ 4 w 6"/>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6" h="12">
                  <a:moveTo>
                    <a:pt x="4" y="5"/>
                  </a:moveTo>
                  <a:cubicBezTo>
                    <a:pt x="4" y="4"/>
                    <a:pt x="4" y="2"/>
                    <a:pt x="3" y="2"/>
                  </a:cubicBezTo>
                  <a:cubicBezTo>
                    <a:pt x="0" y="0"/>
                    <a:pt x="0" y="3"/>
                    <a:pt x="1" y="5"/>
                  </a:cubicBezTo>
                  <a:cubicBezTo>
                    <a:pt x="1" y="6"/>
                    <a:pt x="2" y="6"/>
                    <a:pt x="2" y="7"/>
                  </a:cubicBezTo>
                  <a:cubicBezTo>
                    <a:pt x="3" y="8"/>
                    <a:pt x="3" y="12"/>
                    <a:pt x="5" y="11"/>
                  </a:cubicBezTo>
                  <a:cubicBezTo>
                    <a:pt x="6" y="10"/>
                    <a:pt x="5" y="8"/>
                    <a:pt x="5" y="6"/>
                  </a:cubicBezTo>
                  <a:cubicBezTo>
                    <a:pt x="4" y="6"/>
                    <a:pt x="4" y="5"/>
                    <a:pt x="4" y="5"/>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3" name="Freeform 162">
              <a:extLst>
                <a:ext uri="{FF2B5EF4-FFF2-40B4-BE49-F238E27FC236}">
                  <a16:creationId xmlns:a16="http://schemas.microsoft.com/office/drawing/2014/main" id="{D06F3B41-810E-A748-9948-B8A8EBA70ECB}"/>
                </a:ext>
              </a:extLst>
            </p:cNvPr>
            <p:cNvSpPr>
              <a:spLocks/>
            </p:cNvSpPr>
            <p:nvPr/>
          </p:nvSpPr>
          <p:spPr bwMode="auto">
            <a:xfrm>
              <a:off x="14406580" y="6069472"/>
              <a:ext cx="1614727" cy="2385476"/>
            </a:xfrm>
            <a:custGeom>
              <a:avLst/>
              <a:gdLst>
                <a:gd name="T0" fmla="*/ 267 w 296"/>
                <a:gd name="T1" fmla="*/ 110 h 481"/>
                <a:gd name="T2" fmla="*/ 272 w 296"/>
                <a:gd name="T3" fmla="*/ 108 h 481"/>
                <a:gd name="T4" fmla="*/ 278 w 296"/>
                <a:gd name="T5" fmla="*/ 106 h 481"/>
                <a:gd name="T6" fmla="*/ 285 w 296"/>
                <a:gd name="T7" fmla="*/ 104 h 481"/>
                <a:gd name="T8" fmla="*/ 287 w 296"/>
                <a:gd name="T9" fmla="*/ 103 h 481"/>
                <a:gd name="T10" fmla="*/ 296 w 296"/>
                <a:gd name="T11" fmla="*/ 76 h 481"/>
                <a:gd name="T12" fmla="*/ 293 w 296"/>
                <a:gd name="T13" fmla="*/ 75 h 481"/>
                <a:gd name="T14" fmla="*/ 120 w 296"/>
                <a:gd name="T15" fmla="*/ 1 h 481"/>
                <a:gd name="T16" fmla="*/ 117 w 296"/>
                <a:gd name="T17" fmla="*/ 0 h 481"/>
                <a:gd name="T18" fmla="*/ 116 w 296"/>
                <a:gd name="T19" fmla="*/ 3 h 481"/>
                <a:gd name="T20" fmla="*/ 99 w 296"/>
                <a:gd name="T21" fmla="*/ 37 h 481"/>
                <a:gd name="T22" fmla="*/ 97 w 296"/>
                <a:gd name="T23" fmla="*/ 40 h 481"/>
                <a:gd name="T24" fmla="*/ 83 w 296"/>
                <a:gd name="T25" fmla="*/ 69 h 481"/>
                <a:gd name="T26" fmla="*/ 62 w 296"/>
                <a:gd name="T27" fmla="*/ 110 h 481"/>
                <a:gd name="T28" fmla="*/ 24 w 296"/>
                <a:gd name="T29" fmla="*/ 184 h 481"/>
                <a:gd name="T30" fmla="*/ 20 w 296"/>
                <a:gd name="T31" fmla="*/ 191 h 481"/>
                <a:gd name="T32" fmla="*/ 5 w 296"/>
                <a:gd name="T33" fmla="*/ 235 h 481"/>
                <a:gd name="T34" fmla="*/ 10 w 296"/>
                <a:gd name="T35" fmla="*/ 239 h 481"/>
                <a:gd name="T36" fmla="*/ 14 w 296"/>
                <a:gd name="T37" fmla="*/ 241 h 481"/>
                <a:gd name="T38" fmla="*/ 22 w 296"/>
                <a:gd name="T39" fmla="*/ 263 h 481"/>
                <a:gd name="T40" fmla="*/ 23 w 296"/>
                <a:gd name="T41" fmla="*/ 266 h 481"/>
                <a:gd name="T42" fmla="*/ 23 w 296"/>
                <a:gd name="T43" fmla="*/ 272 h 481"/>
                <a:gd name="T44" fmla="*/ 23 w 296"/>
                <a:gd name="T45" fmla="*/ 280 h 481"/>
                <a:gd name="T46" fmla="*/ 25 w 296"/>
                <a:gd name="T47" fmla="*/ 284 h 481"/>
                <a:gd name="T48" fmla="*/ 29 w 296"/>
                <a:gd name="T49" fmla="*/ 287 h 481"/>
                <a:gd name="T50" fmla="*/ 29 w 296"/>
                <a:gd name="T51" fmla="*/ 285 h 481"/>
                <a:gd name="T52" fmla="*/ 33 w 296"/>
                <a:gd name="T53" fmla="*/ 287 h 481"/>
                <a:gd name="T54" fmla="*/ 38 w 296"/>
                <a:gd name="T55" fmla="*/ 310 h 481"/>
                <a:gd name="T56" fmla="*/ 38 w 296"/>
                <a:gd name="T57" fmla="*/ 312 h 481"/>
                <a:gd name="T58" fmla="*/ 42 w 296"/>
                <a:gd name="T59" fmla="*/ 325 h 481"/>
                <a:gd name="T60" fmla="*/ 47 w 296"/>
                <a:gd name="T61" fmla="*/ 333 h 481"/>
                <a:gd name="T62" fmla="*/ 53 w 296"/>
                <a:gd name="T63" fmla="*/ 353 h 481"/>
                <a:gd name="T64" fmla="*/ 54 w 296"/>
                <a:gd name="T65" fmla="*/ 358 h 481"/>
                <a:gd name="T66" fmla="*/ 60 w 296"/>
                <a:gd name="T67" fmla="*/ 372 h 481"/>
                <a:gd name="T68" fmla="*/ 65 w 296"/>
                <a:gd name="T69" fmla="*/ 380 h 481"/>
                <a:gd name="T70" fmla="*/ 62 w 296"/>
                <a:gd name="T71" fmla="*/ 405 h 481"/>
                <a:gd name="T72" fmla="*/ 61 w 296"/>
                <a:gd name="T73" fmla="*/ 411 h 481"/>
                <a:gd name="T74" fmla="*/ 57 w 296"/>
                <a:gd name="T75" fmla="*/ 437 h 481"/>
                <a:gd name="T76" fmla="*/ 60 w 296"/>
                <a:gd name="T77" fmla="*/ 444 h 481"/>
                <a:gd name="T78" fmla="*/ 60 w 296"/>
                <a:gd name="T79" fmla="*/ 445 h 481"/>
                <a:gd name="T80" fmla="*/ 61 w 296"/>
                <a:gd name="T81" fmla="*/ 446 h 481"/>
                <a:gd name="T82" fmla="*/ 62 w 296"/>
                <a:gd name="T83" fmla="*/ 447 h 481"/>
                <a:gd name="T84" fmla="*/ 156 w 296"/>
                <a:gd name="T85" fmla="*/ 480 h 481"/>
                <a:gd name="T86" fmla="*/ 159 w 296"/>
                <a:gd name="T87" fmla="*/ 481 h 481"/>
                <a:gd name="T88" fmla="*/ 286 w 296"/>
                <a:gd name="T89" fmla="*/ 106 h 481"/>
                <a:gd name="T90" fmla="*/ 280 w 296"/>
                <a:gd name="T91" fmla="*/ 109 h 481"/>
                <a:gd name="T92" fmla="*/ 276 w 296"/>
                <a:gd name="T93" fmla="*/ 110 h 481"/>
                <a:gd name="T94" fmla="*/ 272 w 296"/>
                <a:gd name="T95" fmla="*/ 113 h 481"/>
                <a:gd name="T96" fmla="*/ 263 w 296"/>
                <a:gd name="T97" fmla="*/ 119 h 481"/>
                <a:gd name="T98" fmla="*/ 261 w 296"/>
                <a:gd name="T99" fmla="*/ 116 h 481"/>
                <a:gd name="T100" fmla="*/ 267 w 296"/>
                <a:gd name="T101" fmla="*/ 11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6" h="481">
                  <a:moveTo>
                    <a:pt x="267" y="110"/>
                  </a:moveTo>
                  <a:cubicBezTo>
                    <a:pt x="269" y="109"/>
                    <a:pt x="270" y="109"/>
                    <a:pt x="272" y="108"/>
                  </a:cubicBezTo>
                  <a:cubicBezTo>
                    <a:pt x="274" y="107"/>
                    <a:pt x="276" y="106"/>
                    <a:pt x="278" y="106"/>
                  </a:cubicBezTo>
                  <a:cubicBezTo>
                    <a:pt x="281" y="105"/>
                    <a:pt x="283" y="105"/>
                    <a:pt x="285" y="104"/>
                  </a:cubicBezTo>
                  <a:cubicBezTo>
                    <a:pt x="287" y="103"/>
                    <a:pt x="287" y="103"/>
                    <a:pt x="287" y="103"/>
                  </a:cubicBezTo>
                  <a:cubicBezTo>
                    <a:pt x="296" y="76"/>
                    <a:pt x="296" y="76"/>
                    <a:pt x="296" y="76"/>
                  </a:cubicBezTo>
                  <a:cubicBezTo>
                    <a:pt x="293" y="75"/>
                    <a:pt x="293" y="75"/>
                    <a:pt x="293" y="75"/>
                  </a:cubicBezTo>
                  <a:cubicBezTo>
                    <a:pt x="234" y="55"/>
                    <a:pt x="176" y="31"/>
                    <a:pt x="120" y="1"/>
                  </a:cubicBezTo>
                  <a:cubicBezTo>
                    <a:pt x="117" y="0"/>
                    <a:pt x="117" y="0"/>
                    <a:pt x="117" y="0"/>
                  </a:cubicBezTo>
                  <a:cubicBezTo>
                    <a:pt x="116" y="3"/>
                    <a:pt x="116" y="3"/>
                    <a:pt x="116" y="3"/>
                  </a:cubicBezTo>
                  <a:cubicBezTo>
                    <a:pt x="110" y="14"/>
                    <a:pt x="104" y="26"/>
                    <a:pt x="99" y="37"/>
                  </a:cubicBezTo>
                  <a:cubicBezTo>
                    <a:pt x="97" y="40"/>
                    <a:pt x="97" y="40"/>
                    <a:pt x="97" y="40"/>
                  </a:cubicBezTo>
                  <a:cubicBezTo>
                    <a:pt x="92" y="50"/>
                    <a:pt x="88" y="59"/>
                    <a:pt x="83" y="69"/>
                  </a:cubicBezTo>
                  <a:cubicBezTo>
                    <a:pt x="76" y="83"/>
                    <a:pt x="69" y="97"/>
                    <a:pt x="62" y="110"/>
                  </a:cubicBezTo>
                  <a:cubicBezTo>
                    <a:pt x="50" y="135"/>
                    <a:pt x="38" y="160"/>
                    <a:pt x="24" y="184"/>
                  </a:cubicBezTo>
                  <a:cubicBezTo>
                    <a:pt x="23" y="186"/>
                    <a:pt x="22" y="188"/>
                    <a:pt x="20" y="191"/>
                  </a:cubicBezTo>
                  <a:cubicBezTo>
                    <a:pt x="10" y="207"/>
                    <a:pt x="0" y="226"/>
                    <a:pt x="5" y="235"/>
                  </a:cubicBezTo>
                  <a:cubicBezTo>
                    <a:pt x="6" y="238"/>
                    <a:pt x="8" y="238"/>
                    <a:pt x="10" y="239"/>
                  </a:cubicBezTo>
                  <a:cubicBezTo>
                    <a:pt x="11" y="240"/>
                    <a:pt x="12" y="240"/>
                    <a:pt x="14" y="241"/>
                  </a:cubicBezTo>
                  <a:cubicBezTo>
                    <a:pt x="20" y="246"/>
                    <a:pt x="21" y="255"/>
                    <a:pt x="22" y="263"/>
                  </a:cubicBezTo>
                  <a:cubicBezTo>
                    <a:pt x="23" y="266"/>
                    <a:pt x="23" y="266"/>
                    <a:pt x="23" y="266"/>
                  </a:cubicBezTo>
                  <a:cubicBezTo>
                    <a:pt x="23" y="268"/>
                    <a:pt x="23" y="270"/>
                    <a:pt x="23" y="272"/>
                  </a:cubicBezTo>
                  <a:cubicBezTo>
                    <a:pt x="23" y="275"/>
                    <a:pt x="23" y="277"/>
                    <a:pt x="23" y="280"/>
                  </a:cubicBezTo>
                  <a:cubicBezTo>
                    <a:pt x="24" y="283"/>
                    <a:pt x="25" y="284"/>
                    <a:pt x="25" y="284"/>
                  </a:cubicBezTo>
                  <a:cubicBezTo>
                    <a:pt x="29" y="287"/>
                    <a:pt x="29" y="287"/>
                    <a:pt x="29" y="287"/>
                  </a:cubicBezTo>
                  <a:cubicBezTo>
                    <a:pt x="29" y="285"/>
                    <a:pt x="29" y="285"/>
                    <a:pt x="29" y="285"/>
                  </a:cubicBezTo>
                  <a:cubicBezTo>
                    <a:pt x="30" y="286"/>
                    <a:pt x="31" y="286"/>
                    <a:pt x="33" y="287"/>
                  </a:cubicBezTo>
                  <a:cubicBezTo>
                    <a:pt x="39" y="291"/>
                    <a:pt x="38" y="302"/>
                    <a:pt x="38" y="310"/>
                  </a:cubicBezTo>
                  <a:cubicBezTo>
                    <a:pt x="38" y="312"/>
                    <a:pt x="38" y="312"/>
                    <a:pt x="38" y="312"/>
                  </a:cubicBezTo>
                  <a:cubicBezTo>
                    <a:pt x="37" y="320"/>
                    <a:pt x="39" y="322"/>
                    <a:pt x="42" y="325"/>
                  </a:cubicBezTo>
                  <a:cubicBezTo>
                    <a:pt x="44" y="327"/>
                    <a:pt x="45" y="329"/>
                    <a:pt x="47" y="333"/>
                  </a:cubicBezTo>
                  <a:cubicBezTo>
                    <a:pt x="50" y="338"/>
                    <a:pt x="52" y="346"/>
                    <a:pt x="53" y="353"/>
                  </a:cubicBezTo>
                  <a:cubicBezTo>
                    <a:pt x="53" y="355"/>
                    <a:pt x="54" y="356"/>
                    <a:pt x="54" y="358"/>
                  </a:cubicBezTo>
                  <a:cubicBezTo>
                    <a:pt x="55" y="364"/>
                    <a:pt x="58" y="368"/>
                    <a:pt x="60" y="372"/>
                  </a:cubicBezTo>
                  <a:cubicBezTo>
                    <a:pt x="62" y="374"/>
                    <a:pt x="64" y="377"/>
                    <a:pt x="65" y="380"/>
                  </a:cubicBezTo>
                  <a:cubicBezTo>
                    <a:pt x="68" y="388"/>
                    <a:pt x="65" y="398"/>
                    <a:pt x="62" y="405"/>
                  </a:cubicBezTo>
                  <a:cubicBezTo>
                    <a:pt x="62" y="407"/>
                    <a:pt x="61" y="411"/>
                    <a:pt x="61" y="411"/>
                  </a:cubicBezTo>
                  <a:cubicBezTo>
                    <a:pt x="58" y="419"/>
                    <a:pt x="55" y="427"/>
                    <a:pt x="57" y="437"/>
                  </a:cubicBezTo>
                  <a:cubicBezTo>
                    <a:pt x="58" y="439"/>
                    <a:pt x="59" y="441"/>
                    <a:pt x="60" y="444"/>
                  </a:cubicBezTo>
                  <a:cubicBezTo>
                    <a:pt x="60" y="445"/>
                    <a:pt x="60" y="445"/>
                    <a:pt x="60" y="445"/>
                  </a:cubicBezTo>
                  <a:cubicBezTo>
                    <a:pt x="61" y="446"/>
                    <a:pt x="61" y="446"/>
                    <a:pt x="61" y="446"/>
                  </a:cubicBezTo>
                  <a:cubicBezTo>
                    <a:pt x="62" y="447"/>
                    <a:pt x="62" y="447"/>
                    <a:pt x="62" y="447"/>
                  </a:cubicBezTo>
                  <a:cubicBezTo>
                    <a:pt x="91" y="458"/>
                    <a:pt x="123" y="469"/>
                    <a:pt x="156" y="480"/>
                  </a:cubicBezTo>
                  <a:cubicBezTo>
                    <a:pt x="159" y="481"/>
                    <a:pt x="159" y="481"/>
                    <a:pt x="159" y="481"/>
                  </a:cubicBezTo>
                  <a:cubicBezTo>
                    <a:pt x="286" y="106"/>
                    <a:pt x="286" y="106"/>
                    <a:pt x="286" y="106"/>
                  </a:cubicBezTo>
                  <a:cubicBezTo>
                    <a:pt x="280" y="109"/>
                    <a:pt x="280" y="109"/>
                    <a:pt x="280" y="109"/>
                  </a:cubicBezTo>
                  <a:cubicBezTo>
                    <a:pt x="278" y="109"/>
                    <a:pt x="277" y="110"/>
                    <a:pt x="276" y="110"/>
                  </a:cubicBezTo>
                  <a:cubicBezTo>
                    <a:pt x="275" y="111"/>
                    <a:pt x="273" y="112"/>
                    <a:pt x="272" y="113"/>
                  </a:cubicBezTo>
                  <a:cubicBezTo>
                    <a:pt x="269" y="116"/>
                    <a:pt x="265" y="119"/>
                    <a:pt x="263" y="119"/>
                  </a:cubicBezTo>
                  <a:cubicBezTo>
                    <a:pt x="262" y="119"/>
                    <a:pt x="261" y="117"/>
                    <a:pt x="261" y="116"/>
                  </a:cubicBezTo>
                  <a:cubicBezTo>
                    <a:pt x="260" y="113"/>
                    <a:pt x="261" y="112"/>
                    <a:pt x="267" y="11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4" name="Freeform 163">
              <a:extLst>
                <a:ext uri="{FF2B5EF4-FFF2-40B4-BE49-F238E27FC236}">
                  <a16:creationId xmlns:a16="http://schemas.microsoft.com/office/drawing/2014/main" id="{FAF6FBB4-BBF8-0A45-BB39-CFB5A0CE0170}"/>
                </a:ext>
              </a:extLst>
            </p:cNvPr>
            <p:cNvSpPr>
              <a:spLocks/>
            </p:cNvSpPr>
            <p:nvPr/>
          </p:nvSpPr>
          <p:spPr bwMode="auto">
            <a:xfrm>
              <a:off x="13323257" y="3594400"/>
              <a:ext cx="1557278" cy="2286548"/>
            </a:xfrm>
            <a:custGeom>
              <a:avLst/>
              <a:gdLst>
                <a:gd name="T0" fmla="*/ 280 w 286"/>
                <a:gd name="T1" fmla="*/ 55 h 461"/>
                <a:gd name="T2" fmla="*/ 278 w 286"/>
                <a:gd name="T3" fmla="*/ 44 h 461"/>
                <a:gd name="T4" fmla="*/ 276 w 286"/>
                <a:gd name="T5" fmla="*/ 28 h 461"/>
                <a:gd name="T6" fmla="*/ 264 w 286"/>
                <a:gd name="T7" fmla="*/ 3 h 461"/>
                <a:gd name="T8" fmla="*/ 261 w 286"/>
                <a:gd name="T9" fmla="*/ 0 h 461"/>
                <a:gd name="T10" fmla="*/ 2 w 286"/>
                <a:gd name="T11" fmla="*/ 252 h 461"/>
                <a:gd name="T12" fmla="*/ 8 w 286"/>
                <a:gd name="T13" fmla="*/ 264 h 461"/>
                <a:gd name="T14" fmla="*/ 18 w 286"/>
                <a:gd name="T15" fmla="*/ 272 h 461"/>
                <a:gd name="T16" fmla="*/ 23 w 286"/>
                <a:gd name="T17" fmla="*/ 276 h 461"/>
                <a:gd name="T18" fmla="*/ 19 w 286"/>
                <a:gd name="T19" fmla="*/ 279 h 461"/>
                <a:gd name="T20" fmla="*/ 19 w 286"/>
                <a:gd name="T21" fmla="*/ 283 h 461"/>
                <a:gd name="T22" fmla="*/ 250 w 286"/>
                <a:gd name="T23" fmla="*/ 461 h 461"/>
                <a:gd name="T24" fmla="*/ 253 w 286"/>
                <a:gd name="T25" fmla="*/ 454 h 461"/>
                <a:gd name="T26" fmla="*/ 253 w 286"/>
                <a:gd name="T27" fmla="*/ 437 h 461"/>
                <a:gd name="T28" fmla="*/ 258 w 286"/>
                <a:gd name="T29" fmla="*/ 425 h 461"/>
                <a:gd name="T30" fmla="*/ 250 w 286"/>
                <a:gd name="T31" fmla="*/ 423 h 461"/>
                <a:gd name="T32" fmla="*/ 243 w 286"/>
                <a:gd name="T33" fmla="*/ 422 h 461"/>
                <a:gd name="T34" fmla="*/ 239 w 286"/>
                <a:gd name="T35" fmla="*/ 417 h 461"/>
                <a:gd name="T36" fmla="*/ 227 w 286"/>
                <a:gd name="T37" fmla="*/ 413 h 461"/>
                <a:gd name="T38" fmla="*/ 226 w 286"/>
                <a:gd name="T39" fmla="*/ 395 h 461"/>
                <a:gd name="T40" fmla="*/ 225 w 286"/>
                <a:gd name="T41" fmla="*/ 379 h 461"/>
                <a:gd name="T42" fmla="*/ 221 w 286"/>
                <a:gd name="T43" fmla="*/ 362 h 461"/>
                <a:gd name="T44" fmla="*/ 216 w 286"/>
                <a:gd name="T45" fmla="*/ 343 h 461"/>
                <a:gd name="T46" fmla="*/ 218 w 286"/>
                <a:gd name="T47" fmla="*/ 331 h 461"/>
                <a:gd name="T48" fmla="*/ 221 w 286"/>
                <a:gd name="T49" fmla="*/ 315 h 461"/>
                <a:gd name="T50" fmla="*/ 227 w 286"/>
                <a:gd name="T51" fmla="*/ 298 h 461"/>
                <a:gd name="T52" fmla="*/ 235 w 286"/>
                <a:gd name="T53" fmla="*/ 279 h 461"/>
                <a:gd name="T54" fmla="*/ 234 w 286"/>
                <a:gd name="T55" fmla="*/ 263 h 461"/>
                <a:gd name="T56" fmla="*/ 235 w 286"/>
                <a:gd name="T57" fmla="*/ 258 h 461"/>
                <a:gd name="T58" fmla="*/ 233 w 286"/>
                <a:gd name="T59" fmla="*/ 244 h 461"/>
                <a:gd name="T60" fmla="*/ 229 w 286"/>
                <a:gd name="T61" fmla="*/ 233 h 461"/>
                <a:gd name="T62" fmla="*/ 238 w 286"/>
                <a:gd name="T63" fmla="*/ 210 h 461"/>
                <a:gd name="T64" fmla="*/ 249 w 286"/>
                <a:gd name="T65" fmla="*/ 184 h 461"/>
                <a:gd name="T66" fmla="*/ 254 w 286"/>
                <a:gd name="T67" fmla="*/ 160 h 461"/>
                <a:gd name="T68" fmla="*/ 264 w 286"/>
                <a:gd name="T69" fmla="*/ 141 h 461"/>
                <a:gd name="T70" fmla="*/ 244 w 286"/>
                <a:gd name="T71" fmla="*/ 130 h 461"/>
                <a:gd name="T72" fmla="*/ 243 w 286"/>
                <a:gd name="T73" fmla="*/ 117 h 461"/>
                <a:gd name="T74" fmla="*/ 255 w 286"/>
                <a:gd name="T75" fmla="*/ 104 h 461"/>
                <a:gd name="T76" fmla="*/ 259 w 286"/>
                <a:gd name="T77" fmla="*/ 91 h 461"/>
                <a:gd name="T78" fmla="*/ 272 w 286"/>
                <a:gd name="T79" fmla="*/ 82 h 461"/>
                <a:gd name="T80" fmla="*/ 282 w 286"/>
                <a:gd name="T81" fmla="*/ 68 h 461"/>
                <a:gd name="T82" fmla="*/ 286 w 286"/>
                <a:gd name="T83" fmla="*/ 6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461">
                  <a:moveTo>
                    <a:pt x="283" y="59"/>
                  </a:moveTo>
                  <a:cubicBezTo>
                    <a:pt x="282" y="58"/>
                    <a:pt x="281" y="57"/>
                    <a:pt x="280" y="55"/>
                  </a:cubicBezTo>
                  <a:cubicBezTo>
                    <a:pt x="279" y="54"/>
                    <a:pt x="279" y="52"/>
                    <a:pt x="279" y="50"/>
                  </a:cubicBezTo>
                  <a:cubicBezTo>
                    <a:pt x="279" y="48"/>
                    <a:pt x="279" y="46"/>
                    <a:pt x="278" y="44"/>
                  </a:cubicBezTo>
                  <a:cubicBezTo>
                    <a:pt x="276" y="40"/>
                    <a:pt x="276" y="36"/>
                    <a:pt x="276" y="32"/>
                  </a:cubicBezTo>
                  <a:cubicBezTo>
                    <a:pt x="276" y="31"/>
                    <a:pt x="276" y="29"/>
                    <a:pt x="276" y="28"/>
                  </a:cubicBezTo>
                  <a:cubicBezTo>
                    <a:pt x="277" y="24"/>
                    <a:pt x="277" y="20"/>
                    <a:pt x="274" y="15"/>
                  </a:cubicBezTo>
                  <a:cubicBezTo>
                    <a:pt x="272" y="11"/>
                    <a:pt x="267" y="7"/>
                    <a:pt x="264" y="3"/>
                  </a:cubicBezTo>
                  <a:cubicBezTo>
                    <a:pt x="263" y="3"/>
                    <a:pt x="263" y="3"/>
                    <a:pt x="263" y="3"/>
                  </a:cubicBezTo>
                  <a:cubicBezTo>
                    <a:pt x="261" y="0"/>
                    <a:pt x="261" y="0"/>
                    <a:pt x="261" y="0"/>
                  </a:cubicBezTo>
                  <a:cubicBezTo>
                    <a:pt x="0" y="250"/>
                    <a:pt x="0" y="250"/>
                    <a:pt x="0" y="250"/>
                  </a:cubicBezTo>
                  <a:cubicBezTo>
                    <a:pt x="2" y="252"/>
                    <a:pt x="2" y="252"/>
                    <a:pt x="2" y="252"/>
                  </a:cubicBezTo>
                  <a:cubicBezTo>
                    <a:pt x="2" y="253"/>
                    <a:pt x="3" y="255"/>
                    <a:pt x="4" y="257"/>
                  </a:cubicBezTo>
                  <a:cubicBezTo>
                    <a:pt x="5" y="259"/>
                    <a:pt x="7" y="262"/>
                    <a:pt x="8" y="264"/>
                  </a:cubicBezTo>
                  <a:cubicBezTo>
                    <a:pt x="11" y="268"/>
                    <a:pt x="12" y="269"/>
                    <a:pt x="18" y="271"/>
                  </a:cubicBezTo>
                  <a:cubicBezTo>
                    <a:pt x="18" y="272"/>
                    <a:pt x="18" y="272"/>
                    <a:pt x="18" y="272"/>
                  </a:cubicBezTo>
                  <a:cubicBezTo>
                    <a:pt x="24" y="274"/>
                    <a:pt x="25" y="275"/>
                    <a:pt x="25" y="275"/>
                  </a:cubicBezTo>
                  <a:cubicBezTo>
                    <a:pt x="25" y="275"/>
                    <a:pt x="24" y="275"/>
                    <a:pt x="23" y="276"/>
                  </a:cubicBezTo>
                  <a:cubicBezTo>
                    <a:pt x="22" y="276"/>
                    <a:pt x="21" y="277"/>
                    <a:pt x="20" y="278"/>
                  </a:cubicBezTo>
                  <a:cubicBezTo>
                    <a:pt x="20" y="278"/>
                    <a:pt x="19" y="279"/>
                    <a:pt x="19" y="279"/>
                  </a:cubicBezTo>
                  <a:cubicBezTo>
                    <a:pt x="17" y="281"/>
                    <a:pt x="17" y="281"/>
                    <a:pt x="17" y="281"/>
                  </a:cubicBezTo>
                  <a:cubicBezTo>
                    <a:pt x="19" y="283"/>
                    <a:pt x="19" y="283"/>
                    <a:pt x="19" y="283"/>
                  </a:cubicBezTo>
                  <a:cubicBezTo>
                    <a:pt x="42" y="306"/>
                    <a:pt x="125" y="385"/>
                    <a:pt x="247" y="459"/>
                  </a:cubicBezTo>
                  <a:cubicBezTo>
                    <a:pt x="250" y="461"/>
                    <a:pt x="250" y="461"/>
                    <a:pt x="250" y="461"/>
                  </a:cubicBezTo>
                  <a:cubicBezTo>
                    <a:pt x="251" y="457"/>
                    <a:pt x="251" y="457"/>
                    <a:pt x="251" y="457"/>
                  </a:cubicBezTo>
                  <a:cubicBezTo>
                    <a:pt x="252" y="456"/>
                    <a:pt x="252" y="456"/>
                    <a:pt x="253" y="454"/>
                  </a:cubicBezTo>
                  <a:cubicBezTo>
                    <a:pt x="253" y="451"/>
                    <a:pt x="253" y="449"/>
                    <a:pt x="252" y="447"/>
                  </a:cubicBezTo>
                  <a:cubicBezTo>
                    <a:pt x="252" y="443"/>
                    <a:pt x="251" y="440"/>
                    <a:pt x="253" y="437"/>
                  </a:cubicBezTo>
                  <a:cubicBezTo>
                    <a:pt x="253" y="436"/>
                    <a:pt x="254" y="435"/>
                    <a:pt x="255" y="434"/>
                  </a:cubicBezTo>
                  <a:cubicBezTo>
                    <a:pt x="258" y="431"/>
                    <a:pt x="260" y="428"/>
                    <a:pt x="258" y="425"/>
                  </a:cubicBezTo>
                  <a:cubicBezTo>
                    <a:pt x="256" y="423"/>
                    <a:pt x="253" y="423"/>
                    <a:pt x="252" y="423"/>
                  </a:cubicBezTo>
                  <a:cubicBezTo>
                    <a:pt x="251" y="423"/>
                    <a:pt x="251" y="423"/>
                    <a:pt x="250" y="423"/>
                  </a:cubicBezTo>
                  <a:cubicBezTo>
                    <a:pt x="249" y="423"/>
                    <a:pt x="249" y="423"/>
                    <a:pt x="248" y="423"/>
                  </a:cubicBezTo>
                  <a:cubicBezTo>
                    <a:pt x="246" y="423"/>
                    <a:pt x="244" y="422"/>
                    <a:pt x="243" y="422"/>
                  </a:cubicBezTo>
                  <a:cubicBezTo>
                    <a:pt x="242" y="421"/>
                    <a:pt x="241" y="420"/>
                    <a:pt x="241" y="419"/>
                  </a:cubicBezTo>
                  <a:cubicBezTo>
                    <a:pt x="240" y="419"/>
                    <a:pt x="240" y="418"/>
                    <a:pt x="239" y="417"/>
                  </a:cubicBezTo>
                  <a:cubicBezTo>
                    <a:pt x="237" y="416"/>
                    <a:pt x="235" y="416"/>
                    <a:pt x="233" y="415"/>
                  </a:cubicBezTo>
                  <a:cubicBezTo>
                    <a:pt x="231" y="415"/>
                    <a:pt x="229" y="415"/>
                    <a:pt x="227" y="413"/>
                  </a:cubicBezTo>
                  <a:cubicBezTo>
                    <a:pt x="224" y="411"/>
                    <a:pt x="222" y="408"/>
                    <a:pt x="223" y="403"/>
                  </a:cubicBezTo>
                  <a:cubicBezTo>
                    <a:pt x="223" y="400"/>
                    <a:pt x="224" y="398"/>
                    <a:pt x="226" y="395"/>
                  </a:cubicBezTo>
                  <a:cubicBezTo>
                    <a:pt x="227" y="393"/>
                    <a:pt x="229" y="390"/>
                    <a:pt x="228" y="385"/>
                  </a:cubicBezTo>
                  <a:cubicBezTo>
                    <a:pt x="228" y="383"/>
                    <a:pt x="227" y="381"/>
                    <a:pt x="225" y="379"/>
                  </a:cubicBezTo>
                  <a:cubicBezTo>
                    <a:pt x="224" y="377"/>
                    <a:pt x="223" y="376"/>
                    <a:pt x="222" y="374"/>
                  </a:cubicBezTo>
                  <a:cubicBezTo>
                    <a:pt x="221" y="370"/>
                    <a:pt x="221" y="366"/>
                    <a:pt x="221" y="362"/>
                  </a:cubicBezTo>
                  <a:cubicBezTo>
                    <a:pt x="221" y="357"/>
                    <a:pt x="221" y="351"/>
                    <a:pt x="219" y="346"/>
                  </a:cubicBezTo>
                  <a:cubicBezTo>
                    <a:pt x="218" y="345"/>
                    <a:pt x="217" y="344"/>
                    <a:pt x="216" y="343"/>
                  </a:cubicBezTo>
                  <a:cubicBezTo>
                    <a:pt x="214" y="341"/>
                    <a:pt x="213" y="339"/>
                    <a:pt x="215" y="335"/>
                  </a:cubicBezTo>
                  <a:cubicBezTo>
                    <a:pt x="216" y="333"/>
                    <a:pt x="217" y="332"/>
                    <a:pt x="218" y="331"/>
                  </a:cubicBezTo>
                  <a:cubicBezTo>
                    <a:pt x="220" y="328"/>
                    <a:pt x="222" y="325"/>
                    <a:pt x="221" y="320"/>
                  </a:cubicBezTo>
                  <a:cubicBezTo>
                    <a:pt x="221" y="318"/>
                    <a:pt x="221" y="317"/>
                    <a:pt x="221" y="315"/>
                  </a:cubicBezTo>
                  <a:cubicBezTo>
                    <a:pt x="220" y="311"/>
                    <a:pt x="220" y="307"/>
                    <a:pt x="222" y="304"/>
                  </a:cubicBezTo>
                  <a:cubicBezTo>
                    <a:pt x="223" y="301"/>
                    <a:pt x="225" y="299"/>
                    <a:pt x="227" y="298"/>
                  </a:cubicBezTo>
                  <a:cubicBezTo>
                    <a:pt x="230" y="295"/>
                    <a:pt x="233" y="293"/>
                    <a:pt x="234" y="289"/>
                  </a:cubicBezTo>
                  <a:cubicBezTo>
                    <a:pt x="236" y="285"/>
                    <a:pt x="235" y="282"/>
                    <a:pt x="235" y="279"/>
                  </a:cubicBezTo>
                  <a:cubicBezTo>
                    <a:pt x="235" y="279"/>
                    <a:pt x="234" y="277"/>
                    <a:pt x="234" y="277"/>
                  </a:cubicBezTo>
                  <a:cubicBezTo>
                    <a:pt x="234" y="272"/>
                    <a:pt x="234" y="267"/>
                    <a:pt x="234" y="263"/>
                  </a:cubicBezTo>
                  <a:cubicBezTo>
                    <a:pt x="235" y="261"/>
                    <a:pt x="235" y="261"/>
                    <a:pt x="235" y="261"/>
                  </a:cubicBezTo>
                  <a:cubicBezTo>
                    <a:pt x="235" y="260"/>
                    <a:pt x="235" y="259"/>
                    <a:pt x="235" y="258"/>
                  </a:cubicBezTo>
                  <a:cubicBezTo>
                    <a:pt x="236" y="253"/>
                    <a:pt x="236" y="250"/>
                    <a:pt x="235" y="247"/>
                  </a:cubicBezTo>
                  <a:cubicBezTo>
                    <a:pt x="234" y="246"/>
                    <a:pt x="233" y="245"/>
                    <a:pt x="233" y="244"/>
                  </a:cubicBezTo>
                  <a:cubicBezTo>
                    <a:pt x="231" y="241"/>
                    <a:pt x="230" y="239"/>
                    <a:pt x="229" y="235"/>
                  </a:cubicBezTo>
                  <a:cubicBezTo>
                    <a:pt x="229" y="233"/>
                    <a:pt x="229" y="233"/>
                    <a:pt x="229" y="233"/>
                  </a:cubicBezTo>
                  <a:cubicBezTo>
                    <a:pt x="229" y="225"/>
                    <a:pt x="228" y="217"/>
                    <a:pt x="236" y="212"/>
                  </a:cubicBezTo>
                  <a:cubicBezTo>
                    <a:pt x="238" y="210"/>
                    <a:pt x="238" y="210"/>
                    <a:pt x="238" y="210"/>
                  </a:cubicBezTo>
                  <a:cubicBezTo>
                    <a:pt x="244" y="206"/>
                    <a:pt x="251" y="201"/>
                    <a:pt x="254" y="195"/>
                  </a:cubicBezTo>
                  <a:cubicBezTo>
                    <a:pt x="257" y="189"/>
                    <a:pt x="253" y="187"/>
                    <a:pt x="249" y="184"/>
                  </a:cubicBezTo>
                  <a:cubicBezTo>
                    <a:pt x="247" y="182"/>
                    <a:pt x="245" y="180"/>
                    <a:pt x="243" y="178"/>
                  </a:cubicBezTo>
                  <a:cubicBezTo>
                    <a:pt x="241" y="173"/>
                    <a:pt x="246" y="167"/>
                    <a:pt x="254" y="160"/>
                  </a:cubicBezTo>
                  <a:cubicBezTo>
                    <a:pt x="258" y="157"/>
                    <a:pt x="262" y="154"/>
                    <a:pt x="263" y="151"/>
                  </a:cubicBezTo>
                  <a:cubicBezTo>
                    <a:pt x="265" y="147"/>
                    <a:pt x="265" y="144"/>
                    <a:pt x="264" y="141"/>
                  </a:cubicBezTo>
                  <a:cubicBezTo>
                    <a:pt x="263" y="138"/>
                    <a:pt x="258" y="136"/>
                    <a:pt x="254" y="135"/>
                  </a:cubicBezTo>
                  <a:cubicBezTo>
                    <a:pt x="250" y="134"/>
                    <a:pt x="246" y="132"/>
                    <a:pt x="244" y="130"/>
                  </a:cubicBezTo>
                  <a:cubicBezTo>
                    <a:pt x="241" y="128"/>
                    <a:pt x="240" y="125"/>
                    <a:pt x="240" y="123"/>
                  </a:cubicBezTo>
                  <a:cubicBezTo>
                    <a:pt x="240" y="121"/>
                    <a:pt x="241" y="118"/>
                    <a:pt x="243" y="117"/>
                  </a:cubicBezTo>
                  <a:cubicBezTo>
                    <a:pt x="244" y="116"/>
                    <a:pt x="244" y="116"/>
                    <a:pt x="244" y="116"/>
                  </a:cubicBezTo>
                  <a:cubicBezTo>
                    <a:pt x="248" y="112"/>
                    <a:pt x="252" y="109"/>
                    <a:pt x="255" y="104"/>
                  </a:cubicBezTo>
                  <a:cubicBezTo>
                    <a:pt x="256" y="102"/>
                    <a:pt x="257" y="100"/>
                    <a:pt x="257" y="98"/>
                  </a:cubicBezTo>
                  <a:cubicBezTo>
                    <a:pt x="258" y="95"/>
                    <a:pt x="258" y="93"/>
                    <a:pt x="259" y="91"/>
                  </a:cubicBezTo>
                  <a:cubicBezTo>
                    <a:pt x="261" y="88"/>
                    <a:pt x="264" y="87"/>
                    <a:pt x="267" y="85"/>
                  </a:cubicBezTo>
                  <a:cubicBezTo>
                    <a:pt x="269" y="84"/>
                    <a:pt x="271" y="83"/>
                    <a:pt x="272" y="82"/>
                  </a:cubicBezTo>
                  <a:cubicBezTo>
                    <a:pt x="275" y="80"/>
                    <a:pt x="276" y="77"/>
                    <a:pt x="278" y="73"/>
                  </a:cubicBezTo>
                  <a:cubicBezTo>
                    <a:pt x="280" y="72"/>
                    <a:pt x="281" y="70"/>
                    <a:pt x="282" y="68"/>
                  </a:cubicBezTo>
                  <a:cubicBezTo>
                    <a:pt x="283" y="67"/>
                    <a:pt x="284" y="65"/>
                    <a:pt x="285" y="64"/>
                  </a:cubicBezTo>
                  <a:cubicBezTo>
                    <a:pt x="286" y="62"/>
                    <a:pt x="286" y="62"/>
                    <a:pt x="286" y="62"/>
                  </a:cubicBezTo>
                  <a:lnTo>
                    <a:pt x="283" y="59"/>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5" name="Freeform 164">
              <a:extLst>
                <a:ext uri="{FF2B5EF4-FFF2-40B4-BE49-F238E27FC236}">
                  <a16:creationId xmlns:a16="http://schemas.microsoft.com/office/drawing/2014/main" id="{01FF0D56-32B2-2B4D-B77F-385680538A72}"/>
                </a:ext>
              </a:extLst>
            </p:cNvPr>
            <p:cNvSpPr>
              <a:spLocks noEditPoints="1"/>
            </p:cNvSpPr>
            <p:nvPr/>
          </p:nvSpPr>
          <p:spPr bwMode="auto">
            <a:xfrm>
              <a:off x="15274470" y="6446519"/>
              <a:ext cx="1547019" cy="2292148"/>
            </a:xfrm>
            <a:custGeom>
              <a:avLst/>
              <a:gdLst>
                <a:gd name="T0" fmla="*/ 281 w 284"/>
                <a:gd name="T1" fmla="*/ 36 h 462"/>
                <a:gd name="T2" fmla="*/ 140 w 284"/>
                <a:gd name="T3" fmla="*/ 1 h 462"/>
                <a:gd name="T4" fmla="*/ 137 w 284"/>
                <a:gd name="T5" fmla="*/ 0 h 462"/>
                <a:gd name="T6" fmla="*/ 128 w 284"/>
                <a:gd name="T7" fmla="*/ 27 h 462"/>
                <a:gd name="T8" fmla="*/ 136 w 284"/>
                <a:gd name="T9" fmla="*/ 21 h 462"/>
                <a:gd name="T10" fmla="*/ 140 w 284"/>
                <a:gd name="T11" fmla="*/ 19 h 462"/>
                <a:gd name="T12" fmla="*/ 141 w 284"/>
                <a:gd name="T13" fmla="*/ 19 h 462"/>
                <a:gd name="T14" fmla="*/ 145 w 284"/>
                <a:gd name="T15" fmla="*/ 24 h 462"/>
                <a:gd name="T16" fmla="*/ 152 w 284"/>
                <a:gd name="T17" fmla="*/ 31 h 462"/>
                <a:gd name="T18" fmla="*/ 158 w 284"/>
                <a:gd name="T19" fmla="*/ 32 h 462"/>
                <a:gd name="T20" fmla="*/ 166 w 284"/>
                <a:gd name="T21" fmla="*/ 34 h 462"/>
                <a:gd name="T22" fmla="*/ 165 w 284"/>
                <a:gd name="T23" fmla="*/ 34 h 462"/>
                <a:gd name="T24" fmla="*/ 158 w 284"/>
                <a:gd name="T25" fmla="*/ 36 h 462"/>
                <a:gd name="T26" fmla="*/ 155 w 284"/>
                <a:gd name="T27" fmla="*/ 36 h 462"/>
                <a:gd name="T28" fmla="*/ 145 w 284"/>
                <a:gd name="T29" fmla="*/ 34 h 462"/>
                <a:gd name="T30" fmla="*/ 130 w 284"/>
                <a:gd name="T31" fmla="*/ 31 h 462"/>
                <a:gd name="T32" fmla="*/ 129 w 284"/>
                <a:gd name="T33" fmla="*/ 31 h 462"/>
                <a:gd name="T34" fmla="*/ 127 w 284"/>
                <a:gd name="T35" fmla="*/ 31 h 462"/>
                <a:gd name="T36" fmla="*/ 0 w 284"/>
                <a:gd name="T37" fmla="*/ 405 h 462"/>
                <a:gd name="T38" fmla="*/ 3 w 284"/>
                <a:gd name="T39" fmla="*/ 406 h 462"/>
                <a:gd name="T40" fmla="*/ 127 w 284"/>
                <a:gd name="T41" fmla="*/ 442 h 462"/>
                <a:gd name="T42" fmla="*/ 177 w 284"/>
                <a:gd name="T43" fmla="*/ 454 h 462"/>
                <a:gd name="T44" fmla="*/ 184 w 284"/>
                <a:gd name="T45" fmla="*/ 455 h 462"/>
                <a:gd name="T46" fmla="*/ 217 w 284"/>
                <a:gd name="T47" fmla="*/ 461 h 462"/>
                <a:gd name="T48" fmla="*/ 220 w 284"/>
                <a:gd name="T49" fmla="*/ 462 h 462"/>
                <a:gd name="T50" fmla="*/ 221 w 284"/>
                <a:gd name="T51" fmla="*/ 459 h 462"/>
                <a:gd name="T52" fmla="*/ 267 w 284"/>
                <a:gd name="T53" fmla="*/ 144 h 462"/>
                <a:gd name="T54" fmla="*/ 261 w 284"/>
                <a:gd name="T55" fmla="*/ 143 h 462"/>
                <a:gd name="T56" fmla="*/ 261 w 284"/>
                <a:gd name="T57" fmla="*/ 145 h 462"/>
                <a:gd name="T58" fmla="*/ 257 w 284"/>
                <a:gd name="T59" fmla="*/ 150 h 462"/>
                <a:gd name="T60" fmla="*/ 255 w 284"/>
                <a:gd name="T61" fmla="*/ 151 h 462"/>
                <a:gd name="T62" fmla="*/ 253 w 284"/>
                <a:gd name="T63" fmla="*/ 154 h 462"/>
                <a:gd name="T64" fmla="*/ 253 w 284"/>
                <a:gd name="T65" fmla="*/ 148 h 462"/>
                <a:gd name="T66" fmla="*/ 252 w 284"/>
                <a:gd name="T67" fmla="*/ 145 h 462"/>
                <a:gd name="T68" fmla="*/ 252 w 284"/>
                <a:gd name="T69" fmla="*/ 144 h 462"/>
                <a:gd name="T70" fmla="*/ 251 w 284"/>
                <a:gd name="T71" fmla="*/ 143 h 462"/>
                <a:gd name="T72" fmla="*/ 251 w 284"/>
                <a:gd name="T73" fmla="*/ 142 h 462"/>
                <a:gd name="T74" fmla="*/ 251 w 284"/>
                <a:gd name="T75" fmla="*/ 140 h 462"/>
                <a:gd name="T76" fmla="*/ 250 w 284"/>
                <a:gd name="T77" fmla="*/ 136 h 462"/>
                <a:gd name="T78" fmla="*/ 249 w 284"/>
                <a:gd name="T79" fmla="*/ 135 h 462"/>
                <a:gd name="T80" fmla="*/ 257 w 284"/>
                <a:gd name="T81" fmla="*/ 125 h 462"/>
                <a:gd name="T82" fmla="*/ 258 w 284"/>
                <a:gd name="T83" fmla="*/ 123 h 462"/>
                <a:gd name="T84" fmla="*/ 260 w 284"/>
                <a:gd name="T85" fmla="*/ 121 h 462"/>
                <a:gd name="T86" fmla="*/ 269 w 284"/>
                <a:gd name="T87" fmla="*/ 114 h 462"/>
                <a:gd name="T88" fmla="*/ 272 w 284"/>
                <a:gd name="T89" fmla="*/ 113 h 462"/>
                <a:gd name="T90" fmla="*/ 272 w 284"/>
                <a:gd name="T91" fmla="*/ 111 h 462"/>
                <a:gd name="T92" fmla="*/ 284 w 284"/>
                <a:gd name="T93" fmla="*/ 39 h 462"/>
                <a:gd name="T94" fmla="*/ 284 w 284"/>
                <a:gd name="T95" fmla="*/ 36 h 462"/>
                <a:gd name="T96" fmla="*/ 281 w 284"/>
                <a:gd name="T97" fmla="*/ 36 h 462"/>
                <a:gd name="T98" fmla="*/ 233 w 284"/>
                <a:gd name="T99" fmla="*/ 166 h 462"/>
                <a:gd name="T100" fmla="*/ 237 w 284"/>
                <a:gd name="T101" fmla="*/ 160 h 462"/>
                <a:gd name="T102" fmla="*/ 239 w 284"/>
                <a:gd name="T103" fmla="*/ 164 h 462"/>
                <a:gd name="T104" fmla="*/ 238 w 284"/>
                <a:gd name="T105" fmla="*/ 165 h 462"/>
                <a:gd name="T106" fmla="*/ 233 w 284"/>
                <a:gd name="T107" fmla="*/ 167 h 462"/>
                <a:gd name="T108" fmla="*/ 233 w 284"/>
                <a:gd name="T109" fmla="*/ 167 h 462"/>
                <a:gd name="T110" fmla="*/ 233 w 284"/>
                <a:gd name="T111" fmla="*/ 16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4" h="462">
                  <a:moveTo>
                    <a:pt x="281" y="36"/>
                  </a:moveTo>
                  <a:cubicBezTo>
                    <a:pt x="267" y="34"/>
                    <a:pt x="214" y="25"/>
                    <a:pt x="140" y="1"/>
                  </a:cubicBezTo>
                  <a:cubicBezTo>
                    <a:pt x="137" y="0"/>
                    <a:pt x="137" y="0"/>
                    <a:pt x="137" y="0"/>
                  </a:cubicBezTo>
                  <a:cubicBezTo>
                    <a:pt x="128" y="27"/>
                    <a:pt x="128" y="27"/>
                    <a:pt x="128" y="27"/>
                  </a:cubicBezTo>
                  <a:cubicBezTo>
                    <a:pt x="136" y="21"/>
                    <a:pt x="136" y="21"/>
                    <a:pt x="136" y="21"/>
                  </a:cubicBezTo>
                  <a:cubicBezTo>
                    <a:pt x="137" y="20"/>
                    <a:pt x="139" y="19"/>
                    <a:pt x="140" y="19"/>
                  </a:cubicBezTo>
                  <a:cubicBezTo>
                    <a:pt x="140" y="19"/>
                    <a:pt x="141" y="19"/>
                    <a:pt x="141" y="19"/>
                  </a:cubicBezTo>
                  <a:cubicBezTo>
                    <a:pt x="143" y="20"/>
                    <a:pt x="144" y="22"/>
                    <a:pt x="145" y="24"/>
                  </a:cubicBezTo>
                  <a:cubicBezTo>
                    <a:pt x="147" y="26"/>
                    <a:pt x="149" y="29"/>
                    <a:pt x="152" y="31"/>
                  </a:cubicBezTo>
                  <a:cubicBezTo>
                    <a:pt x="154" y="32"/>
                    <a:pt x="156" y="32"/>
                    <a:pt x="158" y="32"/>
                  </a:cubicBezTo>
                  <a:cubicBezTo>
                    <a:pt x="163" y="32"/>
                    <a:pt x="165" y="33"/>
                    <a:pt x="166" y="34"/>
                  </a:cubicBezTo>
                  <a:cubicBezTo>
                    <a:pt x="166" y="34"/>
                    <a:pt x="166" y="34"/>
                    <a:pt x="165" y="34"/>
                  </a:cubicBezTo>
                  <a:cubicBezTo>
                    <a:pt x="165" y="35"/>
                    <a:pt x="162" y="36"/>
                    <a:pt x="158" y="36"/>
                  </a:cubicBezTo>
                  <a:cubicBezTo>
                    <a:pt x="156" y="36"/>
                    <a:pt x="155" y="36"/>
                    <a:pt x="155" y="36"/>
                  </a:cubicBezTo>
                  <a:cubicBezTo>
                    <a:pt x="152" y="36"/>
                    <a:pt x="148" y="35"/>
                    <a:pt x="145" y="34"/>
                  </a:cubicBezTo>
                  <a:cubicBezTo>
                    <a:pt x="140" y="32"/>
                    <a:pt x="135" y="31"/>
                    <a:pt x="130" y="31"/>
                  </a:cubicBezTo>
                  <a:cubicBezTo>
                    <a:pt x="129" y="31"/>
                    <a:pt x="129" y="31"/>
                    <a:pt x="129" y="31"/>
                  </a:cubicBezTo>
                  <a:cubicBezTo>
                    <a:pt x="127" y="31"/>
                    <a:pt x="127" y="31"/>
                    <a:pt x="127" y="31"/>
                  </a:cubicBezTo>
                  <a:cubicBezTo>
                    <a:pt x="0" y="405"/>
                    <a:pt x="0" y="405"/>
                    <a:pt x="0" y="405"/>
                  </a:cubicBezTo>
                  <a:cubicBezTo>
                    <a:pt x="3" y="406"/>
                    <a:pt x="3" y="406"/>
                    <a:pt x="3" y="406"/>
                  </a:cubicBezTo>
                  <a:cubicBezTo>
                    <a:pt x="42" y="418"/>
                    <a:pt x="83" y="430"/>
                    <a:pt x="127" y="442"/>
                  </a:cubicBezTo>
                  <a:cubicBezTo>
                    <a:pt x="143" y="447"/>
                    <a:pt x="160" y="450"/>
                    <a:pt x="177" y="454"/>
                  </a:cubicBezTo>
                  <a:cubicBezTo>
                    <a:pt x="184" y="455"/>
                    <a:pt x="184" y="455"/>
                    <a:pt x="184" y="455"/>
                  </a:cubicBezTo>
                  <a:cubicBezTo>
                    <a:pt x="194" y="457"/>
                    <a:pt x="205" y="459"/>
                    <a:pt x="217" y="461"/>
                  </a:cubicBezTo>
                  <a:cubicBezTo>
                    <a:pt x="220" y="462"/>
                    <a:pt x="220" y="462"/>
                    <a:pt x="220" y="462"/>
                  </a:cubicBezTo>
                  <a:cubicBezTo>
                    <a:pt x="221" y="459"/>
                    <a:pt x="221" y="459"/>
                    <a:pt x="221" y="459"/>
                  </a:cubicBezTo>
                  <a:cubicBezTo>
                    <a:pt x="226" y="419"/>
                    <a:pt x="247" y="277"/>
                    <a:pt x="267" y="144"/>
                  </a:cubicBezTo>
                  <a:cubicBezTo>
                    <a:pt x="261" y="143"/>
                    <a:pt x="261" y="143"/>
                    <a:pt x="261" y="143"/>
                  </a:cubicBezTo>
                  <a:cubicBezTo>
                    <a:pt x="261" y="143"/>
                    <a:pt x="261" y="144"/>
                    <a:pt x="261" y="145"/>
                  </a:cubicBezTo>
                  <a:cubicBezTo>
                    <a:pt x="260" y="147"/>
                    <a:pt x="258" y="148"/>
                    <a:pt x="257" y="150"/>
                  </a:cubicBezTo>
                  <a:cubicBezTo>
                    <a:pt x="256" y="150"/>
                    <a:pt x="256" y="151"/>
                    <a:pt x="255" y="151"/>
                  </a:cubicBezTo>
                  <a:cubicBezTo>
                    <a:pt x="254" y="152"/>
                    <a:pt x="253" y="153"/>
                    <a:pt x="253" y="154"/>
                  </a:cubicBezTo>
                  <a:cubicBezTo>
                    <a:pt x="253" y="152"/>
                    <a:pt x="253" y="150"/>
                    <a:pt x="253" y="148"/>
                  </a:cubicBezTo>
                  <a:cubicBezTo>
                    <a:pt x="253" y="147"/>
                    <a:pt x="252" y="146"/>
                    <a:pt x="252" y="145"/>
                  </a:cubicBezTo>
                  <a:cubicBezTo>
                    <a:pt x="252" y="144"/>
                    <a:pt x="252" y="144"/>
                    <a:pt x="252" y="144"/>
                  </a:cubicBezTo>
                  <a:cubicBezTo>
                    <a:pt x="251" y="143"/>
                    <a:pt x="251" y="143"/>
                    <a:pt x="251" y="143"/>
                  </a:cubicBezTo>
                  <a:cubicBezTo>
                    <a:pt x="251" y="142"/>
                    <a:pt x="251" y="142"/>
                    <a:pt x="251" y="142"/>
                  </a:cubicBezTo>
                  <a:cubicBezTo>
                    <a:pt x="251" y="141"/>
                    <a:pt x="251" y="141"/>
                    <a:pt x="251" y="140"/>
                  </a:cubicBezTo>
                  <a:cubicBezTo>
                    <a:pt x="251" y="138"/>
                    <a:pt x="250" y="137"/>
                    <a:pt x="250" y="136"/>
                  </a:cubicBezTo>
                  <a:cubicBezTo>
                    <a:pt x="250" y="136"/>
                    <a:pt x="250" y="135"/>
                    <a:pt x="249" y="135"/>
                  </a:cubicBezTo>
                  <a:cubicBezTo>
                    <a:pt x="248" y="132"/>
                    <a:pt x="254" y="127"/>
                    <a:pt x="257" y="125"/>
                  </a:cubicBezTo>
                  <a:cubicBezTo>
                    <a:pt x="258" y="123"/>
                    <a:pt x="258" y="123"/>
                    <a:pt x="258" y="123"/>
                  </a:cubicBezTo>
                  <a:cubicBezTo>
                    <a:pt x="258" y="123"/>
                    <a:pt x="259" y="122"/>
                    <a:pt x="260" y="121"/>
                  </a:cubicBezTo>
                  <a:cubicBezTo>
                    <a:pt x="262" y="119"/>
                    <a:pt x="267" y="114"/>
                    <a:pt x="269" y="114"/>
                  </a:cubicBezTo>
                  <a:cubicBezTo>
                    <a:pt x="272" y="113"/>
                    <a:pt x="272" y="113"/>
                    <a:pt x="272" y="113"/>
                  </a:cubicBezTo>
                  <a:cubicBezTo>
                    <a:pt x="272" y="111"/>
                    <a:pt x="272" y="111"/>
                    <a:pt x="272" y="111"/>
                  </a:cubicBezTo>
                  <a:cubicBezTo>
                    <a:pt x="276" y="86"/>
                    <a:pt x="280" y="62"/>
                    <a:pt x="284" y="39"/>
                  </a:cubicBezTo>
                  <a:cubicBezTo>
                    <a:pt x="284" y="36"/>
                    <a:pt x="284" y="36"/>
                    <a:pt x="284" y="36"/>
                  </a:cubicBezTo>
                  <a:lnTo>
                    <a:pt x="281" y="36"/>
                  </a:lnTo>
                  <a:close/>
                  <a:moveTo>
                    <a:pt x="233" y="166"/>
                  </a:moveTo>
                  <a:cubicBezTo>
                    <a:pt x="233" y="164"/>
                    <a:pt x="235" y="161"/>
                    <a:pt x="237" y="160"/>
                  </a:cubicBezTo>
                  <a:cubicBezTo>
                    <a:pt x="237" y="161"/>
                    <a:pt x="237" y="163"/>
                    <a:pt x="239" y="164"/>
                  </a:cubicBezTo>
                  <a:cubicBezTo>
                    <a:pt x="238" y="164"/>
                    <a:pt x="238" y="165"/>
                    <a:pt x="238" y="165"/>
                  </a:cubicBezTo>
                  <a:cubicBezTo>
                    <a:pt x="236" y="166"/>
                    <a:pt x="235" y="167"/>
                    <a:pt x="233" y="167"/>
                  </a:cubicBezTo>
                  <a:cubicBezTo>
                    <a:pt x="233" y="167"/>
                    <a:pt x="233" y="167"/>
                    <a:pt x="233" y="167"/>
                  </a:cubicBezTo>
                  <a:cubicBezTo>
                    <a:pt x="233" y="167"/>
                    <a:pt x="233" y="167"/>
                    <a:pt x="233" y="166"/>
                  </a:cubicBezTo>
                  <a:close/>
                </a:path>
              </a:pathLst>
            </a:custGeom>
            <a:solidFill>
              <a:srgbClr val="EFF1F8"/>
            </a:solid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6" name="Freeform 165">
              <a:extLst>
                <a:ext uri="{FF2B5EF4-FFF2-40B4-BE49-F238E27FC236}">
                  <a16:creationId xmlns:a16="http://schemas.microsoft.com/office/drawing/2014/main" id="{9457516D-0472-4B46-89C8-A9F46A75B68B}"/>
                </a:ext>
              </a:extLst>
            </p:cNvPr>
            <p:cNvSpPr>
              <a:spLocks noEditPoints="1"/>
            </p:cNvSpPr>
            <p:nvPr/>
          </p:nvSpPr>
          <p:spPr bwMode="auto">
            <a:xfrm>
              <a:off x="13152961" y="4988728"/>
              <a:ext cx="1891713" cy="3292629"/>
            </a:xfrm>
            <a:custGeom>
              <a:avLst/>
              <a:gdLst>
                <a:gd name="T0" fmla="*/ 281 w 347"/>
                <a:gd name="T1" fmla="*/ 180 h 664"/>
                <a:gd name="T2" fmla="*/ 48 w 347"/>
                <a:gd name="T3" fmla="*/ 37 h 664"/>
                <a:gd name="T4" fmla="*/ 56 w 347"/>
                <a:gd name="T5" fmla="*/ 60 h 664"/>
                <a:gd name="T6" fmla="*/ 94 w 347"/>
                <a:gd name="T7" fmla="*/ 61 h 664"/>
                <a:gd name="T8" fmla="*/ 90 w 347"/>
                <a:gd name="T9" fmla="*/ 86 h 664"/>
                <a:gd name="T10" fmla="*/ 83 w 347"/>
                <a:gd name="T11" fmla="*/ 161 h 664"/>
                <a:gd name="T12" fmla="*/ 76 w 347"/>
                <a:gd name="T13" fmla="*/ 193 h 664"/>
                <a:gd name="T14" fmla="*/ 79 w 347"/>
                <a:gd name="T15" fmla="*/ 207 h 664"/>
                <a:gd name="T16" fmla="*/ 91 w 347"/>
                <a:gd name="T17" fmla="*/ 235 h 664"/>
                <a:gd name="T18" fmla="*/ 77 w 347"/>
                <a:gd name="T19" fmla="*/ 268 h 664"/>
                <a:gd name="T20" fmla="*/ 63 w 347"/>
                <a:gd name="T21" fmla="*/ 276 h 664"/>
                <a:gd name="T22" fmla="*/ 56 w 347"/>
                <a:gd name="T23" fmla="*/ 282 h 664"/>
                <a:gd name="T24" fmla="*/ 40 w 347"/>
                <a:gd name="T25" fmla="*/ 293 h 664"/>
                <a:gd name="T26" fmla="*/ 31 w 347"/>
                <a:gd name="T27" fmla="*/ 295 h 664"/>
                <a:gd name="T28" fmla="*/ 36 w 347"/>
                <a:gd name="T29" fmla="*/ 311 h 664"/>
                <a:gd name="T30" fmla="*/ 28 w 347"/>
                <a:gd name="T31" fmla="*/ 327 h 664"/>
                <a:gd name="T32" fmla="*/ 40 w 347"/>
                <a:gd name="T33" fmla="*/ 337 h 664"/>
                <a:gd name="T34" fmla="*/ 60 w 347"/>
                <a:gd name="T35" fmla="*/ 330 h 664"/>
                <a:gd name="T36" fmla="*/ 52 w 347"/>
                <a:gd name="T37" fmla="*/ 338 h 664"/>
                <a:gd name="T38" fmla="*/ 31 w 347"/>
                <a:gd name="T39" fmla="*/ 352 h 664"/>
                <a:gd name="T40" fmla="*/ 39 w 347"/>
                <a:gd name="T41" fmla="*/ 365 h 664"/>
                <a:gd name="T42" fmla="*/ 46 w 347"/>
                <a:gd name="T43" fmla="*/ 369 h 664"/>
                <a:gd name="T44" fmla="*/ 45 w 347"/>
                <a:gd name="T45" fmla="*/ 382 h 664"/>
                <a:gd name="T46" fmla="*/ 41 w 347"/>
                <a:gd name="T47" fmla="*/ 390 h 664"/>
                <a:gd name="T48" fmla="*/ 26 w 347"/>
                <a:gd name="T49" fmla="*/ 405 h 664"/>
                <a:gd name="T50" fmla="*/ 34 w 347"/>
                <a:gd name="T51" fmla="*/ 418 h 664"/>
                <a:gd name="T52" fmla="*/ 26 w 347"/>
                <a:gd name="T53" fmla="*/ 433 h 664"/>
                <a:gd name="T54" fmla="*/ 38 w 347"/>
                <a:gd name="T55" fmla="*/ 450 h 664"/>
                <a:gd name="T56" fmla="*/ 33 w 347"/>
                <a:gd name="T57" fmla="*/ 454 h 664"/>
                <a:gd name="T58" fmla="*/ 9 w 347"/>
                <a:gd name="T59" fmla="*/ 427 h 664"/>
                <a:gd name="T60" fmla="*/ 6 w 347"/>
                <a:gd name="T61" fmla="*/ 448 h 664"/>
                <a:gd name="T62" fmla="*/ 8 w 347"/>
                <a:gd name="T63" fmla="*/ 465 h 664"/>
                <a:gd name="T64" fmla="*/ 10 w 347"/>
                <a:gd name="T65" fmla="*/ 479 h 664"/>
                <a:gd name="T66" fmla="*/ 14 w 347"/>
                <a:gd name="T67" fmla="*/ 494 h 664"/>
                <a:gd name="T68" fmla="*/ 26 w 347"/>
                <a:gd name="T69" fmla="*/ 516 h 664"/>
                <a:gd name="T70" fmla="*/ 30 w 347"/>
                <a:gd name="T71" fmla="*/ 536 h 664"/>
                <a:gd name="T72" fmla="*/ 33 w 347"/>
                <a:gd name="T73" fmla="*/ 539 h 664"/>
                <a:gd name="T74" fmla="*/ 46 w 347"/>
                <a:gd name="T75" fmla="*/ 575 h 664"/>
                <a:gd name="T76" fmla="*/ 70 w 347"/>
                <a:gd name="T77" fmla="*/ 560 h 664"/>
                <a:gd name="T78" fmla="*/ 59 w 347"/>
                <a:gd name="T79" fmla="*/ 486 h 664"/>
                <a:gd name="T80" fmla="*/ 64 w 347"/>
                <a:gd name="T81" fmla="*/ 487 h 664"/>
                <a:gd name="T82" fmla="*/ 59 w 347"/>
                <a:gd name="T83" fmla="*/ 502 h 664"/>
                <a:gd name="T84" fmla="*/ 62 w 347"/>
                <a:gd name="T85" fmla="*/ 512 h 664"/>
                <a:gd name="T86" fmla="*/ 70 w 347"/>
                <a:gd name="T87" fmla="*/ 534 h 664"/>
                <a:gd name="T88" fmla="*/ 83 w 347"/>
                <a:gd name="T89" fmla="*/ 545 h 664"/>
                <a:gd name="T90" fmla="*/ 284 w 347"/>
                <a:gd name="T91" fmla="*/ 662 h 664"/>
                <a:gd name="T92" fmla="*/ 295 w 347"/>
                <a:gd name="T93" fmla="*/ 599 h 664"/>
                <a:gd name="T94" fmla="*/ 268 w 347"/>
                <a:gd name="T95" fmla="*/ 530 h 664"/>
                <a:gd name="T96" fmla="*/ 252 w 347"/>
                <a:gd name="T97" fmla="*/ 484 h 664"/>
                <a:gd name="T98" fmla="*/ 254 w 347"/>
                <a:gd name="T99" fmla="*/ 402 h 664"/>
                <a:gd name="T100" fmla="*/ 346 w 347"/>
                <a:gd name="T101" fmla="*/ 220 h 664"/>
                <a:gd name="T102" fmla="*/ 70 w 347"/>
                <a:gd name="T103" fmla="*/ 500 h 664"/>
                <a:gd name="T104" fmla="*/ 47 w 347"/>
                <a:gd name="T105" fmla="*/ 465 h 664"/>
                <a:gd name="T106" fmla="*/ 45 w 347"/>
                <a:gd name="T107" fmla="*/ 465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7" h="664">
                  <a:moveTo>
                    <a:pt x="345" y="216"/>
                  </a:moveTo>
                  <a:cubicBezTo>
                    <a:pt x="324" y="205"/>
                    <a:pt x="303" y="193"/>
                    <a:pt x="282" y="181"/>
                  </a:cubicBezTo>
                  <a:cubicBezTo>
                    <a:pt x="282" y="181"/>
                    <a:pt x="282" y="181"/>
                    <a:pt x="282" y="181"/>
                  </a:cubicBezTo>
                  <a:cubicBezTo>
                    <a:pt x="282" y="181"/>
                    <a:pt x="282" y="181"/>
                    <a:pt x="282" y="181"/>
                  </a:cubicBezTo>
                  <a:cubicBezTo>
                    <a:pt x="281" y="180"/>
                    <a:pt x="281" y="180"/>
                    <a:pt x="281" y="180"/>
                  </a:cubicBezTo>
                  <a:cubicBezTo>
                    <a:pt x="281" y="180"/>
                    <a:pt x="281" y="180"/>
                    <a:pt x="281" y="180"/>
                  </a:cubicBezTo>
                  <a:cubicBezTo>
                    <a:pt x="160" y="107"/>
                    <a:pt x="75" y="27"/>
                    <a:pt x="52" y="4"/>
                  </a:cubicBezTo>
                  <a:cubicBezTo>
                    <a:pt x="48" y="0"/>
                    <a:pt x="48" y="0"/>
                    <a:pt x="48" y="0"/>
                  </a:cubicBezTo>
                  <a:cubicBezTo>
                    <a:pt x="47" y="6"/>
                    <a:pt x="47" y="6"/>
                    <a:pt x="47" y="6"/>
                  </a:cubicBezTo>
                  <a:cubicBezTo>
                    <a:pt x="46" y="11"/>
                    <a:pt x="47" y="17"/>
                    <a:pt x="47" y="23"/>
                  </a:cubicBezTo>
                  <a:cubicBezTo>
                    <a:pt x="48" y="26"/>
                    <a:pt x="48" y="30"/>
                    <a:pt x="48" y="32"/>
                  </a:cubicBezTo>
                  <a:cubicBezTo>
                    <a:pt x="48" y="34"/>
                    <a:pt x="48" y="35"/>
                    <a:pt x="48" y="37"/>
                  </a:cubicBezTo>
                  <a:cubicBezTo>
                    <a:pt x="48" y="40"/>
                    <a:pt x="48" y="43"/>
                    <a:pt x="48" y="45"/>
                  </a:cubicBezTo>
                  <a:cubicBezTo>
                    <a:pt x="48" y="46"/>
                    <a:pt x="47" y="47"/>
                    <a:pt x="47" y="48"/>
                  </a:cubicBezTo>
                  <a:cubicBezTo>
                    <a:pt x="46" y="51"/>
                    <a:pt x="43" y="57"/>
                    <a:pt x="48" y="60"/>
                  </a:cubicBezTo>
                  <a:cubicBezTo>
                    <a:pt x="49" y="61"/>
                    <a:pt x="50" y="61"/>
                    <a:pt x="51" y="61"/>
                  </a:cubicBezTo>
                  <a:cubicBezTo>
                    <a:pt x="52" y="61"/>
                    <a:pt x="54" y="61"/>
                    <a:pt x="55" y="61"/>
                  </a:cubicBezTo>
                  <a:cubicBezTo>
                    <a:pt x="55" y="60"/>
                    <a:pt x="56" y="60"/>
                    <a:pt x="56" y="60"/>
                  </a:cubicBezTo>
                  <a:cubicBezTo>
                    <a:pt x="58" y="60"/>
                    <a:pt x="60" y="61"/>
                    <a:pt x="62" y="62"/>
                  </a:cubicBezTo>
                  <a:cubicBezTo>
                    <a:pt x="64" y="62"/>
                    <a:pt x="66" y="63"/>
                    <a:pt x="67" y="63"/>
                  </a:cubicBezTo>
                  <a:cubicBezTo>
                    <a:pt x="70" y="63"/>
                    <a:pt x="72" y="61"/>
                    <a:pt x="75" y="59"/>
                  </a:cubicBezTo>
                  <a:cubicBezTo>
                    <a:pt x="76" y="58"/>
                    <a:pt x="76" y="58"/>
                    <a:pt x="76" y="58"/>
                  </a:cubicBezTo>
                  <a:cubicBezTo>
                    <a:pt x="78" y="57"/>
                    <a:pt x="81" y="56"/>
                    <a:pt x="85" y="56"/>
                  </a:cubicBezTo>
                  <a:cubicBezTo>
                    <a:pt x="87" y="56"/>
                    <a:pt x="93" y="56"/>
                    <a:pt x="94" y="61"/>
                  </a:cubicBezTo>
                  <a:cubicBezTo>
                    <a:pt x="95" y="64"/>
                    <a:pt x="93" y="68"/>
                    <a:pt x="91" y="72"/>
                  </a:cubicBezTo>
                  <a:cubicBezTo>
                    <a:pt x="91" y="72"/>
                    <a:pt x="91" y="73"/>
                    <a:pt x="91" y="73"/>
                  </a:cubicBezTo>
                  <a:cubicBezTo>
                    <a:pt x="90" y="74"/>
                    <a:pt x="89" y="75"/>
                    <a:pt x="89" y="77"/>
                  </a:cubicBezTo>
                  <a:cubicBezTo>
                    <a:pt x="89" y="79"/>
                    <a:pt x="89" y="80"/>
                    <a:pt x="89" y="82"/>
                  </a:cubicBezTo>
                  <a:cubicBezTo>
                    <a:pt x="89" y="82"/>
                    <a:pt x="89" y="83"/>
                    <a:pt x="89" y="83"/>
                  </a:cubicBezTo>
                  <a:cubicBezTo>
                    <a:pt x="90" y="86"/>
                    <a:pt x="90" y="86"/>
                    <a:pt x="90" y="86"/>
                  </a:cubicBezTo>
                  <a:cubicBezTo>
                    <a:pt x="90" y="87"/>
                    <a:pt x="90" y="89"/>
                    <a:pt x="90" y="90"/>
                  </a:cubicBezTo>
                  <a:cubicBezTo>
                    <a:pt x="90" y="92"/>
                    <a:pt x="90" y="94"/>
                    <a:pt x="90" y="97"/>
                  </a:cubicBezTo>
                  <a:cubicBezTo>
                    <a:pt x="89" y="100"/>
                    <a:pt x="89" y="103"/>
                    <a:pt x="89" y="106"/>
                  </a:cubicBezTo>
                  <a:cubicBezTo>
                    <a:pt x="90" y="111"/>
                    <a:pt x="90" y="117"/>
                    <a:pt x="90" y="122"/>
                  </a:cubicBezTo>
                  <a:cubicBezTo>
                    <a:pt x="90" y="131"/>
                    <a:pt x="88" y="142"/>
                    <a:pt x="85" y="152"/>
                  </a:cubicBezTo>
                  <a:cubicBezTo>
                    <a:pt x="84" y="155"/>
                    <a:pt x="83" y="158"/>
                    <a:pt x="83" y="161"/>
                  </a:cubicBezTo>
                  <a:cubicBezTo>
                    <a:pt x="82" y="164"/>
                    <a:pt x="81" y="167"/>
                    <a:pt x="81" y="170"/>
                  </a:cubicBezTo>
                  <a:cubicBezTo>
                    <a:pt x="80" y="171"/>
                    <a:pt x="80" y="172"/>
                    <a:pt x="80" y="173"/>
                  </a:cubicBezTo>
                  <a:cubicBezTo>
                    <a:pt x="80" y="174"/>
                    <a:pt x="79" y="176"/>
                    <a:pt x="79" y="178"/>
                  </a:cubicBezTo>
                  <a:cubicBezTo>
                    <a:pt x="78" y="179"/>
                    <a:pt x="78" y="179"/>
                    <a:pt x="78" y="179"/>
                  </a:cubicBezTo>
                  <a:cubicBezTo>
                    <a:pt x="78" y="180"/>
                    <a:pt x="77" y="182"/>
                    <a:pt x="77" y="184"/>
                  </a:cubicBezTo>
                  <a:cubicBezTo>
                    <a:pt x="76" y="187"/>
                    <a:pt x="76" y="189"/>
                    <a:pt x="76" y="193"/>
                  </a:cubicBezTo>
                  <a:cubicBezTo>
                    <a:pt x="76" y="194"/>
                    <a:pt x="76" y="195"/>
                    <a:pt x="76" y="196"/>
                  </a:cubicBezTo>
                  <a:cubicBezTo>
                    <a:pt x="76" y="196"/>
                    <a:pt x="76" y="197"/>
                    <a:pt x="76" y="197"/>
                  </a:cubicBezTo>
                  <a:cubicBezTo>
                    <a:pt x="76" y="198"/>
                    <a:pt x="76" y="198"/>
                    <a:pt x="76" y="199"/>
                  </a:cubicBezTo>
                  <a:cubicBezTo>
                    <a:pt x="76" y="200"/>
                    <a:pt x="76" y="201"/>
                    <a:pt x="77" y="202"/>
                  </a:cubicBezTo>
                  <a:cubicBezTo>
                    <a:pt x="77" y="204"/>
                    <a:pt x="77" y="205"/>
                    <a:pt x="78" y="205"/>
                  </a:cubicBezTo>
                  <a:cubicBezTo>
                    <a:pt x="78" y="206"/>
                    <a:pt x="78" y="206"/>
                    <a:pt x="79" y="207"/>
                  </a:cubicBezTo>
                  <a:cubicBezTo>
                    <a:pt x="80" y="211"/>
                    <a:pt x="83" y="215"/>
                    <a:pt x="85" y="218"/>
                  </a:cubicBezTo>
                  <a:cubicBezTo>
                    <a:pt x="86" y="219"/>
                    <a:pt x="87" y="221"/>
                    <a:pt x="87" y="222"/>
                  </a:cubicBezTo>
                  <a:cubicBezTo>
                    <a:pt x="87" y="223"/>
                    <a:pt x="87" y="223"/>
                    <a:pt x="87" y="224"/>
                  </a:cubicBezTo>
                  <a:cubicBezTo>
                    <a:pt x="87" y="226"/>
                    <a:pt x="87" y="227"/>
                    <a:pt x="88" y="229"/>
                  </a:cubicBezTo>
                  <a:cubicBezTo>
                    <a:pt x="89" y="230"/>
                    <a:pt x="89" y="230"/>
                    <a:pt x="89" y="231"/>
                  </a:cubicBezTo>
                  <a:cubicBezTo>
                    <a:pt x="90" y="232"/>
                    <a:pt x="91" y="234"/>
                    <a:pt x="91" y="235"/>
                  </a:cubicBezTo>
                  <a:cubicBezTo>
                    <a:pt x="92" y="240"/>
                    <a:pt x="92" y="247"/>
                    <a:pt x="88" y="249"/>
                  </a:cubicBezTo>
                  <a:cubicBezTo>
                    <a:pt x="88" y="250"/>
                    <a:pt x="87" y="250"/>
                    <a:pt x="87" y="250"/>
                  </a:cubicBezTo>
                  <a:cubicBezTo>
                    <a:pt x="84" y="252"/>
                    <a:pt x="81" y="254"/>
                    <a:pt x="81" y="259"/>
                  </a:cubicBezTo>
                  <a:cubicBezTo>
                    <a:pt x="81" y="260"/>
                    <a:pt x="81" y="261"/>
                    <a:pt x="81" y="262"/>
                  </a:cubicBezTo>
                  <a:cubicBezTo>
                    <a:pt x="81" y="263"/>
                    <a:pt x="81" y="265"/>
                    <a:pt x="81" y="266"/>
                  </a:cubicBezTo>
                  <a:cubicBezTo>
                    <a:pt x="80" y="267"/>
                    <a:pt x="79" y="267"/>
                    <a:pt x="77" y="268"/>
                  </a:cubicBezTo>
                  <a:cubicBezTo>
                    <a:pt x="77" y="269"/>
                    <a:pt x="76" y="269"/>
                    <a:pt x="75" y="270"/>
                  </a:cubicBezTo>
                  <a:cubicBezTo>
                    <a:pt x="74" y="271"/>
                    <a:pt x="73" y="271"/>
                    <a:pt x="73" y="272"/>
                  </a:cubicBezTo>
                  <a:cubicBezTo>
                    <a:pt x="72" y="273"/>
                    <a:pt x="72" y="273"/>
                    <a:pt x="72" y="273"/>
                  </a:cubicBezTo>
                  <a:cubicBezTo>
                    <a:pt x="71" y="273"/>
                    <a:pt x="70" y="273"/>
                    <a:pt x="69" y="274"/>
                  </a:cubicBezTo>
                  <a:cubicBezTo>
                    <a:pt x="69" y="274"/>
                    <a:pt x="69" y="274"/>
                    <a:pt x="69" y="274"/>
                  </a:cubicBezTo>
                  <a:cubicBezTo>
                    <a:pt x="66" y="274"/>
                    <a:pt x="64" y="275"/>
                    <a:pt x="63" y="276"/>
                  </a:cubicBezTo>
                  <a:cubicBezTo>
                    <a:pt x="61" y="276"/>
                    <a:pt x="60" y="277"/>
                    <a:pt x="59" y="279"/>
                  </a:cubicBezTo>
                  <a:cubicBezTo>
                    <a:pt x="59" y="280"/>
                    <a:pt x="59" y="280"/>
                    <a:pt x="59" y="281"/>
                  </a:cubicBezTo>
                  <a:cubicBezTo>
                    <a:pt x="59" y="281"/>
                    <a:pt x="58" y="282"/>
                    <a:pt x="58" y="282"/>
                  </a:cubicBezTo>
                  <a:cubicBezTo>
                    <a:pt x="58" y="282"/>
                    <a:pt x="58" y="282"/>
                    <a:pt x="58" y="282"/>
                  </a:cubicBezTo>
                  <a:cubicBezTo>
                    <a:pt x="58" y="282"/>
                    <a:pt x="58" y="282"/>
                    <a:pt x="58" y="282"/>
                  </a:cubicBezTo>
                  <a:cubicBezTo>
                    <a:pt x="57" y="282"/>
                    <a:pt x="57" y="282"/>
                    <a:pt x="56" y="282"/>
                  </a:cubicBezTo>
                  <a:cubicBezTo>
                    <a:pt x="55" y="281"/>
                    <a:pt x="53" y="280"/>
                    <a:pt x="51" y="280"/>
                  </a:cubicBezTo>
                  <a:cubicBezTo>
                    <a:pt x="50" y="280"/>
                    <a:pt x="49" y="280"/>
                    <a:pt x="48" y="281"/>
                  </a:cubicBezTo>
                  <a:cubicBezTo>
                    <a:pt x="43" y="284"/>
                    <a:pt x="44" y="290"/>
                    <a:pt x="45" y="295"/>
                  </a:cubicBezTo>
                  <a:cubicBezTo>
                    <a:pt x="45" y="295"/>
                    <a:pt x="45" y="296"/>
                    <a:pt x="45" y="296"/>
                  </a:cubicBezTo>
                  <a:cubicBezTo>
                    <a:pt x="45" y="296"/>
                    <a:pt x="45" y="295"/>
                    <a:pt x="45" y="295"/>
                  </a:cubicBezTo>
                  <a:cubicBezTo>
                    <a:pt x="43" y="293"/>
                    <a:pt x="41" y="293"/>
                    <a:pt x="40" y="293"/>
                  </a:cubicBezTo>
                  <a:cubicBezTo>
                    <a:pt x="40" y="293"/>
                    <a:pt x="40" y="293"/>
                    <a:pt x="39" y="293"/>
                  </a:cubicBezTo>
                  <a:cubicBezTo>
                    <a:pt x="39" y="293"/>
                    <a:pt x="39" y="293"/>
                    <a:pt x="39" y="292"/>
                  </a:cubicBezTo>
                  <a:cubicBezTo>
                    <a:pt x="38" y="292"/>
                    <a:pt x="37" y="292"/>
                    <a:pt x="35" y="292"/>
                  </a:cubicBezTo>
                  <a:cubicBezTo>
                    <a:pt x="35" y="292"/>
                    <a:pt x="35" y="292"/>
                    <a:pt x="35" y="292"/>
                  </a:cubicBezTo>
                  <a:cubicBezTo>
                    <a:pt x="34" y="292"/>
                    <a:pt x="34" y="292"/>
                    <a:pt x="34" y="292"/>
                  </a:cubicBezTo>
                  <a:cubicBezTo>
                    <a:pt x="33" y="292"/>
                    <a:pt x="31" y="293"/>
                    <a:pt x="31" y="295"/>
                  </a:cubicBezTo>
                  <a:cubicBezTo>
                    <a:pt x="30" y="296"/>
                    <a:pt x="29" y="298"/>
                    <a:pt x="30" y="300"/>
                  </a:cubicBezTo>
                  <a:cubicBezTo>
                    <a:pt x="31" y="302"/>
                    <a:pt x="32" y="303"/>
                    <a:pt x="33" y="303"/>
                  </a:cubicBezTo>
                  <a:cubicBezTo>
                    <a:pt x="34" y="303"/>
                    <a:pt x="34" y="303"/>
                    <a:pt x="34" y="303"/>
                  </a:cubicBezTo>
                  <a:cubicBezTo>
                    <a:pt x="34" y="304"/>
                    <a:pt x="34" y="306"/>
                    <a:pt x="36" y="307"/>
                  </a:cubicBezTo>
                  <a:cubicBezTo>
                    <a:pt x="36" y="307"/>
                    <a:pt x="37" y="307"/>
                    <a:pt x="37" y="307"/>
                  </a:cubicBezTo>
                  <a:cubicBezTo>
                    <a:pt x="37" y="309"/>
                    <a:pt x="37" y="310"/>
                    <a:pt x="36" y="311"/>
                  </a:cubicBezTo>
                  <a:cubicBezTo>
                    <a:pt x="36" y="311"/>
                    <a:pt x="36" y="311"/>
                    <a:pt x="36" y="311"/>
                  </a:cubicBezTo>
                  <a:cubicBezTo>
                    <a:pt x="35" y="308"/>
                    <a:pt x="32" y="308"/>
                    <a:pt x="31" y="308"/>
                  </a:cubicBezTo>
                  <a:cubicBezTo>
                    <a:pt x="28" y="308"/>
                    <a:pt x="26" y="311"/>
                    <a:pt x="25" y="314"/>
                  </a:cubicBezTo>
                  <a:cubicBezTo>
                    <a:pt x="25" y="317"/>
                    <a:pt x="26" y="319"/>
                    <a:pt x="27" y="322"/>
                  </a:cubicBezTo>
                  <a:cubicBezTo>
                    <a:pt x="27" y="323"/>
                    <a:pt x="28" y="324"/>
                    <a:pt x="28" y="325"/>
                  </a:cubicBezTo>
                  <a:cubicBezTo>
                    <a:pt x="28" y="326"/>
                    <a:pt x="28" y="326"/>
                    <a:pt x="28" y="327"/>
                  </a:cubicBezTo>
                  <a:cubicBezTo>
                    <a:pt x="27" y="330"/>
                    <a:pt x="27" y="334"/>
                    <a:pt x="29" y="336"/>
                  </a:cubicBezTo>
                  <a:cubicBezTo>
                    <a:pt x="30" y="337"/>
                    <a:pt x="31" y="337"/>
                    <a:pt x="33" y="337"/>
                  </a:cubicBezTo>
                  <a:cubicBezTo>
                    <a:pt x="33" y="337"/>
                    <a:pt x="33" y="337"/>
                    <a:pt x="33" y="337"/>
                  </a:cubicBezTo>
                  <a:cubicBezTo>
                    <a:pt x="33" y="337"/>
                    <a:pt x="33" y="337"/>
                    <a:pt x="34" y="337"/>
                  </a:cubicBezTo>
                  <a:cubicBezTo>
                    <a:pt x="35" y="337"/>
                    <a:pt x="36" y="336"/>
                    <a:pt x="37" y="336"/>
                  </a:cubicBezTo>
                  <a:cubicBezTo>
                    <a:pt x="38" y="337"/>
                    <a:pt x="39" y="337"/>
                    <a:pt x="40" y="337"/>
                  </a:cubicBezTo>
                  <a:cubicBezTo>
                    <a:pt x="40" y="337"/>
                    <a:pt x="40" y="337"/>
                    <a:pt x="40" y="337"/>
                  </a:cubicBezTo>
                  <a:cubicBezTo>
                    <a:pt x="42" y="337"/>
                    <a:pt x="44" y="335"/>
                    <a:pt x="45" y="333"/>
                  </a:cubicBezTo>
                  <a:cubicBezTo>
                    <a:pt x="45" y="334"/>
                    <a:pt x="45" y="334"/>
                    <a:pt x="46" y="334"/>
                  </a:cubicBezTo>
                  <a:cubicBezTo>
                    <a:pt x="47" y="335"/>
                    <a:pt x="48" y="335"/>
                    <a:pt x="49" y="335"/>
                  </a:cubicBezTo>
                  <a:cubicBezTo>
                    <a:pt x="53" y="335"/>
                    <a:pt x="55" y="333"/>
                    <a:pt x="57" y="331"/>
                  </a:cubicBezTo>
                  <a:cubicBezTo>
                    <a:pt x="58" y="331"/>
                    <a:pt x="59" y="330"/>
                    <a:pt x="60" y="330"/>
                  </a:cubicBezTo>
                  <a:cubicBezTo>
                    <a:pt x="62" y="328"/>
                    <a:pt x="65" y="327"/>
                    <a:pt x="67" y="327"/>
                  </a:cubicBezTo>
                  <a:cubicBezTo>
                    <a:pt x="67" y="328"/>
                    <a:pt x="65" y="329"/>
                    <a:pt x="63" y="331"/>
                  </a:cubicBezTo>
                  <a:cubicBezTo>
                    <a:pt x="62" y="331"/>
                    <a:pt x="62" y="331"/>
                    <a:pt x="62" y="331"/>
                  </a:cubicBezTo>
                  <a:cubicBezTo>
                    <a:pt x="61" y="332"/>
                    <a:pt x="60" y="332"/>
                    <a:pt x="59" y="332"/>
                  </a:cubicBezTo>
                  <a:cubicBezTo>
                    <a:pt x="57" y="333"/>
                    <a:pt x="55" y="334"/>
                    <a:pt x="54" y="336"/>
                  </a:cubicBezTo>
                  <a:cubicBezTo>
                    <a:pt x="53" y="336"/>
                    <a:pt x="53" y="337"/>
                    <a:pt x="52" y="338"/>
                  </a:cubicBezTo>
                  <a:cubicBezTo>
                    <a:pt x="52" y="338"/>
                    <a:pt x="51" y="338"/>
                    <a:pt x="51" y="338"/>
                  </a:cubicBezTo>
                  <a:cubicBezTo>
                    <a:pt x="48" y="338"/>
                    <a:pt x="46" y="339"/>
                    <a:pt x="44" y="342"/>
                  </a:cubicBezTo>
                  <a:cubicBezTo>
                    <a:pt x="44" y="342"/>
                    <a:pt x="43" y="343"/>
                    <a:pt x="41" y="343"/>
                  </a:cubicBezTo>
                  <a:cubicBezTo>
                    <a:pt x="39" y="344"/>
                    <a:pt x="36" y="346"/>
                    <a:pt x="35" y="350"/>
                  </a:cubicBezTo>
                  <a:cubicBezTo>
                    <a:pt x="35" y="350"/>
                    <a:pt x="35" y="350"/>
                    <a:pt x="35" y="350"/>
                  </a:cubicBezTo>
                  <a:cubicBezTo>
                    <a:pt x="33" y="350"/>
                    <a:pt x="32" y="351"/>
                    <a:pt x="31" y="352"/>
                  </a:cubicBezTo>
                  <a:cubicBezTo>
                    <a:pt x="29" y="354"/>
                    <a:pt x="28" y="357"/>
                    <a:pt x="28" y="359"/>
                  </a:cubicBezTo>
                  <a:cubicBezTo>
                    <a:pt x="28" y="361"/>
                    <a:pt x="28" y="361"/>
                    <a:pt x="28" y="361"/>
                  </a:cubicBezTo>
                  <a:cubicBezTo>
                    <a:pt x="28" y="363"/>
                    <a:pt x="28" y="367"/>
                    <a:pt x="30" y="369"/>
                  </a:cubicBezTo>
                  <a:cubicBezTo>
                    <a:pt x="31" y="369"/>
                    <a:pt x="32" y="370"/>
                    <a:pt x="33" y="370"/>
                  </a:cubicBezTo>
                  <a:cubicBezTo>
                    <a:pt x="33" y="370"/>
                    <a:pt x="33" y="370"/>
                    <a:pt x="33" y="370"/>
                  </a:cubicBezTo>
                  <a:cubicBezTo>
                    <a:pt x="36" y="370"/>
                    <a:pt x="38" y="367"/>
                    <a:pt x="39" y="365"/>
                  </a:cubicBezTo>
                  <a:cubicBezTo>
                    <a:pt x="39" y="365"/>
                    <a:pt x="39" y="365"/>
                    <a:pt x="40" y="365"/>
                  </a:cubicBezTo>
                  <a:cubicBezTo>
                    <a:pt x="40" y="365"/>
                    <a:pt x="41" y="365"/>
                    <a:pt x="42" y="365"/>
                  </a:cubicBezTo>
                  <a:cubicBezTo>
                    <a:pt x="42" y="365"/>
                    <a:pt x="42" y="365"/>
                    <a:pt x="43" y="365"/>
                  </a:cubicBezTo>
                  <a:cubicBezTo>
                    <a:pt x="43" y="365"/>
                    <a:pt x="43" y="365"/>
                    <a:pt x="43" y="365"/>
                  </a:cubicBezTo>
                  <a:cubicBezTo>
                    <a:pt x="43" y="368"/>
                    <a:pt x="44" y="369"/>
                    <a:pt x="46" y="369"/>
                  </a:cubicBezTo>
                  <a:cubicBezTo>
                    <a:pt x="46" y="369"/>
                    <a:pt x="46" y="369"/>
                    <a:pt x="46" y="369"/>
                  </a:cubicBezTo>
                  <a:cubicBezTo>
                    <a:pt x="46" y="369"/>
                    <a:pt x="45" y="370"/>
                    <a:pt x="45" y="370"/>
                  </a:cubicBezTo>
                  <a:cubicBezTo>
                    <a:pt x="45" y="371"/>
                    <a:pt x="44" y="372"/>
                    <a:pt x="44" y="373"/>
                  </a:cubicBezTo>
                  <a:cubicBezTo>
                    <a:pt x="44" y="373"/>
                    <a:pt x="44" y="373"/>
                    <a:pt x="44" y="374"/>
                  </a:cubicBezTo>
                  <a:cubicBezTo>
                    <a:pt x="44" y="374"/>
                    <a:pt x="44" y="374"/>
                    <a:pt x="44" y="374"/>
                  </a:cubicBezTo>
                  <a:cubicBezTo>
                    <a:pt x="44" y="375"/>
                    <a:pt x="43" y="376"/>
                    <a:pt x="43" y="377"/>
                  </a:cubicBezTo>
                  <a:cubicBezTo>
                    <a:pt x="43" y="379"/>
                    <a:pt x="44" y="381"/>
                    <a:pt x="45" y="382"/>
                  </a:cubicBezTo>
                  <a:cubicBezTo>
                    <a:pt x="45" y="382"/>
                    <a:pt x="45" y="382"/>
                    <a:pt x="46" y="383"/>
                  </a:cubicBezTo>
                  <a:cubicBezTo>
                    <a:pt x="46" y="385"/>
                    <a:pt x="48" y="388"/>
                    <a:pt x="47" y="389"/>
                  </a:cubicBezTo>
                  <a:cubicBezTo>
                    <a:pt x="47" y="390"/>
                    <a:pt x="47" y="391"/>
                    <a:pt x="46" y="391"/>
                  </a:cubicBezTo>
                  <a:cubicBezTo>
                    <a:pt x="46" y="390"/>
                    <a:pt x="46" y="390"/>
                    <a:pt x="46" y="390"/>
                  </a:cubicBezTo>
                  <a:cubicBezTo>
                    <a:pt x="43" y="390"/>
                    <a:pt x="43" y="390"/>
                    <a:pt x="43" y="390"/>
                  </a:cubicBezTo>
                  <a:cubicBezTo>
                    <a:pt x="42" y="390"/>
                    <a:pt x="42" y="390"/>
                    <a:pt x="41" y="390"/>
                  </a:cubicBezTo>
                  <a:cubicBezTo>
                    <a:pt x="41" y="390"/>
                    <a:pt x="40" y="390"/>
                    <a:pt x="39" y="390"/>
                  </a:cubicBezTo>
                  <a:cubicBezTo>
                    <a:pt x="38" y="390"/>
                    <a:pt x="37" y="390"/>
                    <a:pt x="37" y="390"/>
                  </a:cubicBezTo>
                  <a:cubicBezTo>
                    <a:pt x="35" y="391"/>
                    <a:pt x="33" y="393"/>
                    <a:pt x="32" y="395"/>
                  </a:cubicBezTo>
                  <a:cubicBezTo>
                    <a:pt x="30" y="397"/>
                    <a:pt x="30" y="399"/>
                    <a:pt x="30" y="400"/>
                  </a:cubicBezTo>
                  <a:cubicBezTo>
                    <a:pt x="30" y="400"/>
                    <a:pt x="31" y="401"/>
                    <a:pt x="31" y="402"/>
                  </a:cubicBezTo>
                  <a:cubicBezTo>
                    <a:pt x="30" y="402"/>
                    <a:pt x="28" y="403"/>
                    <a:pt x="26" y="405"/>
                  </a:cubicBezTo>
                  <a:cubicBezTo>
                    <a:pt x="25" y="407"/>
                    <a:pt x="25" y="408"/>
                    <a:pt x="25" y="409"/>
                  </a:cubicBezTo>
                  <a:cubicBezTo>
                    <a:pt x="25" y="410"/>
                    <a:pt x="25" y="410"/>
                    <a:pt x="25" y="410"/>
                  </a:cubicBezTo>
                  <a:cubicBezTo>
                    <a:pt x="25" y="412"/>
                    <a:pt x="25" y="414"/>
                    <a:pt x="26" y="417"/>
                  </a:cubicBezTo>
                  <a:cubicBezTo>
                    <a:pt x="27" y="418"/>
                    <a:pt x="29" y="419"/>
                    <a:pt x="31" y="419"/>
                  </a:cubicBezTo>
                  <a:cubicBezTo>
                    <a:pt x="31" y="419"/>
                    <a:pt x="32" y="419"/>
                    <a:pt x="32" y="418"/>
                  </a:cubicBezTo>
                  <a:cubicBezTo>
                    <a:pt x="33" y="418"/>
                    <a:pt x="33" y="418"/>
                    <a:pt x="34" y="418"/>
                  </a:cubicBezTo>
                  <a:cubicBezTo>
                    <a:pt x="34" y="419"/>
                    <a:pt x="33" y="419"/>
                    <a:pt x="31" y="420"/>
                  </a:cubicBezTo>
                  <a:cubicBezTo>
                    <a:pt x="30" y="420"/>
                    <a:pt x="30" y="420"/>
                    <a:pt x="30" y="420"/>
                  </a:cubicBezTo>
                  <a:cubicBezTo>
                    <a:pt x="29" y="421"/>
                    <a:pt x="27" y="421"/>
                    <a:pt x="26" y="423"/>
                  </a:cubicBezTo>
                  <a:cubicBezTo>
                    <a:pt x="23" y="426"/>
                    <a:pt x="25" y="429"/>
                    <a:pt x="26" y="431"/>
                  </a:cubicBezTo>
                  <a:cubicBezTo>
                    <a:pt x="26" y="431"/>
                    <a:pt x="27" y="432"/>
                    <a:pt x="27" y="432"/>
                  </a:cubicBezTo>
                  <a:cubicBezTo>
                    <a:pt x="27" y="432"/>
                    <a:pt x="27" y="432"/>
                    <a:pt x="26" y="433"/>
                  </a:cubicBezTo>
                  <a:cubicBezTo>
                    <a:pt x="26" y="433"/>
                    <a:pt x="25" y="435"/>
                    <a:pt x="25" y="437"/>
                  </a:cubicBezTo>
                  <a:cubicBezTo>
                    <a:pt x="26" y="439"/>
                    <a:pt x="27" y="440"/>
                    <a:pt x="27" y="442"/>
                  </a:cubicBezTo>
                  <a:cubicBezTo>
                    <a:pt x="28" y="443"/>
                    <a:pt x="28" y="443"/>
                    <a:pt x="28" y="443"/>
                  </a:cubicBezTo>
                  <a:cubicBezTo>
                    <a:pt x="29" y="445"/>
                    <a:pt x="32" y="446"/>
                    <a:pt x="34" y="447"/>
                  </a:cubicBezTo>
                  <a:cubicBezTo>
                    <a:pt x="35" y="447"/>
                    <a:pt x="35" y="447"/>
                    <a:pt x="35" y="447"/>
                  </a:cubicBezTo>
                  <a:cubicBezTo>
                    <a:pt x="36" y="448"/>
                    <a:pt x="37" y="449"/>
                    <a:pt x="38" y="450"/>
                  </a:cubicBezTo>
                  <a:cubicBezTo>
                    <a:pt x="39" y="451"/>
                    <a:pt x="40" y="452"/>
                    <a:pt x="42" y="453"/>
                  </a:cubicBezTo>
                  <a:cubicBezTo>
                    <a:pt x="43" y="453"/>
                    <a:pt x="44" y="453"/>
                    <a:pt x="45" y="454"/>
                  </a:cubicBezTo>
                  <a:cubicBezTo>
                    <a:pt x="43" y="454"/>
                    <a:pt x="40" y="455"/>
                    <a:pt x="39" y="459"/>
                  </a:cubicBezTo>
                  <a:cubicBezTo>
                    <a:pt x="39" y="460"/>
                    <a:pt x="39" y="460"/>
                    <a:pt x="39" y="460"/>
                  </a:cubicBezTo>
                  <a:cubicBezTo>
                    <a:pt x="39" y="460"/>
                    <a:pt x="39" y="460"/>
                    <a:pt x="39" y="460"/>
                  </a:cubicBezTo>
                  <a:cubicBezTo>
                    <a:pt x="37" y="458"/>
                    <a:pt x="35" y="456"/>
                    <a:pt x="33" y="454"/>
                  </a:cubicBezTo>
                  <a:cubicBezTo>
                    <a:pt x="32" y="452"/>
                    <a:pt x="31" y="450"/>
                    <a:pt x="30" y="448"/>
                  </a:cubicBezTo>
                  <a:cubicBezTo>
                    <a:pt x="30" y="446"/>
                    <a:pt x="29" y="444"/>
                    <a:pt x="27" y="442"/>
                  </a:cubicBezTo>
                  <a:cubicBezTo>
                    <a:pt x="27" y="441"/>
                    <a:pt x="27" y="441"/>
                    <a:pt x="26" y="440"/>
                  </a:cubicBezTo>
                  <a:cubicBezTo>
                    <a:pt x="25" y="437"/>
                    <a:pt x="22" y="434"/>
                    <a:pt x="19" y="432"/>
                  </a:cubicBezTo>
                  <a:cubicBezTo>
                    <a:pt x="19" y="432"/>
                    <a:pt x="18" y="431"/>
                    <a:pt x="18" y="431"/>
                  </a:cubicBezTo>
                  <a:cubicBezTo>
                    <a:pt x="15" y="429"/>
                    <a:pt x="13" y="427"/>
                    <a:pt x="9" y="427"/>
                  </a:cubicBezTo>
                  <a:cubicBezTo>
                    <a:pt x="8" y="427"/>
                    <a:pt x="8" y="427"/>
                    <a:pt x="7" y="427"/>
                  </a:cubicBezTo>
                  <a:cubicBezTo>
                    <a:pt x="6" y="428"/>
                    <a:pt x="4" y="429"/>
                    <a:pt x="2" y="431"/>
                  </a:cubicBezTo>
                  <a:cubicBezTo>
                    <a:pt x="0" y="436"/>
                    <a:pt x="1" y="442"/>
                    <a:pt x="2" y="445"/>
                  </a:cubicBezTo>
                  <a:cubicBezTo>
                    <a:pt x="3" y="446"/>
                    <a:pt x="4" y="447"/>
                    <a:pt x="5" y="448"/>
                  </a:cubicBezTo>
                  <a:cubicBezTo>
                    <a:pt x="5" y="448"/>
                    <a:pt x="6" y="448"/>
                    <a:pt x="6" y="448"/>
                  </a:cubicBezTo>
                  <a:cubicBezTo>
                    <a:pt x="6" y="448"/>
                    <a:pt x="6" y="448"/>
                    <a:pt x="6" y="448"/>
                  </a:cubicBezTo>
                  <a:cubicBezTo>
                    <a:pt x="6" y="448"/>
                    <a:pt x="5" y="450"/>
                    <a:pt x="4" y="450"/>
                  </a:cubicBezTo>
                  <a:cubicBezTo>
                    <a:pt x="4" y="452"/>
                    <a:pt x="3" y="453"/>
                    <a:pt x="2" y="454"/>
                  </a:cubicBezTo>
                  <a:cubicBezTo>
                    <a:pt x="2" y="454"/>
                    <a:pt x="2" y="454"/>
                    <a:pt x="2" y="454"/>
                  </a:cubicBezTo>
                  <a:cubicBezTo>
                    <a:pt x="2" y="457"/>
                    <a:pt x="0" y="460"/>
                    <a:pt x="3" y="463"/>
                  </a:cubicBezTo>
                  <a:cubicBezTo>
                    <a:pt x="3" y="464"/>
                    <a:pt x="5" y="465"/>
                    <a:pt x="7" y="465"/>
                  </a:cubicBezTo>
                  <a:cubicBezTo>
                    <a:pt x="7" y="465"/>
                    <a:pt x="8" y="465"/>
                    <a:pt x="8" y="465"/>
                  </a:cubicBezTo>
                  <a:cubicBezTo>
                    <a:pt x="8" y="465"/>
                    <a:pt x="8" y="465"/>
                    <a:pt x="8" y="465"/>
                  </a:cubicBezTo>
                  <a:cubicBezTo>
                    <a:pt x="8" y="465"/>
                    <a:pt x="8" y="465"/>
                    <a:pt x="9" y="466"/>
                  </a:cubicBezTo>
                  <a:cubicBezTo>
                    <a:pt x="9" y="467"/>
                    <a:pt x="10" y="467"/>
                    <a:pt x="10" y="468"/>
                  </a:cubicBezTo>
                  <a:cubicBezTo>
                    <a:pt x="10" y="469"/>
                    <a:pt x="11" y="469"/>
                    <a:pt x="11" y="470"/>
                  </a:cubicBezTo>
                  <a:cubicBezTo>
                    <a:pt x="11" y="471"/>
                    <a:pt x="11" y="471"/>
                    <a:pt x="10" y="472"/>
                  </a:cubicBezTo>
                  <a:cubicBezTo>
                    <a:pt x="8" y="474"/>
                    <a:pt x="8" y="477"/>
                    <a:pt x="10" y="479"/>
                  </a:cubicBezTo>
                  <a:cubicBezTo>
                    <a:pt x="10" y="480"/>
                    <a:pt x="11" y="480"/>
                    <a:pt x="12" y="481"/>
                  </a:cubicBezTo>
                  <a:cubicBezTo>
                    <a:pt x="12" y="481"/>
                    <a:pt x="12" y="482"/>
                    <a:pt x="12" y="482"/>
                  </a:cubicBezTo>
                  <a:cubicBezTo>
                    <a:pt x="12" y="482"/>
                    <a:pt x="12" y="482"/>
                    <a:pt x="12" y="482"/>
                  </a:cubicBezTo>
                  <a:cubicBezTo>
                    <a:pt x="12" y="482"/>
                    <a:pt x="12" y="483"/>
                    <a:pt x="11" y="483"/>
                  </a:cubicBezTo>
                  <a:cubicBezTo>
                    <a:pt x="10" y="485"/>
                    <a:pt x="8" y="488"/>
                    <a:pt x="10" y="491"/>
                  </a:cubicBezTo>
                  <a:cubicBezTo>
                    <a:pt x="11" y="492"/>
                    <a:pt x="12" y="493"/>
                    <a:pt x="14" y="494"/>
                  </a:cubicBezTo>
                  <a:cubicBezTo>
                    <a:pt x="12" y="496"/>
                    <a:pt x="12" y="500"/>
                    <a:pt x="13" y="501"/>
                  </a:cubicBezTo>
                  <a:cubicBezTo>
                    <a:pt x="14" y="505"/>
                    <a:pt x="17" y="507"/>
                    <a:pt x="20" y="509"/>
                  </a:cubicBezTo>
                  <a:cubicBezTo>
                    <a:pt x="21" y="510"/>
                    <a:pt x="21" y="510"/>
                    <a:pt x="21" y="510"/>
                  </a:cubicBezTo>
                  <a:cubicBezTo>
                    <a:pt x="22" y="511"/>
                    <a:pt x="23" y="511"/>
                    <a:pt x="24" y="513"/>
                  </a:cubicBezTo>
                  <a:cubicBezTo>
                    <a:pt x="24" y="513"/>
                    <a:pt x="25" y="514"/>
                    <a:pt x="25" y="515"/>
                  </a:cubicBezTo>
                  <a:cubicBezTo>
                    <a:pt x="26" y="515"/>
                    <a:pt x="26" y="516"/>
                    <a:pt x="26" y="516"/>
                  </a:cubicBezTo>
                  <a:cubicBezTo>
                    <a:pt x="27" y="516"/>
                    <a:pt x="26" y="517"/>
                    <a:pt x="26" y="518"/>
                  </a:cubicBezTo>
                  <a:cubicBezTo>
                    <a:pt x="25" y="519"/>
                    <a:pt x="25" y="519"/>
                    <a:pt x="24" y="520"/>
                  </a:cubicBezTo>
                  <a:cubicBezTo>
                    <a:pt x="24" y="521"/>
                    <a:pt x="24" y="521"/>
                    <a:pt x="24" y="522"/>
                  </a:cubicBezTo>
                  <a:cubicBezTo>
                    <a:pt x="23" y="523"/>
                    <a:pt x="22" y="525"/>
                    <a:pt x="22" y="527"/>
                  </a:cubicBezTo>
                  <a:cubicBezTo>
                    <a:pt x="22" y="530"/>
                    <a:pt x="25" y="533"/>
                    <a:pt x="27" y="535"/>
                  </a:cubicBezTo>
                  <a:cubicBezTo>
                    <a:pt x="28" y="535"/>
                    <a:pt x="29" y="535"/>
                    <a:pt x="30" y="536"/>
                  </a:cubicBezTo>
                  <a:cubicBezTo>
                    <a:pt x="31" y="536"/>
                    <a:pt x="31" y="536"/>
                    <a:pt x="31" y="536"/>
                  </a:cubicBezTo>
                  <a:cubicBezTo>
                    <a:pt x="31" y="536"/>
                    <a:pt x="32" y="536"/>
                    <a:pt x="32" y="536"/>
                  </a:cubicBezTo>
                  <a:cubicBezTo>
                    <a:pt x="33" y="537"/>
                    <a:pt x="33" y="537"/>
                    <a:pt x="34" y="537"/>
                  </a:cubicBezTo>
                  <a:cubicBezTo>
                    <a:pt x="35" y="537"/>
                    <a:pt x="36" y="538"/>
                    <a:pt x="36" y="538"/>
                  </a:cubicBezTo>
                  <a:cubicBezTo>
                    <a:pt x="37" y="538"/>
                    <a:pt x="37" y="538"/>
                    <a:pt x="37" y="538"/>
                  </a:cubicBezTo>
                  <a:cubicBezTo>
                    <a:pt x="36" y="538"/>
                    <a:pt x="35" y="538"/>
                    <a:pt x="33" y="539"/>
                  </a:cubicBezTo>
                  <a:cubicBezTo>
                    <a:pt x="33" y="539"/>
                    <a:pt x="33" y="539"/>
                    <a:pt x="33" y="539"/>
                  </a:cubicBezTo>
                  <a:cubicBezTo>
                    <a:pt x="31" y="540"/>
                    <a:pt x="28" y="541"/>
                    <a:pt x="29" y="546"/>
                  </a:cubicBezTo>
                  <a:cubicBezTo>
                    <a:pt x="29" y="547"/>
                    <a:pt x="30" y="548"/>
                    <a:pt x="31" y="549"/>
                  </a:cubicBezTo>
                  <a:cubicBezTo>
                    <a:pt x="31" y="550"/>
                    <a:pt x="32" y="550"/>
                    <a:pt x="33" y="550"/>
                  </a:cubicBezTo>
                  <a:cubicBezTo>
                    <a:pt x="34" y="559"/>
                    <a:pt x="39" y="566"/>
                    <a:pt x="44" y="572"/>
                  </a:cubicBezTo>
                  <a:cubicBezTo>
                    <a:pt x="46" y="575"/>
                    <a:pt x="46" y="575"/>
                    <a:pt x="46" y="575"/>
                  </a:cubicBezTo>
                  <a:cubicBezTo>
                    <a:pt x="49" y="579"/>
                    <a:pt x="54" y="583"/>
                    <a:pt x="61" y="583"/>
                  </a:cubicBezTo>
                  <a:cubicBezTo>
                    <a:pt x="61" y="583"/>
                    <a:pt x="62" y="583"/>
                    <a:pt x="62" y="583"/>
                  </a:cubicBezTo>
                  <a:cubicBezTo>
                    <a:pt x="65" y="583"/>
                    <a:pt x="67" y="582"/>
                    <a:pt x="69" y="580"/>
                  </a:cubicBezTo>
                  <a:cubicBezTo>
                    <a:pt x="72" y="575"/>
                    <a:pt x="71" y="570"/>
                    <a:pt x="71" y="565"/>
                  </a:cubicBezTo>
                  <a:cubicBezTo>
                    <a:pt x="71" y="564"/>
                    <a:pt x="71" y="564"/>
                    <a:pt x="71" y="564"/>
                  </a:cubicBezTo>
                  <a:cubicBezTo>
                    <a:pt x="70" y="560"/>
                    <a:pt x="70" y="560"/>
                    <a:pt x="70" y="560"/>
                  </a:cubicBezTo>
                  <a:cubicBezTo>
                    <a:pt x="69" y="551"/>
                    <a:pt x="68" y="542"/>
                    <a:pt x="63" y="533"/>
                  </a:cubicBezTo>
                  <a:cubicBezTo>
                    <a:pt x="58" y="523"/>
                    <a:pt x="58" y="517"/>
                    <a:pt x="58" y="506"/>
                  </a:cubicBezTo>
                  <a:cubicBezTo>
                    <a:pt x="58" y="504"/>
                    <a:pt x="58" y="502"/>
                    <a:pt x="58" y="501"/>
                  </a:cubicBezTo>
                  <a:cubicBezTo>
                    <a:pt x="58" y="498"/>
                    <a:pt x="58" y="496"/>
                    <a:pt x="58" y="495"/>
                  </a:cubicBezTo>
                  <a:cubicBezTo>
                    <a:pt x="59" y="493"/>
                    <a:pt x="59" y="493"/>
                    <a:pt x="59" y="493"/>
                  </a:cubicBezTo>
                  <a:cubicBezTo>
                    <a:pt x="59" y="491"/>
                    <a:pt x="59" y="489"/>
                    <a:pt x="59" y="486"/>
                  </a:cubicBezTo>
                  <a:cubicBezTo>
                    <a:pt x="59" y="484"/>
                    <a:pt x="57" y="482"/>
                    <a:pt x="56" y="481"/>
                  </a:cubicBezTo>
                  <a:cubicBezTo>
                    <a:pt x="56" y="481"/>
                    <a:pt x="56" y="481"/>
                    <a:pt x="56" y="480"/>
                  </a:cubicBezTo>
                  <a:cubicBezTo>
                    <a:pt x="57" y="481"/>
                    <a:pt x="58" y="481"/>
                    <a:pt x="59" y="481"/>
                  </a:cubicBezTo>
                  <a:cubicBezTo>
                    <a:pt x="59" y="481"/>
                    <a:pt x="60" y="481"/>
                    <a:pt x="60" y="481"/>
                  </a:cubicBezTo>
                  <a:cubicBezTo>
                    <a:pt x="61" y="481"/>
                    <a:pt x="61" y="481"/>
                    <a:pt x="62" y="481"/>
                  </a:cubicBezTo>
                  <a:cubicBezTo>
                    <a:pt x="62" y="483"/>
                    <a:pt x="63" y="485"/>
                    <a:pt x="64" y="487"/>
                  </a:cubicBezTo>
                  <a:cubicBezTo>
                    <a:pt x="64" y="487"/>
                    <a:pt x="64" y="487"/>
                    <a:pt x="64" y="487"/>
                  </a:cubicBezTo>
                  <a:cubicBezTo>
                    <a:pt x="62" y="487"/>
                    <a:pt x="61" y="488"/>
                    <a:pt x="60" y="489"/>
                  </a:cubicBezTo>
                  <a:cubicBezTo>
                    <a:pt x="58" y="491"/>
                    <a:pt x="59" y="493"/>
                    <a:pt x="60" y="494"/>
                  </a:cubicBezTo>
                  <a:cubicBezTo>
                    <a:pt x="60" y="495"/>
                    <a:pt x="60" y="495"/>
                    <a:pt x="60" y="495"/>
                  </a:cubicBezTo>
                  <a:cubicBezTo>
                    <a:pt x="60" y="496"/>
                    <a:pt x="60" y="496"/>
                    <a:pt x="60" y="497"/>
                  </a:cubicBezTo>
                  <a:cubicBezTo>
                    <a:pt x="59" y="498"/>
                    <a:pt x="58" y="500"/>
                    <a:pt x="59" y="502"/>
                  </a:cubicBezTo>
                  <a:cubicBezTo>
                    <a:pt x="59" y="504"/>
                    <a:pt x="60" y="504"/>
                    <a:pt x="62" y="505"/>
                  </a:cubicBezTo>
                  <a:cubicBezTo>
                    <a:pt x="62" y="505"/>
                    <a:pt x="62" y="505"/>
                    <a:pt x="63" y="505"/>
                  </a:cubicBezTo>
                  <a:cubicBezTo>
                    <a:pt x="63" y="505"/>
                    <a:pt x="63" y="505"/>
                    <a:pt x="63" y="505"/>
                  </a:cubicBezTo>
                  <a:cubicBezTo>
                    <a:pt x="62" y="507"/>
                    <a:pt x="62" y="509"/>
                    <a:pt x="62" y="510"/>
                  </a:cubicBezTo>
                  <a:cubicBezTo>
                    <a:pt x="62" y="511"/>
                    <a:pt x="62" y="511"/>
                    <a:pt x="62" y="512"/>
                  </a:cubicBezTo>
                  <a:cubicBezTo>
                    <a:pt x="62" y="512"/>
                    <a:pt x="62" y="512"/>
                    <a:pt x="62" y="512"/>
                  </a:cubicBezTo>
                  <a:cubicBezTo>
                    <a:pt x="62" y="515"/>
                    <a:pt x="62" y="516"/>
                    <a:pt x="64" y="519"/>
                  </a:cubicBezTo>
                  <a:cubicBezTo>
                    <a:pt x="64" y="519"/>
                    <a:pt x="64" y="519"/>
                    <a:pt x="64" y="520"/>
                  </a:cubicBezTo>
                  <a:cubicBezTo>
                    <a:pt x="65" y="521"/>
                    <a:pt x="65" y="522"/>
                    <a:pt x="66" y="522"/>
                  </a:cubicBezTo>
                  <a:cubicBezTo>
                    <a:pt x="68" y="524"/>
                    <a:pt x="70" y="524"/>
                    <a:pt x="71" y="524"/>
                  </a:cubicBezTo>
                  <a:cubicBezTo>
                    <a:pt x="71" y="524"/>
                    <a:pt x="71" y="524"/>
                    <a:pt x="72" y="524"/>
                  </a:cubicBezTo>
                  <a:cubicBezTo>
                    <a:pt x="70" y="526"/>
                    <a:pt x="69" y="530"/>
                    <a:pt x="70" y="534"/>
                  </a:cubicBezTo>
                  <a:cubicBezTo>
                    <a:pt x="71" y="536"/>
                    <a:pt x="72" y="537"/>
                    <a:pt x="73" y="538"/>
                  </a:cubicBezTo>
                  <a:cubicBezTo>
                    <a:pt x="74" y="539"/>
                    <a:pt x="74" y="539"/>
                    <a:pt x="74" y="539"/>
                  </a:cubicBezTo>
                  <a:cubicBezTo>
                    <a:pt x="74" y="539"/>
                    <a:pt x="74" y="540"/>
                    <a:pt x="75" y="540"/>
                  </a:cubicBezTo>
                  <a:cubicBezTo>
                    <a:pt x="75" y="541"/>
                    <a:pt x="76" y="542"/>
                    <a:pt x="77" y="543"/>
                  </a:cubicBezTo>
                  <a:cubicBezTo>
                    <a:pt x="77" y="543"/>
                    <a:pt x="80" y="545"/>
                    <a:pt x="82" y="545"/>
                  </a:cubicBezTo>
                  <a:cubicBezTo>
                    <a:pt x="83" y="545"/>
                    <a:pt x="83" y="545"/>
                    <a:pt x="83" y="545"/>
                  </a:cubicBezTo>
                  <a:cubicBezTo>
                    <a:pt x="83" y="545"/>
                    <a:pt x="83" y="546"/>
                    <a:pt x="83" y="546"/>
                  </a:cubicBezTo>
                  <a:cubicBezTo>
                    <a:pt x="82" y="549"/>
                    <a:pt x="82" y="551"/>
                    <a:pt x="82" y="553"/>
                  </a:cubicBezTo>
                  <a:cubicBezTo>
                    <a:pt x="82" y="556"/>
                    <a:pt x="82" y="556"/>
                    <a:pt x="82" y="556"/>
                  </a:cubicBezTo>
                  <a:cubicBezTo>
                    <a:pt x="83" y="559"/>
                    <a:pt x="83" y="559"/>
                    <a:pt x="83" y="559"/>
                  </a:cubicBezTo>
                  <a:cubicBezTo>
                    <a:pt x="84" y="559"/>
                    <a:pt x="84" y="559"/>
                    <a:pt x="84" y="559"/>
                  </a:cubicBezTo>
                  <a:cubicBezTo>
                    <a:pt x="85" y="561"/>
                    <a:pt x="125" y="602"/>
                    <a:pt x="284" y="662"/>
                  </a:cubicBezTo>
                  <a:cubicBezTo>
                    <a:pt x="290" y="664"/>
                    <a:pt x="290" y="664"/>
                    <a:pt x="290" y="664"/>
                  </a:cubicBezTo>
                  <a:cubicBezTo>
                    <a:pt x="288" y="658"/>
                    <a:pt x="288" y="658"/>
                    <a:pt x="288" y="658"/>
                  </a:cubicBezTo>
                  <a:cubicBezTo>
                    <a:pt x="288" y="657"/>
                    <a:pt x="287" y="656"/>
                    <a:pt x="287" y="655"/>
                  </a:cubicBezTo>
                  <a:cubicBezTo>
                    <a:pt x="285" y="645"/>
                    <a:pt x="287" y="638"/>
                    <a:pt x="290" y="629"/>
                  </a:cubicBezTo>
                  <a:cubicBezTo>
                    <a:pt x="291" y="627"/>
                    <a:pt x="292" y="625"/>
                    <a:pt x="292" y="623"/>
                  </a:cubicBezTo>
                  <a:cubicBezTo>
                    <a:pt x="294" y="616"/>
                    <a:pt x="298" y="606"/>
                    <a:pt x="295" y="599"/>
                  </a:cubicBezTo>
                  <a:cubicBezTo>
                    <a:pt x="293" y="595"/>
                    <a:pt x="292" y="593"/>
                    <a:pt x="290" y="590"/>
                  </a:cubicBezTo>
                  <a:cubicBezTo>
                    <a:pt x="287" y="586"/>
                    <a:pt x="285" y="582"/>
                    <a:pt x="284" y="576"/>
                  </a:cubicBezTo>
                  <a:cubicBezTo>
                    <a:pt x="284" y="574"/>
                    <a:pt x="283" y="573"/>
                    <a:pt x="283" y="571"/>
                  </a:cubicBezTo>
                  <a:cubicBezTo>
                    <a:pt x="282" y="564"/>
                    <a:pt x="280" y="556"/>
                    <a:pt x="277" y="551"/>
                  </a:cubicBezTo>
                  <a:cubicBezTo>
                    <a:pt x="275" y="547"/>
                    <a:pt x="273" y="545"/>
                    <a:pt x="272" y="543"/>
                  </a:cubicBezTo>
                  <a:cubicBezTo>
                    <a:pt x="269" y="540"/>
                    <a:pt x="267" y="538"/>
                    <a:pt x="268" y="530"/>
                  </a:cubicBezTo>
                  <a:cubicBezTo>
                    <a:pt x="268" y="528"/>
                    <a:pt x="268" y="528"/>
                    <a:pt x="268" y="528"/>
                  </a:cubicBezTo>
                  <a:cubicBezTo>
                    <a:pt x="268" y="520"/>
                    <a:pt x="269" y="509"/>
                    <a:pt x="262" y="505"/>
                  </a:cubicBezTo>
                  <a:cubicBezTo>
                    <a:pt x="260" y="504"/>
                    <a:pt x="259" y="503"/>
                    <a:pt x="258" y="503"/>
                  </a:cubicBezTo>
                  <a:cubicBezTo>
                    <a:pt x="255" y="503"/>
                    <a:pt x="254" y="503"/>
                    <a:pt x="253" y="498"/>
                  </a:cubicBezTo>
                  <a:cubicBezTo>
                    <a:pt x="253" y="495"/>
                    <a:pt x="253" y="493"/>
                    <a:pt x="253" y="490"/>
                  </a:cubicBezTo>
                  <a:cubicBezTo>
                    <a:pt x="253" y="488"/>
                    <a:pt x="253" y="486"/>
                    <a:pt x="252" y="484"/>
                  </a:cubicBezTo>
                  <a:cubicBezTo>
                    <a:pt x="252" y="481"/>
                    <a:pt x="252" y="481"/>
                    <a:pt x="252" y="481"/>
                  </a:cubicBezTo>
                  <a:cubicBezTo>
                    <a:pt x="251" y="473"/>
                    <a:pt x="250" y="464"/>
                    <a:pt x="244" y="460"/>
                  </a:cubicBezTo>
                  <a:cubicBezTo>
                    <a:pt x="242" y="458"/>
                    <a:pt x="241" y="458"/>
                    <a:pt x="240" y="457"/>
                  </a:cubicBezTo>
                  <a:cubicBezTo>
                    <a:pt x="238" y="456"/>
                    <a:pt x="236" y="456"/>
                    <a:pt x="235" y="453"/>
                  </a:cubicBezTo>
                  <a:cubicBezTo>
                    <a:pt x="230" y="444"/>
                    <a:pt x="240" y="425"/>
                    <a:pt x="250" y="408"/>
                  </a:cubicBezTo>
                  <a:cubicBezTo>
                    <a:pt x="252" y="406"/>
                    <a:pt x="253" y="404"/>
                    <a:pt x="254" y="402"/>
                  </a:cubicBezTo>
                  <a:cubicBezTo>
                    <a:pt x="267" y="378"/>
                    <a:pt x="280" y="353"/>
                    <a:pt x="291" y="329"/>
                  </a:cubicBezTo>
                  <a:cubicBezTo>
                    <a:pt x="292" y="328"/>
                    <a:pt x="292" y="328"/>
                    <a:pt x="292" y="328"/>
                  </a:cubicBezTo>
                  <a:cubicBezTo>
                    <a:pt x="299" y="313"/>
                    <a:pt x="306" y="300"/>
                    <a:pt x="312" y="287"/>
                  </a:cubicBezTo>
                  <a:cubicBezTo>
                    <a:pt x="318" y="277"/>
                    <a:pt x="322" y="267"/>
                    <a:pt x="327" y="257"/>
                  </a:cubicBezTo>
                  <a:cubicBezTo>
                    <a:pt x="328" y="255"/>
                    <a:pt x="328" y="255"/>
                    <a:pt x="328" y="255"/>
                  </a:cubicBezTo>
                  <a:cubicBezTo>
                    <a:pt x="334" y="244"/>
                    <a:pt x="340" y="232"/>
                    <a:pt x="346" y="220"/>
                  </a:cubicBezTo>
                  <a:cubicBezTo>
                    <a:pt x="347" y="218"/>
                    <a:pt x="347" y="218"/>
                    <a:pt x="347" y="218"/>
                  </a:cubicBezTo>
                  <a:lnTo>
                    <a:pt x="345" y="216"/>
                  </a:lnTo>
                  <a:close/>
                  <a:moveTo>
                    <a:pt x="69" y="498"/>
                  </a:moveTo>
                  <a:cubicBezTo>
                    <a:pt x="69" y="497"/>
                    <a:pt x="69" y="496"/>
                    <a:pt x="70" y="495"/>
                  </a:cubicBezTo>
                  <a:cubicBezTo>
                    <a:pt x="71" y="496"/>
                    <a:pt x="71" y="496"/>
                    <a:pt x="71" y="497"/>
                  </a:cubicBezTo>
                  <a:cubicBezTo>
                    <a:pt x="71" y="499"/>
                    <a:pt x="71" y="499"/>
                    <a:pt x="70" y="500"/>
                  </a:cubicBezTo>
                  <a:cubicBezTo>
                    <a:pt x="70" y="500"/>
                    <a:pt x="69" y="500"/>
                    <a:pt x="68" y="501"/>
                  </a:cubicBezTo>
                  <a:cubicBezTo>
                    <a:pt x="68" y="501"/>
                    <a:pt x="68" y="501"/>
                    <a:pt x="68" y="501"/>
                  </a:cubicBezTo>
                  <a:cubicBezTo>
                    <a:pt x="69" y="500"/>
                    <a:pt x="69" y="499"/>
                    <a:pt x="69" y="498"/>
                  </a:cubicBezTo>
                  <a:close/>
                  <a:moveTo>
                    <a:pt x="45" y="465"/>
                  </a:moveTo>
                  <a:cubicBezTo>
                    <a:pt x="46" y="465"/>
                    <a:pt x="46" y="465"/>
                    <a:pt x="47" y="465"/>
                  </a:cubicBezTo>
                  <a:cubicBezTo>
                    <a:pt x="47" y="465"/>
                    <a:pt x="47" y="465"/>
                    <a:pt x="47" y="465"/>
                  </a:cubicBezTo>
                  <a:cubicBezTo>
                    <a:pt x="48" y="465"/>
                    <a:pt x="48" y="465"/>
                    <a:pt x="48" y="465"/>
                  </a:cubicBezTo>
                  <a:cubicBezTo>
                    <a:pt x="48" y="465"/>
                    <a:pt x="49" y="465"/>
                    <a:pt x="49" y="465"/>
                  </a:cubicBezTo>
                  <a:cubicBezTo>
                    <a:pt x="49" y="466"/>
                    <a:pt x="48" y="467"/>
                    <a:pt x="48" y="469"/>
                  </a:cubicBezTo>
                  <a:cubicBezTo>
                    <a:pt x="48" y="469"/>
                    <a:pt x="48" y="469"/>
                    <a:pt x="48" y="469"/>
                  </a:cubicBezTo>
                  <a:cubicBezTo>
                    <a:pt x="46" y="468"/>
                    <a:pt x="45" y="467"/>
                    <a:pt x="44" y="465"/>
                  </a:cubicBezTo>
                  <a:cubicBezTo>
                    <a:pt x="44" y="465"/>
                    <a:pt x="44" y="465"/>
                    <a:pt x="45" y="465"/>
                  </a:cubicBezTo>
                  <a:cubicBezTo>
                    <a:pt x="45" y="465"/>
                    <a:pt x="45" y="465"/>
                    <a:pt x="45" y="465"/>
                  </a:cubicBezTo>
                  <a:close/>
                </a:path>
              </a:pathLst>
            </a:custGeom>
            <a:solidFill>
              <a:schemeClr val="accent1"/>
            </a:solid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7" name="Freeform 166">
              <a:extLst>
                <a:ext uri="{FF2B5EF4-FFF2-40B4-BE49-F238E27FC236}">
                  <a16:creationId xmlns:a16="http://schemas.microsoft.com/office/drawing/2014/main" id="{85B66F77-F3B6-C94B-97C8-E24014772F05}"/>
                </a:ext>
              </a:extLst>
            </p:cNvPr>
            <p:cNvSpPr>
              <a:spLocks/>
            </p:cNvSpPr>
            <p:nvPr/>
          </p:nvSpPr>
          <p:spPr bwMode="auto">
            <a:xfrm>
              <a:off x="13017546" y="6263595"/>
              <a:ext cx="246210" cy="466642"/>
            </a:xfrm>
            <a:custGeom>
              <a:avLst/>
              <a:gdLst>
                <a:gd name="T0" fmla="*/ 33 w 45"/>
                <a:gd name="T1" fmla="*/ 35 h 94"/>
                <a:gd name="T2" fmla="*/ 36 w 45"/>
                <a:gd name="T3" fmla="*/ 31 h 94"/>
                <a:gd name="T4" fmla="*/ 43 w 45"/>
                <a:gd name="T5" fmla="*/ 19 h 94"/>
                <a:gd name="T6" fmla="*/ 33 w 45"/>
                <a:gd name="T7" fmla="*/ 11 h 94"/>
                <a:gd name="T8" fmla="*/ 21 w 45"/>
                <a:gd name="T9" fmla="*/ 0 h 94"/>
                <a:gd name="T10" fmla="*/ 14 w 45"/>
                <a:gd name="T11" fmla="*/ 5 h 94"/>
                <a:gd name="T12" fmla="*/ 12 w 45"/>
                <a:gd name="T13" fmla="*/ 7 h 94"/>
                <a:gd name="T14" fmla="*/ 7 w 45"/>
                <a:gd name="T15" fmla="*/ 20 h 94"/>
                <a:gd name="T16" fmla="*/ 6 w 45"/>
                <a:gd name="T17" fmla="*/ 27 h 94"/>
                <a:gd name="T18" fmla="*/ 6 w 45"/>
                <a:gd name="T19" fmla="*/ 40 h 94"/>
                <a:gd name="T20" fmla="*/ 3 w 45"/>
                <a:gd name="T21" fmla="*/ 40 h 94"/>
                <a:gd name="T22" fmla="*/ 2 w 45"/>
                <a:gd name="T23" fmla="*/ 43 h 94"/>
                <a:gd name="T24" fmla="*/ 2 w 45"/>
                <a:gd name="T25" fmla="*/ 46 h 94"/>
                <a:gd name="T26" fmla="*/ 1 w 45"/>
                <a:gd name="T27" fmla="*/ 51 h 94"/>
                <a:gd name="T28" fmla="*/ 3 w 45"/>
                <a:gd name="T29" fmla="*/ 57 h 94"/>
                <a:gd name="T30" fmla="*/ 3 w 45"/>
                <a:gd name="T31" fmla="*/ 59 h 94"/>
                <a:gd name="T32" fmla="*/ 3 w 45"/>
                <a:gd name="T33" fmla="*/ 75 h 94"/>
                <a:gd name="T34" fmla="*/ 3 w 45"/>
                <a:gd name="T35" fmla="*/ 76 h 94"/>
                <a:gd name="T36" fmla="*/ 2 w 45"/>
                <a:gd name="T37" fmla="*/ 84 h 94"/>
                <a:gd name="T38" fmla="*/ 2 w 45"/>
                <a:gd name="T39" fmla="*/ 86 h 94"/>
                <a:gd name="T40" fmla="*/ 10 w 45"/>
                <a:gd name="T41" fmla="*/ 94 h 94"/>
                <a:gd name="T42" fmla="*/ 14 w 45"/>
                <a:gd name="T43" fmla="*/ 92 h 94"/>
                <a:gd name="T44" fmla="*/ 13 w 45"/>
                <a:gd name="T45" fmla="*/ 82 h 94"/>
                <a:gd name="T46" fmla="*/ 13 w 45"/>
                <a:gd name="T47" fmla="*/ 82 h 94"/>
                <a:gd name="T48" fmla="*/ 12 w 45"/>
                <a:gd name="T49" fmla="*/ 69 h 94"/>
                <a:gd name="T50" fmla="*/ 14 w 45"/>
                <a:gd name="T51" fmla="*/ 64 h 94"/>
                <a:gd name="T52" fmla="*/ 18 w 45"/>
                <a:gd name="T53" fmla="*/ 61 h 94"/>
                <a:gd name="T54" fmla="*/ 21 w 45"/>
                <a:gd name="T55" fmla="*/ 58 h 94"/>
                <a:gd name="T56" fmla="*/ 24 w 45"/>
                <a:gd name="T57" fmla="*/ 52 h 94"/>
                <a:gd name="T58" fmla="*/ 23 w 45"/>
                <a:gd name="T59" fmla="*/ 44 h 94"/>
                <a:gd name="T60" fmla="*/ 26 w 45"/>
                <a:gd name="T61" fmla="*/ 41 h 94"/>
                <a:gd name="T62" fmla="*/ 28 w 45"/>
                <a:gd name="T63"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94">
                  <a:moveTo>
                    <a:pt x="28" y="39"/>
                  </a:moveTo>
                  <a:cubicBezTo>
                    <a:pt x="31" y="39"/>
                    <a:pt x="32" y="36"/>
                    <a:pt x="33" y="35"/>
                  </a:cubicBezTo>
                  <a:cubicBezTo>
                    <a:pt x="33" y="35"/>
                    <a:pt x="34" y="34"/>
                    <a:pt x="34" y="34"/>
                  </a:cubicBezTo>
                  <a:cubicBezTo>
                    <a:pt x="35" y="33"/>
                    <a:pt x="36" y="33"/>
                    <a:pt x="36" y="31"/>
                  </a:cubicBezTo>
                  <a:cubicBezTo>
                    <a:pt x="39" y="31"/>
                    <a:pt x="44" y="29"/>
                    <a:pt x="45" y="26"/>
                  </a:cubicBezTo>
                  <a:cubicBezTo>
                    <a:pt x="45" y="23"/>
                    <a:pt x="45" y="21"/>
                    <a:pt x="43" y="19"/>
                  </a:cubicBezTo>
                  <a:cubicBezTo>
                    <a:pt x="42" y="18"/>
                    <a:pt x="40" y="17"/>
                    <a:pt x="38" y="16"/>
                  </a:cubicBezTo>
                  <a:cubicBezTo>
                    <a:pt x="37" y="14"/>
                    <a:pt x="36" y="12"/>
                    <a:pt x="33" y="11"/>
                  </a:cubicBezTo>
                  <a:cubicBezTo>
                    <a:pt x="31" y="10"/>
                    <a:pt x="31" y="10"/>
                    <a:pt x="31" y="9"/>
                  </a:cubicBezTo>
                  <a:cubicBezTo>
                    <a:pt x="30" y="5"/>
                    <a:pt x="26" y="0"/>
                    <a:pt x="21" y="0"/>
                  </a:cubicBezTo>
                  <a:cubicBezTo>
                    <a:pt x="20" y="0"/>
                    <a:pt x="19" y="1"/>
                    <a:pt x="18" y="1"/>
                  </a:cubicBezTo>
                  <a:cubicBezTo>
                    <a:pt x="16" y="2"/>
                    <a:pt x="15" y="4"/>
                    <a:pt x="14" y="5"/>
                  </a:cubicBezTo>
                  <a:cubicBezTo>
                    <a:pt x="13" y="5"/>
                    <a:pt x="13" y="6"/>
                    <a:pt x="12" y="6"/>
                  </a:cubicBezTo>
                  <a:cubicBezTo>
                    <a:pt x="12" y="7"/>
                    <a:pt x="12" y="7"/>
                    <a:pt x="12" y="7"/>
                  </a:cubicBezTo>
                  <a:cubicBezTo>
                    <a:pt x="11" y="8"/>
                    <a:pt x="9" y="10"/>
                    <a:pt x="8" y="12"/>
                  </a:cubicBezTo>
                  <a:cubicBezTo>
                    <a:pt x="7" y="15"/>
                    <a:pt x="7" y="18"/>
                    <a:pt x="7" y="20"/>
                  </a:cubicBezTo>
                  <a:cubicBezTo>
                    <a:pt x="7" y="23"/>
                    <a:pt x="7" y="25"/>
                    <a:pt x="7" y="27"/>
                  </a:cubicBezTo>
                  <a:cubicBezTo>
                    <a:pt x="6" y="27"/>
                    <a:pt x="6" y="27"/>
                    <a:pt x="6" y="27"/>
                  </a:cubicBezTo>
                  <a:cubicBezTo>
                    <a:pt x="6" y="30"/>
                    <a:pt x="5" y="32"/>
                    <a:pt x="5" y="35"/>
                  </a:cubicBezTo>
                  <a:cubicBezTo>
                    <a:pt x="6" y="37"/>
                    <a:pt x="6" y="39"/>
                    <a:pt x="6" y="40"/>
                  </a:cubicBezTo>
                  <a:cubicBezTo>
                    <a:pt x="6" y="40"/>
                    <a:pt x="5" y="40"/>
                    <a:pt x="5" y="40"/>
                  </a:cubicBezTo>
                  <a:cubicBezTo>
                    <a:pt x="3" y="40"/>
                    <a:pt x="3" y="40"/>
                    <a:pt x="3" y="40"/>
                  </a:cubicBezTo>
                  <a:cubicBezTo>
                    <a:pt x="2" y="42"/>
                    <a:pt x="2" y="42"/>
                    <a:pt x="2" y="42"/>
                  </a:cubicBezTo>
                  <a:cubicBezTo>
                    <a:pt x="2" y="42"/>
                    <a:pt x="2" y="43"/>
                    <a:pt x="2" y="43"/>
                  </a:cubicBezTo>
                  <a:cubicBezTo>
                    <a:pt x="2" y="43"/>
                    <a:pt x="2" y="45"/>
                    <a:pt x="2" y="46"/>
                  </a:cubicBezTo>
                  <a:cubicBezTo>
                    <a:pt x="2" y="46"/>
                    <a:pt x="2" y="46"/>
                    <a:pt x="2" y="46"/>
                  </a:cubicBezTo>
                  <a:cubicBezTo>
                    <a:pt x="2" y="46"/>
                    <a:pt x="2" y="46"/>
                    <a:pt x="2" y="46"/>
                  </a:cubicBezTo>
                  <a:cubicBezTo>
                    <a:pt x="1" y="51"/>
                    <a:pt x="1" y="51"/>
                    <a:pt x="1" y="51"/>
                  </a:cubicBezTo>
                  <a:cubicBezTo>
                    <a:pt x="1" y="52"/>
                    <a:pt x="1" y="53"/>
                    <a:pt x="1" y="54"/>
                  </a:cubicBezTo>
                  <a:cubicBezTo>
                    <a:pt x="2" y="56"/>
                    <a:pt x="3" y="57"/>
                    <a:pt x="3" y="57"/>
                  </a:cubicBezTo>
                  <a:cubicBezTo>
                    <a:pt x="3" y="58"/>
                    <a:pt x="3" y="58"/>
                    <a:pt x="3" y="58"/>
                  </a:cubicBezTo>
                  <a:cubicBezTo>
                    <a:pt x="3" y="59"/>
                    <a:pt x="3" y="59"/>
                    <a:pt x="3" y="59"/>
                  </a:cubicBezTo>
                  <a:cubicBezTo>
                    <a:pt x="2" y="59"/>
                    <a:pt x="2" y="60"/>
                    <a:pt x="2" y="61"/>
                  </a:cubicBezTo>
                  <a:cubicBezTo>
                    <a:pt x="0" y="65"/>
                    <a:pt x="1" y="72"/>
                    <a:pt x="3" y="75"/>
                  </a:cubicBezTo>
                  <a:cubicBezTo>
                    <a:pt x="3" y="76"/>
                    <a:pt x="3" y="76"/>
                    <a:pt x="3" y="76"/>
                  </a:cubicBezTo>
                  <a:cubicBezTo>
                    <a:pt x="3" y="76"/>
                    <a:pt x="3" y="76"/>
                    <a:pt x="3" y="76"/>
                  </a:cubicBezTo>
                  <a:cubicBezTo>
                    <a:pt x="2" y="78"/>
                    <a:pt x="2" y="78"/>
                    <a:pt x="2" y="78"/>
                  </a:cubicBezTo>
                  <a:cubicBezTo>
                    <a:pt x="1" y="81"/>
                    <a:pt x="1" y="83"/>
                    <a:pt x="2" y="84"/>
                  </a:cubicBezTo>
                  <a:cubicBezTo>
                    <a:pt x="2" y="85"/>
                    <a:pt x="2" y="85"/>
                    <a:pt x="2" y="85"/>
                  </a:cubicBezTo>
                  <a:cubicBezTo>
                    <a:pt x="2" y="86"/>
                    <a:pt x="2" y="86"/>
                    <a:pt x="2" y="86"/>
                  </a:cubicBezTo>
                  <a:cubicBezTo>
                    <a:pt x="3" y="88"/>
                    <a:pt x="3" y="90"/>
                    <a:pt x="6" y="91"/>
                  </a:cubicBezTo>
                  <a:cubicBezTo>
                    <a:pt x="7" y="94"/>
                    <a:pt x="8" y="94"/>
                    <a:pt x="10" y="94"/>
                  </a:cubicBezTo>
                  <a:cubicBezTo>
                    <a:pt x="10" y="94"/>
                    <a:pt x="10" y="94"/>
                    <a:pt x="10" y="94"/>
                  </a:cubicBezTo>
                  <a:cubicBezTo>
                    <a:pt x="12" y="94"/>
                    <a:pt x="13" y="93"/>
                    <a:pt x="14" y="92"/>
                  </a:cubicBezTo>
                  <a:cubicBezTo>
                    <a:pt x="16" y="89"/>
                    <a:pt x="14" y="85"/>
                    <a:pt x="13" y="83"/>
                  </a:cubicBezTo>
                  <a:cubicBezTo>
                    <a:pt x="13" y="83"/>
                    <a:pt x="13" y="83"/>
                    <a:pt x="13" y="82"/>
                  </a:cubicBezTo>
                  <a:cubicBezTo>
                    <a:pt x="12" y="82"/>
                    <a:pt x="12" y="82"/>
                    <a:pt x="12" y="82"/>
                  </a:cubicBezTo>
                  <a:cubicBezTo>
                    <a:pt x="12" y="82"/>
                    <a:pt x="13" y="82"/>
                    <a:pt x="13" y="82"/>
                  </a:cubicBezTo>
                  <a:cubicBezTo>
                    <a:pt x="15" y="78"/>
                    <a:pt x="13" y="75"/>
                    <a:pt x="13" y="72"/>
                  </a:cubicBezTo>
                  <a:cubicBezTo>
                    <a:pt x="12" y="71"/>
                    <a:pt x="12" y="70"/>
                    <a:pt x="12" y="69"/>
                  </a:cubicBezTo>
                  <a:cubicBezTo>
                    <a:pt x="12" y="68"/>
                    <a:pt x="12" y="68"/>
                    <a:pt x="13" y="67"/>
                  </a:cubicBezTo>
                  <a:cubicBezTo>
                    <a:pt x="13" y="66"/>
                    <a:pt x="14" y="65"/>
                    <a:pt x="14" y="64"/>
                  </a:cubicBezTo>
                  <a:cubicBezTo>
                    <a:pt x="15" y="63"/>
                    <a:pt x="16" y="63"/>
                    <a:pt x="17" y="62"/>
                  </a:cubicBezTo>
                  <a:cubicBezTo>
                    <a:pt x="17" y="62"/>
                    <a:pt x="18" y="61"/>
                    <a:pt x="18" y="61"/>
                  </a:cubicBezTo>
                  <a:cubicBezTo>
                    <a:pt x="18" y="61"/>
                    <a:pt x="18" y="61"/>
                    <a:pt x="19" y="60"/>
                  </a:cubicBezTo>
                  <a:cubicBezTo>
                    <a:pt x="20" y="60"/>
                    <a:pt x="21" y="59"/>
                    <a:pt x="21" y="58"/>
                  </a:cubicBezTo>
                  <a:cubicBezTo>
                    <a:pt x="23" y="57"/>
                    <a:pt x="22" y="55"/>
                    <a:pt x="22" y="54"/>
                  </a:cubicBezTo>
                  <a:cubicBezTo>
                    <a:pt x="23" y="54"/>
                    <a:pt x="23" y="53"/>
                    <a:pt x="24" y="52"/>
                  </a:cubicBezTo>
                  <a:cubicBezTo>
                    <a:pt x="24" y="51"/>
                    <a:pt x="24" y="49"/>
                    <a:pt x="24" y="48"/>
                  </a:cubicBezTo>
                  <a:cubicBezTo>
                    <a:pt x="24" y="46"/>
                    <a:pt x="24" y="45"/>
                    <a:pt x="23" y="44"/>
                  </a:cubicBezTo>
                  <a:cubicBezTo>
                    <a:pt x="24" y="44"/>
                    <a:pt x="25" y="43"/>
                    <a:pt x="25" y="42"/>
                  </a:cubicBezTo>
                  <a:cubicBezTo>
                    <a:pt x="26" y="42"/>
                    <a:pt x="26" y="42"/>
                    <a:pt x="26" y="41"/>
                  </a:cubicBezTo>
                  <a:cubicBezTo>
                    <a:pt x="26" y="41"/>
                    <a:pt x="26" y="41"/>
                    <a:pt x="26" y="41"/>
                  </a:cubicBezTo>
                  <a:cubicBezTo>
                    <a:pt x="27" y="41"/>
                    <a:pt x="27" y="40"/>
                    <a:pt x="28" y="39"/>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8" name="Freeform 167">
              <a:extLst>
                <a:ext uri="{FF2B5EF4-FFF2-40B4-BE49-F238E27FC236}">
                  <a16:creationId xmlns:a16="http://schemas.microsoft.com/office/drawing/2014/main" id="{1E06EC28-9D27-104E-8761-80FD62C53A24}"/>
                </a:ext>
              </a:extLst>
            </p:cNvPr>
            <p:cNvSpPr>
              <a:spLocks/>
            </p:cNvSpPr>
            <p:nvPr/>
          </p:nvSpPr>
          <p:spPr bwMode="auto">
            <a:xfrm>
              <a:off x="21089127" y="8454948"/>
              <a:ext cx="816596" cy="640233"/>
            </a:xfrm>
            <a:custGeom>
              <a:avLst/>
              <a:gdLst>
                <a:gd name="T0" fmla="*/ 147 w 150"/>
                <a:gd name="T1" fmla="*/ 54 h 129"/>
                <a:gd name="T2" fmla="*/ 142 w 150"/>
                <a:gd name="T3" fmla="*/ 53 h 129"/>
                <a:gd name="T4" fmla="*/ 140 w 150"/>
                <a:gd name="T5" fmla="*/ 53 h 129"/>
                <a:gd name="T6" fmla="*/ 135 w 150"/>
                <a:gd name="T7" fmla="*/ 53 h 129"/>
                <a:gd name="T8" fmla="*/ 130 w 150"/>
                <a:gd name="T9" fmla="*/ 50 h 129"/>
                <a:gd name="T10" fmla="*/ 127 w 150"/>
                <a:gd name="T11" fmla="*/ 48 h 129"/>
                <a:gd name="T12" fmla="*/ 123 w 150"/>
                <a:gd name="T13" fmla="*/ 42 h 129"/>
                <a:gd name="T14" fmla="*/ 116 w 150"/>
                <a:gd name="T15" fmla="*/ 37 h 129"/>
                <a:gd name="T16" fmla="*/ 116 w 150"/>
                <a:gd name="T17" fmla="*/ 31 h 129"/>
                <a:gd name="T18" fmla="*/ 102 w 150"/>
                <a:gd name="T19" fmla="*/ 30 h 129"/>
                <a:gd name="T20" fmla="*/ 103 w 150"/>
                <a:gd name="T21" fmla="*/ 29 h 129"/>
                <a:gd name="T22" fmla="*/ 96 w 150"/>
                <a:gd name="T23" fmla="*/ 0 h 129"/>
                <a:gd name="T24" fmla="*/ 83 w 150"/>
                <a:gd name="T25" fmla="*/ 10 h 129"/>
                <a:gd name="T26" fmla="*/ 82 w 150"/>
                <a:gd name="T27" fmla="*/ 10 h 129"/>
                <a:gd name="T28" fmla="*/ 73 w 150"/>
                <a:gd name="T29" fmla="*/ 5 h 129"/>
                <a:gd name="T30" fmla="*/ 69 w 150"/>
                <a:gd name="T31" fmla="*/ 6 h 129"/>
                <a:gd name="T32" fmla="*/ 68 w 150"/>
                <a:gd name="T33" fmla="*/ 6 h 129"/>
                <a:gd name="T34" fmla="*/ 49 w 150"/>
                <a:gd name="T35" fmla="*/ 17 h 129"/>
                <a:gd name="T36" fmla="*/ 43 w 150"/>
                <a:gd name="T37" fmla="*/ 21 h 129"/>
                <a:gd name="T38" fmla="*/ 38 w 150"/>
                <a:gd name="T39" fmla="*/ 22 h 129"/>
                <a:gd name="T40" fmla="*/ 33 w 150"/>
                <a:gd name="T41" fmla="*/ 21 h 129"/>
                <a:gd name="T42" fmla="*/ 13 w 150"/>
                <a:gd name="T43" fmla="*/ 31 h 129"/>
                <a:gd name="T44" fmla="*/ 13 w 150"/>
                <a:gd name="T45" fmla="*/ 39 h 129"/>
                <a:gd name="T46" fmla="*/ 8 w 150"/>
                <a:gd name="T47" fmla="*/ 56 h 129"/>
                <a:gd name="T48" fmla="*/ 0 w 150"/>
                <a:gd name="T49" fmla="*/ 64 h 129"/>
                <a:gd name="T50" fmla="*/ 15 w 150"/>
                <a:gd name="T51" fmla="*/ 60 h 129"/>
                <a:gd name="T52" fmla="*/ 21 w 150"/>
                <a:gd name="T53" fmla="*/ 58 h 129"/>
                <a:gd name="T54" fmla="*/ 43 w 150"/>
                <a:gd name="T55" fmla="*/ 81 h 129"/>
                <a:gd name="T56" fmla="*/ 48 w 150"/>
                <a:gd name="T57" fmla="*/ 91 h 129"/>
                <a:gd name="T58" fmla="*/ 49 w 150"/>
                <a:gd name="T59" fmla="*/ 99 h 129"/>
                <a:gd name="T60" fmla="*/ 60 w 150"/>
                <a:gd name="T61" fmla="*/ 111 h 129"/>
                <a:gd name="T62" fmla="*/ 64 w 150"/>
                <a:gd name="T63" fmla="*/ 111 h 129"/>
                <a:gd name="T64" fmla="*/ 65 w 150"/>
                <a:gd name="T65" fmla="*/ 113 h 129"/>
                <a:gd name="T66" fmla="*/ 74 w 150"/>
                <a:gd name="T67" fmla="*/ 129 h 129"/>
                <a:gd name="T68" fmla="*/ 83 w 150"/>
                <a:gd name="T69" fmla="*/ 126 h 129"/>
                <a:gd name="T70" fmla="*/ 88 w 150"/>
                <a:gd name="T71" fmla="*/ 124 h 129"/>
                <a:gd name="T72" fmla="*/ 92 w 150"/>
                <a:gd name="T73" fmla="*/ 124 h 129"/>
                <a:gd name="T74" fmla="*/ 97 w 150"/>
                <a:gd name="T75" fmla="*/ 122 h 129"/>
                <a:gd name="T76" fmla="*/ 101 w 150"/>
                <a:gd name="T77" fmla="*/ 119 h 129"/>
                <a:gd name="T78" fmla="*/ 124 w 150"/>
                <a:gd name="T79" fmla="*/ 98 h 129"/>
                <a:gd name="T80" fmla="*/ 129 w 150"/>
                <a:gd name="T81" fmla="*/ 93 h 129"/>
                <a:gd name="T82" fmla="*/ 133 w 150"/>
                <a:gd name="T83" fmla="*/ 92 h 129"/>
                <a:gd name="T84" fmla="*/ 144 w 150"/>
                <a:gd name="T85" fmla="*/ 96 h 129"/>
                <a:gd name="T86" fmla="*/ 144 w 150"/>
                <a:gd name="T87" fmla="*/ 78 h 129"/>
                <a:gd name="T88" fmla="*/ 150 w 150"/>
                <a:gd name="T89" fmla="*/ 5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0" h="129">
                  <a:moveTo>
                    <a:pt x="150" y="57"/>
                  </a:moveTo>
                  <a:cubicBezTo>
                    <a:pt x="149" y="56"/>
                    <a:pt x="149" y="54"/>
                    <a:pt x="147" y="54"/>
                  </a:cubicBezTo>
                  <a:cubicBezTo>
                    <a:pt x="146" y="53"/>
                    <a:pt x="145" y="53"/>
                    <a:pt x="144" y="53"/>
                  </a:cubicBezTo>
                  <a:cubicBezTo>
                    <a:pt x="144" y="53"/>
                    <a:pt x="143" y="53"/>
                    <a:pt x="142" y="53"/>
                  </a:cubicBezTo>
                  <a:cubicBezTo>
                    <a:pt x="142" y="53"/>
                    <a:pt x="142" y="53"/>
                    <a:pt x="142" y="53"/>
                  </a:cubicBezTo>
                  <a:cubicBezTo>
                    <a:pt x="140" y="53"/>
                    <a:pt x="140" y="53"/>
                    <a:pt x="140" y="53"/>
                  </a:cubicBezTo>
                  <a:cubicBezTo>
                    <a:pt x="139" y="53"/>
                    <a:pt x="137" y="53"/>
                    <a:pt x="136" y="53"/>
                  </a:cubicBezTo>
                  <a:cubicBezTo>
                    <a:pt x="135" y="53"/>
                    <a:pt x="135" y="53"/>
                    <a:pt x="135" y="53"/>
                  </a:cubicBezTo>
                  <a:cubicBezTo>
                    <a:pt x="134" y="53"/>
                    <a:pt x="133" y="53"/>
                    <a:pt x="132" y="52"/>
                  </a:cubicBezTo>
                  <a:cubicBezTo>
                    <a:pt x="132" y="51"/>
                    <a:pt x="131" y="51"/>
                    <a:pt x="130" y="50"/>
                  </a:cubicBezTo>
                  <a:cubicBezTo>
                    <a:pt x="130" y="49"/>
                    <a:pt x="129" y="49"/>
                    <a:pt x="128" y="48"/>
                  </a:cubicBezTo>
                  <a:cubicBezTo>
                    <a:pt x="128" y="48"/>
                    <a:pt x="127" y="48"/>
                    <a:pt x="127" y="48"/>
                  </a:cubicBezTo>
                  <a:cubicBezTo>
                    <a:pt x="127" y="47"/>
                    <a:pt x="126" y="47"/>
                    <a:pt x="126" y="46"/>
                  </a:cubicBezTo>
                  <a:cubicBezTo>
                    <a:pt x="126" y="45"/>
                    <a:pt x="125" y="44"/>
                    <a:pt x="123" y="42"/>
                  </a:cubicBezTo>
                  <a:cubicBezTo>
                    <a:pt x="122" y="41"/>
                    <a:pt x="121" y="41"/>
                    <a:pt x="120" y="40"/>
                  </a:cubicBezTo>
                  <a:cubicBezTo>
                    <a:pt x="118" y="39"/>
                    <a:pt x="117" y="38"/>
                    <a:pt x="116" y="37"/>
                  </a:cubicBezTo>
                  <a:cubicBezTo>
                    <a:pt x="116" y="37"/>
                    <a:pt x="116" y="36"/>
                    <a:pt x="116" y="36"/>
                  </a:cubicBezTo>
                  <a:cubicBezTo>
                    <a:pt x="116" y="34"/>
                    <a:pt x="116" y="33"/>
                    <a:pt x="116" y="31"/>
                  </a:cubicBezTo>
                  <a:cubicBezTo>
                    <a:pt x="115" y="29"/>
                    <a:pt x="113" y="27"/>
                    <a:pt x="110" y="27"/>
                  </a:cubicBezTo>
                  <a:cubicBezTo>
                    <a:pt x="108" y="27"/>
                    <a:pt x="105" y="28"/>
                    <a:pt x="102" y="30"/>
                  </a:cubicBezTo>
                  <a:cubicBezTo>
                    <a:pt x="102" y="30"/>
                    <a:pt x="102" y="30"/>
                    <a:pt x="102" y="30"/>
                  </a:cubicBezTo>
                  <a:cubicBezTo>
                    <a:pt x="103" y="29"/>
                    <a:pt x="103" y="29"/>
                    <a:pt x="103" y="29"/>
                  </a:cubicBezTo>
                  <a:cubicBezTo>
                    <a:pt x="106" y="24"/>
                    <a:pt x="107" y="11"/>
                    <a:pt x="104" y="4"/>
                  </a:cubicBezTo>
                  <a:cubicBezTo>
                    <a:pt x="102" y="1"/>
                    <a:pt x="100" y="0"/>
                    <a:pt x="96" y="0"/>
                  </a:cubicBezTo>
                  <a:cubicBezTo>
                    <a:pt x="90" y="0"/>
                    <a:pt x="86" y="6"/>
                    <a:pt x="84" y="9"/>
                  </a:cubicBezTo>
                  <a:cubicBezTo>
                    <a:pt x="84" y="9"/>
                    <a:pt x="83" y="10"/>
                    <a:pt x="83" y="10"/>
                  </a:cubicBezTo>
                  <a:cubicBezTo>
                    <a:pt x="83" y="10"/>
                    <a:pt x="83" y="11"/>
                    <a:pt x="83" y="11"/>
                  </a:cubicBezTo>
                  <a:cubicBezTo>
                    <a:pt x="82" y="11"/>
                    <a:pt x="82" y="11"/>
                    <a:pt x="82" y="10"/>
                  </a:cubicBezTo>
                  <a:cubicBezTo>
                    <a:pt x="81" y="9"/>
                    <a:pt x="80" y="8"/>
                    <a:pt x="79" y="7"/>
                  </a:cubicBezTo>
                  <a:cubicBezTo>
                    <a:pt x="77" y="6"/>
                    <a:pt x="75" y="5"/>
                    <a:pt x="73" y="5"/>
                  </a:cubicBezTo>
                  <a:cubicBezTo>
                    <a:pt x="72" y="5"/>
                    <a:pt x="71" y="5"/>
                    <a:pt x="71" y="5"/>
                  </a:cubicBezTo>
                  <a:cubicBezTo>
                    <a:pt x="70" y="5"/>
                    <a:pt x="69" y="6"/>
                    <a:pt x="69" y="6"/>
                  </a:cubicBezTo>
                  <a:cubicBezTo>
                    <a:pt x="68" y="6"/>
                    <a:pt x="68" y="6"/>
                    <a:pt x="68" y="6"/>
                  </a:cubicBezTo>
                  <a:cubicBezTo>
                    <a:pt x="68" y="6"/>
                    <a:pt x="68" y="6"/>
                    <a:pt x="68" y="6"/>
                  </a:cubicBezTo>
                  <a:cubicBezTo>
                    <a:pt x="61" y="8"/>
                    <a:pt x="55" y="12"/>
                    <a:pt x="51" y="15"/>
                  </a:cubicBezTo>
                  <a:cubicBezTo>
                    <a:pt x="50" y="15"/>
                    <a:pt x="49" y="16"/>
                    <a:pt x="49" y="17"/>
                  </a:cubicBezTo>
                  <a:cubicBezTo>
                    <a:pt x="48" y="17"/>
                    <a:pt x="48" y="17"/>
                    <a:pt x="48" y="17"/>
                  </a:cubicBezTo>
                  <a:cubicBezTo>
                    <a:pt x="46" y="19"/>
                    <a:pt x="45" y="21"/>
                    <a:pt x="43" y="21"/>
                  </a:cubicBezTo>
                  <a:cubicBezTo>
                    <a:pt x="42" y="22"/>
                    <a:pt x="41" y="22"/>
                    <a:pt x="40" y="22"/>
                  </a:cubicBezTo>
                  <a:cubicBezTo>
                    <a:pt x="39" y="22"/>
                    <a:pt x="38" y="22"/>
                    <a:pt x="38" y="22"/>
                  </a:cubicBezTo>
                  <a:cubicBezTo>
                    <a:pt x="37" y="21"/>
                    <a:pt x="36" y="21"/>
                    <a:pt x="35" y="21"/>
                  </a:cubicBezTo>
                  <a:cubicBezTo>
                    <a:pt x="34" y="21"/>
                    <a:pt x="34" y="21"/>
                    <a:pt x="33" y="21"/>
                  </a:cubicBezTo>
                  <a:cubicBezTo>
                    <a:pt x="30" y="22"/>
                    <a:pt x="16" y="28"/>
                    <a:pt x="13" y="30"/>
                  </a:cubicBezTo>
                  <a:cubicBezTo>
                    <a:pt x="13" y="31"/>
                    <a:pt x="13" y="31"/>
                    <a:pt x="13" y="31"/>
                  </a:cubicBezTo>
                  <a:cubicBezTo>
                    <a:pt x="13" y="31"/>
                    <a:pt x="13" y="31"/>
                    <a:pt x="13" y="31"/>
                  </a:cubicBezTo>
                  <a:cubicBezTo>
                    <a:pt x="12" y="33"/>
                    <a:pt x="12" y="36"/>
                    <a:pt x="13" y="39"/>
                  </a:cubicBezTo>
                  <a:cubicBezTo>
                    <a:pt x="14" y="42"/>
                    <a:pt x="15" y="46"/>
                    <a:pt x="12" y="51"/>
                  </a:cubicBezTo>
                  <a:cubicBezTo>
                    <a:pt x="11" y="53"/>
                    <a:pt x="9" y="54"/>
                    <a:pt x="8" y="56"/>
                  </a:cubicBezTo>
                  <a:cubicBezTo>
                    <a:pt x="7" y="56"/>
                    <a:pt x="7" y="57"/>
                    <a:pt x="6" y="58"/>
                  </a:cubicBezTo>
                  <a:cubicBezTo>
                    <a:pt x="0" y="64"/>
                    <a:pt x="0" y="64"/>
                    <a:pt x="0" y="64"/>
                  </a:cubicBezTo>
                  <a:cubicBezTo>
                    <a:pt x="9" y="63"/>
                    <a:pt x="9" y="63"/>
                    <a:pt x="9" y="63"/>
                  </a:cubicBezTo>
                  <a:cubicBezTo>
                    <a:pt x="11" y="62"/>
                    <a:pt x="13" y="61"/>
                    <a:pt x="15" y="60"/>
                  </a:cubicBezTo>
                  <a:cubicBezTo>
                    <a:pt x="17" y="59"/>
                    <a:pt x="18" y="59"/>
                    <a:pt x="20" y="58"/>
                  </a:cubicBezTo>
                  <a:cubicBezTo>
                    <a:pt x="20" y="58"/>
                    <a:pt x="21" y="58"/>
                    <a:pt x="21" y="58"/>
                  </a:cubicBezTo>
                  <a:cubicBezTo>
                    <a:pt x="24" y="58"/>
                    <a:pt x="26" y="59"/>
                    <a:pt x="29" y="61"/>
                  </a:cubicBezTo>
                  <a:cubicBezTo>
                    <a:pt x="36" y="67"/>
                    <a:pt x="41" y="75"/>
                    <a:pt x="43" y="81"/>
                  </a:cubicBezTo>
                  <a:cubicBezTo>
                    <a:pt x="44" y="82"/>
                    <a:pt x="45" y="84"/>
                    <a:pt x="45" y="85"/>
                  </a:cubicBezTo>
                  <a:cubicBezTo>
                    <a:pt x="46" y="87"/>
                    <a:pt x="48" y="89"/>
                    <a:pt x="48" y="91"/>
                  </a:cubicBezTo>
                  <a:cubicBezTo>
                    <a:pt x="48" y="92"/>
                    <a:pt x="48" y="93"/>
                    <a:pt x="48" y="94"/>
                  </a:cubicBezTo>
                  <a:cubicBezTo>
                    <a:pt x="49" y="96"/>
                    <a:pt x="49" y="97"/>
                    <a:pt x="49" y="99"/>
                  </a:cubicBezTo>
                  <a:cubicBezTo>
                    <a:pt x="50" y="102"/>
                    <a:pt x="52" y="107"/>
                    <a:pt x="55" y="110"/>
                  </a:cubicBezTo>
                  <a:cubicBezTo>
                    <a:pt x="57" y="111"/>
                    <a:pt x="58" y="111"/>
                    <a:pt x="60" y="111"/>
                  </a:cubicBezTo>
                  <a:cubicBezTo>
                    <a:pt x="61" y="111"/>
                    <a:pt x="61" y="111"/>
                    <a:pt x="62" y="111"/>
                  </a:cubicBezTo>
                  <a:cubicBezTo>
                    <a:pt x="63" y="111"/>
                    <a:pt x="64" y="111"/>
                    <a:pt x="64" y="111"/>
                  </a:cubicBezTo>
                  <a:cubicBezTo>
                    <a:pt x="65" y="111"/>
                    <a:pt x="65" y="111"/>
                    <a:pt x="65" y="111"/>
                  </a:cubicBezTo>
                  <a:cubicBezTo>
                    <a:pt x="65" y="111"/>
                    <a:pt x="66" y="111"/>
                    <a:pt x="65" y="113"/>
                  </a:cubicBezTo>
                  <a:cubicBezTo>
                    <a:pt x="65" y="115"/>
                    <a:pt x="66" y="117"/>
                    <a:pt x="66" y="119"/>
                  </a:cubicBezTo>
                  <a:cubicBezTo>
                    <a:pt x="67" y="122"/>
                    <a:pt x="68" y="128"/>
                    <a:pt x="74" y="129"/>
                  </a:cubicBezTo>
                  <a:cubicBezTo>
                    <a:pt x="75" y="129"/>
                    <a:pt x="75" y="129"/>
                    <a:pt x="76" y="129"/>
                  </a:cubicBezTo>
                  <a:cubicBezTo>
                    <a:pt x="79" y="129"/>
                    <a:pt x="81" y="128"/>
                    <a:pt x="83" y="126"/>
                  </a:cubicBezTo>
                  <a:cubicBezTo>
                    <a:pt x="84" y="126"/>
                    <a:pt x="85" y="126"/>
                    <a:pt x="85" y="125"/>
                  </a:cubicBezTo>
                  <a:cubicBezTo>
                    <a:pt x="86" y="125"/>
                    <a:pt x="87" y="124"/>
                    <a:pt x="88" y="124"/>
                  </a:cubicBezTo>
                  <a:cubicBezTo>
                    <a:pt x="90" y="124"/>
                    <a:pt x="90" y="124"/>
                    <a:pt x="90" y="124"/>
                  </a:cubicBezTo>
                  <a:cubicBezTo>
                    <a:pt x="90" y="124"/>
                    <a:pt x="91" y="124"/>
                    <a:pt x="92" y="124"/>
                  </a:cubicBezTo>
                  <a:cubicBezTo>
                    <a:pt x="92" y="124"/>
                    <a:pt x="93" y="124"/>
                    <a:pt x="93" y="124"/>
                  </a:cubicBezTo>
                  <a:cubicBezTo>
                    <a:pt x="94" y="124"/>
                    <a:pt x="96" y="124"/>
                    <a:pt x="97" y="122"/>
                  </a:cubicBezTo>
                  <a:cubicBezTo>
                    <a:pt x="98" y="122"/>
                    <a:pt x="99" y="121"/>
                    <a:pt x="99" y="121"/>
                  </a:cubicBezTo>
                  <a:cubicBezTo>
                    <a:pt x="100" y="120"/>
                    <a:pt x="100" y="120"/>
                    <a:pt x="101" y="119"/>
                  </a:cubicBezTo>
                  <a:cubicBezTo>
                    <a:pt x="108" y="114"/>
                    <a:pt x="115" y="108"/>
                    <a:pt x="122" y="100"/>
                  </a:cubicBezTo>
                  <a:cubicBezTo>
                    <a:pt x="124" y="98"/>
                    <a:pt x="124" y="98"/>
                    <a:pt x="124" y="98"/>
                  </a:cubicBezTo>
                  <a:cubicBezTo>
                    <a:pt x="125" y="97"/>
                    <a:pt x="127" y="95"/>
                    <a:pt x="128" y="94"/>
                  </a:cubicBezTo>
                  <a:cubicBezTo>
                    <a:pt x="129" y="93"/>
                    <a:pt x="129" y="93"/>
                    <a:pt x="129" y="93"/>
                  </a:cubicBezTo>
                  <a:cubicBezTo>
                    <a:pt x="130" y="93"/>
                    <a:pt x="131" y="91"/>
                    <a:pt x="131" y="91"/>
                  </a:cubicBezTo>
                  <a:cubicBezTo>
                    <a:pt x="132" y="91"/>
                    <a:pt x="132" y="92"/>
                    <a:pt x="133" y="92"/>
                  </a:cubicBezTo>
                  <a:cubicBezTo>
                    <a:pt x="134" y="94"/>
                    <a:pt x="135" y="95"/>
                    <a:pt x="138" y="96"/>
                  </a:cubicBezTo>
                  <a:cubicBezTo>
                    <a:pt x="144" y="96"/>
                    <a:pt x="144" y="96"/>
                    <a:pt x="144" y="96"/>
                  </a:cubicBezTo>
                  <a:cubicBezTo>
                    <a:pt x="141" y="91"/>
                    <a:pt x="141" y="91"/>
                    <a:pt x="141" y="91"/>
                  </a:cubicBezTo>
                  <a:cubicBezTo>
                    <a:pt x="142" y="87"/>
                    <a:pt x="144" y="82"/>
                    <a:pt x="144" y="78"/>
                  </a:cubicBezTo>
                  <a:cubicBezTo>
                    <a:pt x="146" y="72"/>
                    <a:pt x="148" y="66"/>
                    <a:pt x="150" y="60"/>
                  </a:cubicBezTo>
                  <a:cubicBezTo>
                    <a:pt x="150" y="59"/>
                    <a:pt x="150" y="59"/>
                    <a:pt x="150" y="59"/>
                  </a:cubicBezTo>
                  <a:lnTo>
                    <a:pt x="150" y="57"/>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9" name="Freeform 168">
              <a:extLst>
                <a:ext uri="{FF2B5EF4-FFF2-40B4-BE49-F238E27FC236}">
                  <a16:creationId xmlns:a16="http://schemas.microsoft.com/office/drawing/2014/main" id="{A10C5FD2-665E-5841-8A53-286EE883FA7C}"/>
                </a:ext>
              </a:extLst>
            </p:cNvPr>
            <p:cNvSpPr>
              <a:spLocks/>
            </p:cNvSpPr>
            <p:nvPr/>
          </p:nvSpPr>
          <p:spPr bwMode="auto">
            <a:xfrm>
              <a:off x="21704652" y="8654671"/>
              <a:ext cx="670922" cy="653299"/>
            </a:xfrm>
            <a:custGeom>
              <a:avLst/>
              <a:gdLst>
                <a:gd name="T0" fmla="*/ 117 w 123"/>
                <a:gd name="T1" fmla="*/ 8 h 132"/>
                <a:gd name="T2" fmla="*/ 110 w 123"/>
                <a:gd name="T3" fmla="*/ 0 h 132"/>
                <a:gd name="T4" fmla="*/ 102 w 123"/>
                <a:gd name="T5" fmla="*/ 3 h 132"/>
                <a:gd name="T6" fmla="*/ 96 w 123"/>
                <a:gd name="T7" fmla="*/ 5 h 132"/>
                <a:gd name="T8" fmla="*/ 91 w 123"/>
                <a:gd name="T9" fmla="*/ 4 h 132"/>
                <a:gd name="T10" fmla="*/ 79 w 123"/>
                <a:gd name="T11" fmla="*/ 11 h 132"/>
                <a:gd name="T12" fmla="*/ 72 w 123"/>
                <a:gd name="T13" fmla="*/ 10 h 132"/>
                <a:gd name="T14" fmla="*/ 64 w 123"/>
                <a:gd name="T15" fmla="*/ 14 h 132"/>
                <a:gd name="T16" fmla="*/ 61 w 123"/>
                <a:gd name="T17" fmla="*/ 17 h 132"/>
                <a:gd name="T18" fmla="*/ 59 w 123"/>
                <a:gd name="T19" fmla="*/ 17 h 132"/>
                <a:gd name="T20" fmla="*/ 54 w 123"/>
                <a:gd name="T21" fmla="*/ 18 h 132"/>
                <a:gd name="T22" fmla="*/ 47 w 123"/>
                <a:gd name="T23" fmla="*/ 19 h 132"/>
                <a:gd name="T24" fmla="*/ 40 w 123"/>
                <a:gd name="T25" fmla="*/ 19 h 132"/>
                <a:gd name="T26" fmla="*/ 37 w 123"/>
                <a:gd name="T27" fmla="*/ 21 h 132"/>
                <a:gd name="T28" fmla="*/ 29 w 123"/>
                <a:gd name="T29" fmla="*/ 47 h 132"/>
                <a:gd name="T30" fmla="*/ 34 w 123"/>
                <a:gd name="T31" fmla="*/ 50 h 132"/>
                <a:gd name="T32" fmla="*/ 43 w 123"/>
                <a:gd name="T33" fmla="*/ 48 h 132"/>
                <a:gd name="T34" fmla="*/ 44 w 123"/>
                <a:gd name="T35" fmla="*/ 49 h 132"/>
                <a:gd name="T36" fmla="*/ 40 w 123"/>
                <a:gd name="T37" fmla="*/ 51 h 132"/>
                <a:gd name="T38" fmla="*/ 35 w 123"/>
                <a:gd name="T39" fmla="*/ 50 h 132"/>
                <a:gd name="T40" fmla="*/ 24 w 123"/>
                <a:gd name="T41" fmla="*/ 59 h 132"/>
                <a:gd name="T42" fmla="*/ 3 w 123"/>
                <a:gd name="T43" fmla="*/ 103 h 132"/>
                <a:gd name="T44" fmla="*/ 12 w 123"/>
                <a:gd name="T45" fmla="*/ 119 h 132"/>
                <a:gd name="T46" fmla="*/ 14 w 123"/>
                <a:gd name="T47" fmla="*/ 122 h 132"/>
                <a:gd name="T48" fmla="*/ 23 w 123"/>
                <a:gd name="T49" fmla="*/ 131 h 132"/>
                <a:gd name="T50" fmla="*/ 36 w 123"/>
                <a:gd name="T51" fmla="*/ 128 h 132"/>
                <a:gd name="T52" fmla="*/ 40 w 123"/>
                <a:gd name="T53" fmla="*/ 123 h 132"/>
                <a:gd name="T54" fmla="*/ 43 w 123"/>
                <a:gd name="T55" fmla="*/ 118 h 132"/>
                <a:gd name="T56" fmla="*/ 49 w 123"/>
                <a:gd name="T57" fmla="*/ 104 h 132"/>
                <a:gd name="T58" fmla="*/ 52 w 123"/>
                <a:gd name="T59" fmla="*/ 96 h 132"/>
                <a:gd name="T60" fmla="*/ 55 w 123"/>
                <a:gd name="T61" fmla="*/ 83 h 132"/>
                <a:gd name="T62" fmla="*/ 56 w 123"/>
                <a:gd name="T63" fmla="*/ 74 h 132"/>
                <a:gd name="T64" fmla="*/ 69 w 123"/>
                <a:gd name="T65" fmla="*/ 67 h 132"/>
                <a:gd name="T66" fmla="*/ 76 w 123"/>
                <a:gd name="T67" fmla="*/ 64 h 132"/>
                <a:gd name="T68" fmla="*/ 88 w 123"/>
                <a:gd name="T69" fmla="*/ 54 h 132"/>
                <a:gd name="T70" fmla="*/ 100 w 123"/>
                <a:gd name="T71" fmla="*/ 41 h 132"/>
                <a:gd name="T72" fmla="*/ 114 w 123"/>
                <a:gd name="T73" fmla="*/ 26 h 132"/>
                <a:gd name="T74" fmla="*/ 119 w 123"/>
                <a:gd name="T75" fmla="*/ 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2">
                  <a:moveTo>
                    <a:pt x="119" y="9"/>
                  </a:moveTo>
                  <a:cubicBezTo>
                    <a:pt x="118" y="8"/>
                    <a:pt x="117" y="8"/>
                    <a:pt x="117" y="8"/>
                  </a:cubicBezTo>
                  <a:cubicBezTo>
                    <a:pt x="116" y="7"/>
                    <a:pt x="116" y="6"/>
                    <a:pt x="116" y="5"/>
                  </a:cubicBezTo>
                  <a:cubicBezTo>
                    <a:pt x="115" y="3"/>
                    <a:pt x="114" y="0"/>
                    <a:pt x="110" y="0"/>
                  </a:cubicBezTo>
                  <a:cubicBezTo>
                    <a:pt x="109" y="0"/>
                    <a:pt x="109" y="0"/>
                    <a:pt x="108" y="0"/>
                  </a:cubicBezTo>
                  <a:cubicBezTo>
                    <a:pt x="105" y="0"/>
                    <a:pt x="104" y="2"/>
                    <a:pt x="102" y="3"/>
                  </a:cubicBezTo>
                  <a:cubicBezTo>
                    <a:pt x="100" y="4"/>
                    <a:pt x="99" y="5"/>
                    <a:pt x="97" y="5"/>
                  </a:cubicBezTo>
                  <a:cubicBezTo>
                    <a:pt x="97" y="5"/>
                    <a:pt x="96" y="5"/>
                    <a:pt x="96" y="5"/>
                  </a:cubicBezTo>
                  <a:cubicBezTo>
                    <a:pt x="94" y="4"/>
                    <a:pt x="94" y="4"/>
                    <a:pt x="94" y="4"/>
                  </a:cubicBezTo>
                  <a:cubicBezTo>
                    <a:pt x="93" y="4"/>
                    <a:pt x="92" y="4"/>
                    <a:pt x="91" y="4"/>
                  </a:cubicBezTo>
                  <a:cubicBezTo>
                    <a:pt x="88" y="4"/>
                    <a:pt x="85" y="5"/>
                    <a:pt x="83" y="8"/>
                  </a:cubicBezTo>
                  <a:cubicBezTo>
                    <a:pt x="80" y="11"/>
                    <a:pt x="80" y="11"/>
                    <a:pt x="79" y="11"/>
                  </a:cubicBezTo>
                  <a:cubicBezTo>
                    <a:pt x="78" y="11"/>
                    <a:pt x="77" y="11"/>
                    <a:pt x="76" y="10"/>
                  </a:cubicBezTo>
                  <a:cubicBezTo>
                    <a:pt x="74" y="10"/>
                    <a:pt x="73" y="10"/>
                    <a:pt x="72" y="10"/>
                  </a:cubicBezTo>
                  <a:cubicBezTo>
                    <a:pt x="69" y="10"/>
                    <a:pt x="67" y="10"/>
                    <a:pt x="66" y="12"/>
                  </a:cubicBezTo>
                  <a:cubicBezTo>
                    <a:pt x="65" y="13"/>
                    <a:pt x="64" y="14"/>
                    <a:pt x="64" y="14"/>
                  </a:cubicBezTo>
                  <a:cubicBezTo>
                    <a:pt x="64" y="15"/>
                    <a:pt x="64" y="15"/>
                    <a:pt x="63" y="15"/>
                  </a:cubicBezTo>
                  <a:cubicBezTo>
                    <a:pt x="63" y="16"/>
                    <a:pt x="62" y="17"/>
                    <a:pt x="61" y="17"/>
                  </a:cubicBezTo>
                  <a:cubicBezTo>
                    <a:pt x="60" y="17"/>
                    <a:pt x="60" y="17"/>
                    <a:pt x="60" y="17"/>
                  </a:cubicBezTo>
                  <a:cubicBezTo>
                    <a:pt x="59" y="17"/>
                    <a:pt x="59" y="17"/>
                    <a:pt x="59" y="17"/>
                  </a:cubicBezTo>
                  <a:cubicBezTo>
                    <a:pt x="58" y="17"/>
                    <a:pt x="57" y="17"/>
                    <a:pt x="57" y="18"/>
                  </a:cubicBezTo>
                  <a:cubicBezTo>
                    <a:pt x="56" y="18"/>
                    <a:pt x="55" y="18"/>
                    <a:pt x="54" y="18"/>
                  </a:cubicBezTo>
                  <a:cubicBezTo>
                    <a:pt x="53" y="19"/>
                    <a:pt x="52" y="19"/>
                    <a:pt x="52" y="19"/>
                  </a:cubicBezTo>
                  <a:cubicBezTo>
                    <a:pt x="50" y="19"/>
                    <a:pt x="48" y="19"/>
                    <a:pt x="47" y="19"/>
                  </a:cubicBezTo>
                  <a:cubicBezTo>
                    <a:pt x="45" y="19"/>
                    <a:pt x="43" y="19"/>
                    <a:pt x="42" y="19"/>
                  </a:cubicBezTo>
                  <a:cubicBezTo>
                    <a:pt x="41" y="19"/>
                    <a:pt x="40" y="19"/>
                    <a:pt x="40" y="19"/>
                  </a:cubicBezTo>
                  <a:cubicBezTo>
                    <a:pt x="38" y="19"/>
                    <a:pt x="38" y="19"/>
                    <a:pt x="38" y="19"/>
                  </a:cubicBezTo>
                  <a:cubicBezTo>
                    <a:pt x="37" y="21"/>
                    <a:pt x="37" y="21"/>
                    <a:pt x="37" y="21"/>
                  </a:cubicBezTo>
                  <a:cubicBezTo>
                    <a:pt x="34" y="27"/>
                    <a:pt x="33" y="33"/>
                    <a:pt x="32" y="38"/>
                  </a:cubicBezTo>
                  <a:cubicBezTo>
                    <a:pt x="31" y="41"/>
                    <a:pt x="30" y="44"/>
                    <a:pt x="29" y="47"/>
                  </a:cubicBezTo>
                  <a:cubicBezTo>
                    <a:pt x="27" y="54"/>
                    <a:pt x="27" y="54"/>
                    <a:pt x="27" y="54"/>
                  </a:cubicBezTo>
                  <a:cubicBezTo>
                    <a:pt x="34" y="50"/>
                    <a:pt x="34" y="50"/>
                    <a:pt x="34" y="50"/>
                  </a:cubicBezTo>
                  <a:cubicBezTo>
                    <a:pt x="35" y="49"/>
                    <a:pt x="37" y="49"/>
                    <a:pt x="38" y="49"/>
                  </a:cubicBezTo>
                  <a:cubicBezTo>
                    <a:pt x="40" y="48"/>
                    <a:pt x="41" y="48"/>
                    <a:pt x="43" y="48"/>
                  </a:cubicBezTo>
                  <a:cubicBezTo>
                    <a:pt x="44" y="47"/>
                    <a:pt x="44" y="47"/>
                    <a:pt x="45" y="46"/>
                  </a:cubicBezTo>
                  <a:cubicBezTo>
                    <a:pt x="45" y="47"/>
                    <a:pt x="44" y="48"/>
                    <a:pt x="44" y="49"/>
                  </a:cubicBezTo>
                  <a:cubicBezTo>
                    <a:pt x="43" y="50"/>
                    <a:pt x="43" y="51"/>
                    <a:pt x="42" y="52"/>
                  </a:cubicBezTo>
                  <a:cubicBezTo>
                    <a:pt x="42" y="52"/>
                    <a:pt x="41" y="52"/>
                    <a:pt x="40" y="51"/>
                  </a:cubicBezTo>
                  <a:cubicBezTo>
                    <a:pt x="39" y="51"/>
                    <a:pt x="37" y="50"/>
                    <a:pt x="36" y="50"/>
                  </a:cubicBezTo>
                  <a:cubicBezTo>
                    <a:pt x="35" y="50"/>
                    <a:pt x="35" y="50"/>
                    <a:pt x="35" y="50"/>
                  </a:cubicBezTo>
                  <a:cubicBezTo>
                    <a:pt x="30" y="51"/>
                    <a:pt x="28" y="55"/>
                    <a:pt x="26" y="57"/>
                  </a:cubicBezTo>
                  <a:cubicBezTo>
                    <a:pt x="25" y="58"/>
                    <a:pt x="25" y="59"/>
                    <a:pt x="24" y="59"/>
                  </a:cubicBezTo>
                  <a:cubicBezTo>
                    <a:pt x="23" y="60"/>
                    <a:pt x="22" y="62"/>
                    <a:pt x="21" y="63"/>
                  </a:cubicBezTo>
                  <a:cubicBezTo>
                    <a:pt x="12" y="74"/>
                    <a:pt x="0" y="88"/>
                    <a:pt x="3" y="103"/>
                  </a:cubicBezTo>
                  <a:cubicBezTo>
                    <a:pt x="4" y="107"/>
                    <a:pt x="6" y="111"/>
                    <a:pt x="9" y="116"/>
                  </a:cubicBezTo>
                  <a:cubicBezTo>
                    <a:pt x="10" y="117"/>
                    <a:pt x="11" y="118"/>
                    <a:pt x="12" y="119"/>
                  </a:cubicBezTo>
                  <a:cubicBezTo>
                    <a:pt x="12" y="120"/>
                    <a:pt x="13" y="120"/>
                    <a:pt x="13" y="121"/>
                  </a:cubicBezTo>
                  <a:cubicBezTo>
                    <a:pt x="13" y="121"/>
                    <a:pt x="14" y="121"/>
                    <a:pt x="14" y="122"/>
                  </a:cubicBezTo>
                  <a:cubicBezTo>
                    <a:pt x="14" y="123"/>
                    <a:pt x="14" y="124"/>
                    <a:pt x="15" y="125"/>
                  </a:cubicBezTo>
                  <a:cubicBezTo>
                    <a:pt x="17" y="128"/>
                    <a:pt x="21" y="130"/>
                    <a:pt x="23" y="131"/>
                  </a:cubicBezTo>
                  <a:cubicBezTo>
                    <a:pt x="25" y="132"/>
                    <a:pt x="26" y="132"/>
                    <a:pt x="28" y="132"/>
                  </a:cubicBezTo>
                  <a:cubicBezTo>
                    <a:pt x="31" y="132"/>
                    <a:pt x="34" y="131"/>
                    <a:pt x="36" y="128"/>
                  </a:cubicBezTo>
                  <a:cubicBezTo>
                    <a:pt x="37" y="127"/>
                    <a:pt x="38" y="126"/>
                    <a:pt x="39" y="125"/>
                  </a:cubicBezTo>
                  <a:cubicBezTo>
                    <a:pt x="39" y="124"/>
                    <a:pt x="39" y="123"/>
                    <a:pt x="40" y="123"/>
                  </a:cubicBezTo>
                  <a:cubicBezTo>
                    <a:pt x="40" y="122"/>
                    <a:pt x="41" y="122"/>
                    <a:pt x="41" y="121"/>
                  </a:cubicBezTo>
                  <a:cubicBezTo>
                    <a:pt x="42" y="120"/>
                    <a:pt x="43" y="119"/>
                    <a:pt x="43" y="118"/>
                  </a:cubicBezTo>
                  <a:cubicBezTo>
                    <a:pt x="45" y="115"/>
                    <a:pt x="47" y="111"/>
                    <a:pt x="49" y="106"/>
                  </a:cubicBezTo>
                  <a:cubicBezTo>
                    <a:pt x="49" y="105"/>
                    <a:pt x="49" y="105"/>
                    <a:pt x="49" y="104"/>
                  </a:cubicBezTo>
                  <a:cubicBezTo>
                    <a:pt x="50" y="102"/>
                    <a:pt x="50" y="100"/>
                    <a:pt x="51" y="98"/>
                  </a:cubicBezTo>
                  <a:cubicBezTo>
                    <a:pt x="52" y="97"/>
                    <a:pt x="52" y="97"/>
                    <a:pt x="52" y="96"/>
                  </a:cubicBezTo>
                  <a:cubicBezTo>
                    <a:pt x="54" y="94"/>
                    <a:pt x="55" y="91"/>
                    <a:pt x="55" y="88"/>
                  </a:cubicBezTo>
                  <a:cubicBezTo>
                    <a:pt x="55" y="86"/>
                    <a:pt x="55" y="84"/>
                    <a:pt x="55" y="83"/>
                  </a:cubicBezTo>
                  <a:cubicBezTo>
                    <a:pt x="54" y="82"/>
                    <a:pt x="54" y="82"/>
                    <a:pt x="54" y="81"/>
                  </a:cubicBezTo>
                  <a:cubicBezTo>
                    <a:pt x="54" y="77"/>
                    <a:pt x="54" y="75"/>
                    <a:pt x="56" y="74"/>
                  </a:cubicBezTo>
                  <a:cubicBezTo>
                    <a:pt x="60" y="72"/>
                    <a:pt x="63" y="70"/>
                    <a:pt x="66" y="68"/>
                  </a:cubicBezTo>
                  <a:cubicBezTo>
                    <a:pt x="69" y="67"/>
                    <a:pt x="69" y="67"/>
                    <a:pt x="69" y="67"/>
                  </a:cubicBezTo>
                  <a:cubicBezTo>
                    <a:pt x="70" y="66"/>
                    <a:pt x="71" y="66"/>
                    <a:pt x="72" y="65"/>
                  </a:cubicBezTo>
                  <a:cubicBezTo>
                    <a:pt x="74" y="65"/>
                    <a:pt x="75" y="65"/>
                    <a:pt x="76" y="64"/>
                  </a:cubicBezTo>
                  <a:cubicBezTo>
                    <a:pt x="79" y="63"/>
                    <a:pt x="82" y="60"/>
                    <a:pt x="84" y="58"/>
                  </a:cubicBezTo>
                  <a:cubicBezTo>
                    <a:pt x="85" y="56"/>
                    <a:pt x="87" y="55"/>
                    <a:pt x="88" y="54"/>
                  </a:cubicBezTo>
                  <a:cubicBezTo>
                    <a:pt x="92" y="51"/>
                    <a:pt x="94" y="48"/>
                    <a:pt x="97" y="44"/>
                  </a:cubicBezTo>
                  <a:cubicBezTo>
                    <a:pt x="98" y="43"/>
                    <a:pt x="99" y="42"/>
                    <a:pt x="100" y="41"/>
                  </a:cubicBezTo>
                  <a:cubicBezTo>
                    <a:pt x="104" y="36"/>
                    <a:pt x="108" y="31"/>
                    <a:pt x="113" y="27"/>
                  </a:cubicBezTo>
                  <a:cubicBezTo>
                    <a:pt x="113" y="27"/>
                    <a:pt x="114" y="26"/>
                    <a:pt x="114" y="26"/>
                  </a:cubicBezTo>
                  <a:cubicBezTo>
                    <a:pt x="119" y="21"/>
                    <a:pt x="123" y="18"/>
                    <a:pt x="123" y="14"/>
                  </a:cubicBezTo>
                  <a:cubicBezTo>
                    <a:pt x="123" y="11"/>
                    <a:pt x="120" y="10"/>
                    <a:pt x="119" y="9"/>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0" name="Freeform 169">
              <a:extLst>
                <a:ext uri="{FF2B5EF4-FFF2-40B4-BE49-F238E27FC236}">
                  <a16:creationId xmlns:a16="http://schemas.microsoft.com/office/drawing/2014/main" id="{1946E656-A96B-1141-B06D-EEE9D6419D27}"/>
                </a:ext>
              </a:extLst>
            </p:cNvPr>
            <p:cNvSpPr>
              <a:spLocks/>
            </p:cNvSpPr>
            <p:nvPr/>
          </p:nvSpPr>
          <p:spPr bwMode="auto">
            <a:xfrm>
              <a:off x="22037035" y="8301889"/>
              <a:ext cx="82070" cy="128793"/>
            </a:xfrm>
            <a:custGeom>
              <a:avLst/>
              <a:gdLst>
                <a:gd name="T0" fmla="*/ 14 w 15"/>
                <a:gd name="T1" fmla="*/ 2 h 26"/>
                <a:gd name="T2" fmla="*/ 10 w 15"/>
                <a:gd name="T3" fmla="*/ 0 h 26"/>
                <a:gd name="T4" fmla="*/ 9 w 15"/>
                <a:gd name="T5" fmla="*/ 0 h 26"/>
                <a:gd name="T6" fmla="*/ 0 w 15"/>
                <a:gd name="T7" fmla="*/ 20 h 26"/>
                <a:gd name="T8" fmla="*/ 5 w 15"/>
                <a:gd name="T9" fmla="*/ 26 h 26"/>
                <a:gd name="T10" fmla="*/ 6 w 15"/>
                <a:gd name="T11" fmla="*/ 26 h 26"/>
                <a:gd name="T12" fmla="*/ 6 w 15"/>
                <a:gd name="T13" fmla="*/ 26 h 26"/>
                <a:gd name="T14" fmla="*/ 9 w 15"/>
                <a:gd name="T15" fmla="*/ 20 h 26"/>
                <a:gd name="T16" fmla="*/ 9 w 15"/>
                <a:gd name="T17" fmla="*/ 20 h 26"/>
                <a:gd name="T18" fmla="*/ 12 w 15"/>
                <a:gd name="T19" fmla="*/ 11 h 26"/>
                <a:gd name="T20" fmla="*/ 12 w 15"/>
                <a:gd name="T21" fmla="*/ 10 h 26"/>
                <a:gd name="T22" fmla="*/ 14 w 15"/>
                <a:gd name="T23"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6">
                  <a:moveTo>
                    <a:pt x="14" y="2"/>
                  </a:moveTo>
                  <a:cubicBezTo>
                    <a:pt x="14" y="2"/>
                    <a:pt x="13" y="0"/>
                    <a:pt x="10" y="0"/>
                  </a:cubicBezTo>
                  <a:cubicBezTo>
                    <a:pt x="9" y="0"/>
                    <a:pt x="9" y="0"/>
                    <a:pt x="9" y="0"/>
                  </a:cubicBezTo>
                  <a:cubicBezTo>
                    <a:pt x="3" y="1"/>
                    <a:pt x="0" y="15"/>
                    <a:pt x="0" y="20"/>
                  </a:cubicBezTo>
                  <a:cubicBezTo>
                    <a:pt x="1" y="26"/>
                    <a:pt x="4" y="26"/>
                    <a:pt x="5" y="26"/>
                  </a:cubicBezTo>
                  <a:cubicBezTo>
                    <a:pt x="6" y="26"/>
                    <a:pt x="6" y="26"/>
                    <a:pt x="6" y="26"/>
                  </a:cubicBezTo>
                  <a:cubicBezTo>
                    <a:pt x="6" y="26"/>
                    <a:pt x="6" y="26"/>
                    <a:pt x="6" y="26"/>
                  </a:cubicBezTo>
                  <a:cubicBezTo>
                    <a:pt x="10" y="26"/>
                    <a:pt x="10" y="22"/>
                    <a:pt x="9" y="20"/>
                  </a:cubicBezTo>
                  <a:cubicBezTo>
                    <a:pt x="9" y="20"/>
                    <a:pt x="9" y="20"/>
                    <a:pt x="9" y="20"/>
                  </a:cubicBezTo>
                  <a:cubicBezTo>
                    <a:pt x="10" y="16"/>
                    <a:pt x="10" y="14"/>
                    <a:pt x="12" y="11"/>
                  </a:cubicBezTo>
                  <a:cubicBezTo>
                    <a:pt x="12" y="11"/>
                    <a:pt x="12" y="11"/>
                    <a:pt x="12" y="10"/>
                  </a:cubicBezTo>
                  <a:cubicBezTo>
                    <a:pt x="13" y="8"/>
                    <a:pt x="15" y="5"/>
                    <a:pt x="14"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1" name="Freeform 170">
              <a:extLst>
                <a:ext uri="{FF2B5EF4-FFF2-40B4-BE49-F238E27FC236}">
                  <a16:creationId xmlns:a16="http://schemas.microsoft.com/office/drawing/2014/main" id="{51D322BB-5CDB-D242-A7EF-6DBAFB1B9174}"/>
                </a:ext>
              </a:extLst>
            </p:cNvPr>
            <p:cNvSpPr>
              <a:spLocks/>
            </p:cNvSpPr>
            <p:nvPr/>
          </p:nvSpPr>
          <p:spPr bwMode="auto">
            <a:xfrm>
              <a:off x="22297608" y="7265943"/>
              <a:ext cx="1003305" cy="940751"/>
            </a:xfrm>
            <a:custGeom>
              <a:avLst/>
              <a:gdLst>
                <a:gd name="T0" fmla="*/ 177 w 184"/>
                <a:gd name="T1" fmla="*/ 104 h 190"/>
                <a:gd name="T2" fmla="*/ 165 w 184"/>
                <a:gd name="T3" fmla="*/ 100 h 190"/>
                <a:gd name="T4" fmla="*/ 161 w 184"/>
                <a:gd name="T5" fmla="*/ 107 h 190"/>
                <a:gd name="T6" fmla="*/ 157 w 184"/>
                <a:gd name="T7" fmla="*/ 81 h 190"/>
                <a:gd name="T8" fmla="*/ 146 w 184"/>
                <a:gd name="T9" fmla="*/ 89 h 190"/>
                <a:gd name="T10" fmla="*/ 143 w 184"/>
                <a:gd name="T11" fmla="*/ 97 h 190"/>
                <a:gd name="T12" fmla="*/ 141 w 184"/>
                <a:gd name="T13" fmla="*/ 97 h 190"/>
                <a:gd name="T14" fmla="*/ 142 w 184"/>
                <a:gd name="T15" fmla="*/ 84 h 190"/>
                <a:gd name="T16" fmla="*/ 131 w 184"/>
                <a:gd name="T17" fmla="*/ 71 h 190"/>
                <a:gd name="T18" fmla="*/ 128 w 184"/>
                <a:gd name="T19" fmla="*/ 81 h 190"/>
                <a:gd name="T20" fmla="*/ 128 w 184"/>
                <a:gd name="T21" fmla="*/ 85 h 190"/>
                <a:gd name="T22" fmla="*/ 120 w 184"/>
                <a:gd name="T23" fmla="*/ 74 h 190"/>
                <a:gd name="T24" fmla="*/ 116 w 184"/>
                <a:gd name="T25" fmla="*/ 56 h 190"/>
                <a:gd name="T26" fmla="*/ 91 w 184"/>
                <a:gd name="T27" fmla="*/ 59 h 190"/>
                <a:gd name="T28" fmla="*/ 81 w 184"/>
                <a:gd name="T29" fmla="*/ 71 h 190"/>
                <a:gd name="T30" fmla="*/ 73 w 184"/>
                <a:gd name="T31" fmla="*/ 69 h 190"/>
                <a:gd name="T32" fmla="*/ 63 w 184"/>
                <a:gd name="T33" fmla="*/ 73 h 190"/>
                <a:gd name="T34" fmla="*/ 56 w 184"/>
                <a:gd name="T35" fmla="*/ 73 h 190"/>
                <a:gd name="T36" fmla="*/ 58 w 184"/>
                <a:gd name="T37" fmla="*/ 67 h 190"/>
                <a:gd name="T38" fmla="*/ 48 w 184"/>
                <a:gd name="T39" fmla="*/ 56 h 190"/>
                <a:gd name="T40" fmla="*/ 40 w 184"/>
                <a:gd name="T41" fmla="*/ 62 h 190"/>
                <a:gd name="T42" fmla="*/ 34 w 184"/>
                <a:gd name="T43" fmla="*/ 76 h 190"/>
                <a:gd name="T44" fmla="*/ 31 w 184"/>
                <a:gd name="T45" fmla="*/ 57 h 190"/>
                <a:gd name="T46" fmla="*/ 30 w 184"/>
                <a:gd name="T47" fmla="*/ 35 h 190"/>
                <a:gd name="T48" fmla="*/ 31 w 184"/>
                <a:gd name="T49" fmla="*/ 12 h 190"/>
                <a:gd name="T50" fmla="*/ 30 w 184"/>
                <a:gd name="T51" fmla="*/ 1 h 190"/>
                <a:gd name="T52" fmla="*/ 17 w 184"/>
                <a:gd name="T53" fmla="*/ 5 h 190"/>
                <a:gd name="T54" fmla="*/ 12 w 184"/>
                <a:gd name="T55" fmla="*/ 7 h 190"/>
                <a:gd name="T56" fmla="*/ 5 w 184"/>
                <a:gd name="T57" fmla="*/ 18 h 190"/>
                <a:gd name="T58" fmla="*/ 0 w 184"/>
                <a:gd name="T59" fmla="*/ 35 h 190"/>
                <a:gd name="T60" fmla="*/ 3 w 184"/>
                <a:gd name="T61" fmla="*/ 47 h 190"/>
                <a:gd name="T62" fmla="*/ 2 w 184"/>
                <a:gd name="T63" fmla="*/ 64 h 190"/>
                <a:gd name="T64" fmla="*/ 3 w 184"/>
                <a:gd name="T65" fmla="*/ 79 h 190"/>
                <a:gd name="T66" fmla="*/ 7 w 184"/>
                <a:gd name="T67" fmla="*/ 102 h 190"/>
                <a:gd name="T68" fmla="*/ 15 w 184"/>
                <a:gd name="T69" fmla="*/ 119 h 190"/>
                <a:gd name="T70" fmla="*/ 8 w 184"/>
                <a:gd name="T71" fmla="*/ 123 h 190"/>
                <a:gd name="T72" fmla="*/ 13 w 184"/>
                <a:gd name="T73" fmla="*/ 147 h 190"/>
                <a:gd name="T74" fmla="*/ 11 w 184"/>
                <a:gd name="T75" fmla="*/ 161 h 190"/>
                <a:gd name="T76" fmla="*/ 21 w 184"/>
                <a:gd name="T77" fmla="*/ 190 h 190"/>
                <a:gd name="T78" fmla="*/ 52 w 184"/>
                <a:gd name="T79" fmla="*/ 169 h 190"/>
                <a:gd name="T80" fmla="*/ 83 w 184"/>
                <a:gd name="T81" fmla="*/ 152 h 190"/>
                <a:gd name="T82" fmla="*/ 87 w 184"/>
                <a:gd name="T83" fmla="*/ 147 h 190"/>
                <a:gd name="T84" fmla="*/ 93 w 184"/>
                <a:gd name="T85" fmla="*/ 144 h 190"/>
                <a:gd name="T86" fmla="*/ 100 w 184"/>
                <a:gd name="T87" fmla="*/ 151 h 190"/>
                <a:gd name="T88" fmla="*/ 111 w 184"/>
                <a:gd name="T89" fmla="*/ 146 h 190"/>
                <a:gd name="T90" fmla="*/ 105 w 184"/>
                <a:gd name="T91" fmla="*/ 159 h 190"/>
                <a:gd name="T92" fmla="*/ 105 w 184"/>
                <a:gd name="T93" fmla="*/ 169 h 190"/>
                <a:gd name="T94" fmla="*/ 119 w 184"/>
                <a:gd name="T95" fmla="*/ 166 h 190"/>
                <a:gd name="T96" fmla="*/ 128 w 184"/>
                <a:gd name="T97" fmla="*/ 159 h 190"/>
                <a:gd name="T98" fmla="*/ 129 w 184"/>
                <a:gd name="T99" fmla="*/ 147 h 190"/>
                <a:gd name="T100" fmla="*/ 135 w 184"/>
                <a:gd name="T101" fmla="*/ 122 h 190"/>
                <a:gd name="T102" fmla="*/ 145 w 184"/>
                <a:gd name="T103" fmla="*/ 137 h 190"/>
                <a:gd name="T104" fmla="*/ 160 w 184"/>
                <a:gd name="T105" fmla="*/ 138 h 190"/>
                <a:gd name="T106" fmla="*/ 168 w 184"/>
                <a:gd name="T107" fmla="*/ 147 h 190"/>
                <a:gd name="T108" fmla="*/ 176 w 184"/>
                <a:gd name="T109" fmla="*/ 14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4" h="190">
                  <a:moveTo>
                    <a:pt x="181" y="128"/>
                  </a:moveTo>
                  <a:cubicBezTo>
                    <a:pt x="181" y="127"/>
                    <a:pt x="180" y="126"/>
                    <a:pt x="180" y="126"/>
                  </a:cubicBezTo>
                  <a:cubicBezTo>
                    <a:pt x="177" y="119"/>
                    <a:pt x="177" y="114"/>
                    <a:pt x="177" y="106"/>
                  </a:cubicBezTo>
                  <a:cubicBezTo>
                    <a:pt x="177" y="104"/>
                    <a:pt x="177" y="104"/>
                    <a:pt x="177" y="104"/>
                  </a:cubicBezTo>
                  <a:cubicBezTo>
                    <a:pt x="178" y="101"/>
                    <a:pt x="178" y="98"/>
                    <a:pt x="178" y="96"/>
                  </a:cubicBezTo>
                  <a:cubicBezTo>
                    <a:pt x="178" y="95"/>
                    <a:pt x="177" y="92"/>
                    <a:pt x="172" y="92"/>
                  </a:cubicBezTo>
                  <a:cubicBezTo>
                    <a:pt x="172" y="92"/>
                    <a:pt x="168" y="92"/>
                    <a:pt x="167" y="94"/>
                  </a:cubicBezTo>
                  <a:cubicBezTo>
                    <a:pt x="165" y="95"/>
                    <a:pt x="165" y="98"/>
                    <a:pt x="165" y="100"/>
                  </a:cubicBezTo>
                  <a:cubicBezTo>
                    <a:pt x="165" y="100"/>
                    <a:pt x="165" y="100"/>
                    <a:pt x="164" y="101"/>
                  </a:cubicBezTo>
                  <a:cubicBezTo>
                    <a:pt x="164" y="102"/>
                    <a:pt x="164" y="102"/>
                    <a:pt x="164" y="102"/>
                  </a:cubicBezTo>
                  <a:cubicBezTo>
                    <a:pt x="164" y="106"/>
                    <a:pt x="163" y="107"/>
                    <a:pt x="162" y="107"/>
                  </a:cubicBezTo>
                  <a:cubicBezTo>
                    <a:pt x="161" y="107"/>
                    <a:pt x="161" y="107"/>
                    <a:pt x="161" y="107"/>
                  </a:cubicBezTo>
                  <a:cubicBezTo>
                    <a:pt x="159" y="105"/>
                    <a:pt x="159" y="99"/>
                    <a:pt x="159" y="97"/>
                  </a:cubicBezTo>
                  <a:cubicBezTo>
                    <a:pt x="159" y="91"/>
                    <a:pt x="159" y="91"/>
                    <a:pt x="159" y="91"/>
                  </a:cubicBezTo>
                  <a:cubicBezTo>
                    <a:pt x="159" y="91"/>
                    <a:pt x="159" y="90"/>
                    <a:pt x="159" y="90"/>
                  </a:cubicBezTo>
                  <a:cubicBezTo>
                    <a:pt x="160" y="87"/>
                    <a:pt x="160" y="83"/>
                    <a:pt x="157" y="81"/>
                  </a:cubicBezTo>
                  <a:cubicBezTo>
                    <a:pt x="156" y="81"/>
                    <a:pt x="155" y="80"/>
                    <a:pt x="154" y="80"/>
                  </a:cubicBezTo>
                  <a:cubicBezTo>
                    <a:pt x="152" y="80"/>
                    <a:pt x="150" y="81"/>
                    <a:pt x="149" y="82"/>
                  </a:cubicBezTo>
                  <a:cubicBezTo>
                    <a:pt x="147" y="83"/>
                    <a:pt x="147" y="86"/>
                    <a:pt x="146" y="87"/>
                  </a:cubicBezTo>
                  <a:cubicBezTo>
                    <a:pt x="146" y="88"/>
                    <a:pt x="146" y="89"/>
                    <a:pt x="146" y="89"/>
                  </a:cubicBezTo>
                  <a:cubicBezTo>
                    <a:pt x="146" y="90"/>
                    <a:pt x="146" y="90"/>
                    <a:pt x="146" y="90"/>
                  </a:cubicBezTo>
                  <a:cubicBezTo>
                    <a:pt x="146" y="90"/>
                    <a:pt x="145" y="90"/>
                    <a:pt x="145" y="91"/>
                  </a:cubicBezTo>
                  <a:cubicBezTo>
                    <a:pt x="145" y="91"/>
                    <a:pt x="144" y="92"/>
                    <a:pt x="144" y="93"/>
                  </a:cubicBezTo>
                  <a:cubicBezTo>
                    <a:pt x="143" y="94"/>
                    <a:pt x="143" y="96"/>
                    <a:pt x="143" y="97"/>
                  </a:cubicBezTo>
                  <a:cubicBezTo>
                    <a:pt x="143" y="100"/>
                    <a:pt x="144" y="102"/>
                    <a:pt x="145" y="105"/>
                  </a:cubicBezTo>
                  <a:cubicBezTo>
                    <a:pt x="145" y="104"/>
                    <a:pt x="145" y="104"/>
                    <a:pt x="144" y="104"/>
                  </a:cubicBezTo>
                  <a:cubicBezTo>
                    <a:pt x="143" y="102"/>
                    <a:pt x="142" y="100"/>
                    <a:pt x="141" y="98"/>
                  </a:cubicBezTo>
                  <a:cubicBezTo>
                    <a:pt x="141" y="98"/>
                    <a:pt x="141" y="98"/>
                    <a:pt x="141" y="97"/>
                  </a:cubicBezTo>
                  <a:cubicBezTo>
                    <a:pt x="141" y="97"/>
                    <a:pt x="141" y="96"/>
                    <a:pt x="141" y="96"/>
                  </a:cubicBezTo>
                  <a:cubicBezTo>
                    <a:pt x="141" y="95"/>
                    <a:pt x="141" y="94"/>
                    <a:pt x="141" y="94"/>
                  </a:cubicBezTo>
                  <a:cubicBezTo>
                    <a:pt x="141" y="93"/>
                    <a:pt x="140" y="93"/>
                    <a:pt x="140" y="92"/>
                  </a:cubicBezTo>
                  <a:cubicBezTo>
                    <a:pt x="140" y="90"/>
                    <a:pt x="141" y="87"/>
                    <a:pt x="142" y="84"/>
                  </a:cubicBezTo>
                  <a:cubicBezTo>
                    <a:pt x="143" y="83"/>
                    <a:pt x="143" y="83"/>
                    <a:pt x="143" y="83"/>
                  </a:cubicBezTo>
                  <a:cubicBezTo>
                    <a:pt x="145" y="77"/>
                    <a:pt x="147" y="72"/>
                    <a:pt x="145" y="68"/>
                  </a:cubicBezTo>
                  <a:cubicBezTo>
                    <a:pt x="144" y="67"/>
                    <a:pt x="143" y="66"/>
                    <a:pt x="140" y="66"/>
                  </a:cubicBezTo>
                  <a:cubicBezTo>
                    <a:pt x="137" y="66"/>
                    <a:pt x="133" y="68"/>
                    <a:pt x="131" y="71"/>
                  </a:cubicBezTo>
                  <a:cubicBezTo>
                    <a:pt x="130" y="73"/>
                    <a:pt x="130" y="75"/>
                    <a:pt x="130" y="76"/>
                  </a:cubicBezTo>
                  <a:cubicBezTo>
                    <a:pt x="129" y="77"/>
                    <a:pt x="129" y="78"/>
                    <a:pt x="129" y="78"/>
                  </a:cubicBezTo>
                  <a:cubicBezTo>
                    <a:pt x="129" y="79"/>
                    <a:pt x="129" y="79"/>
                    <a:pt x="129" y="79"/>
                  </a:cubicBezTo>
                  <a:cubicBezTo>
                    <a:pt x="129" y="80"/>
                    <a:pt x="128" y="80"/>
                    <a:pt x="128" y="81"/>
                  </a:cubicBezTo>
                  <a:cubicBezTo>
                    <a:pt x="128" y="82"/>
                    <a:pt x="128" y="83"/>
                    <a:pt x="128" y="84"/>
                  </a:cubicBezTo>
                  <a:cubicBezTo>
                    <a:pt x="128" y="84"/>
                    <a:pt x="128" y="84"/>
                    <a:pt x="128" y="84"/>
                  </a:cubicBezTo>
                  <a:cubicBezTo>
                    <a:pt x="128" y="84"/>
                    <a:pt x="128" y="84"/>
                    <a:pt x="128" y="84"/>
                  </a:cubicBezTo>
                  <a:cubicBezTo>
                    <a:pt x="128" y="85"/>
                    <a:pt x="128" y="85"/>
                    <a:pt x="128" y="85"/>
                  </a:cubicBezTo>
                  <a:cubicBezTo>
                    <a:pt x="128" y="84"/>
                    <a:pt x="128" y="83"/>
                    <a:pt x="128" y="83"/>
                  </a:cubicBezTo>
                  <a:cubicBezTo>
                    <a:pt x="127" y="80"/>
                    <a:pt x="127" y="78"/>
                    <a:pt x="125" y="76"/>
                  </a:cubicBezTo>
                  <a:cubicBezTo>
                    <a:pt x="124" y="74"/>
                    <a:pt x="122" y="74"/>
                    <a:pt x="121" y="74"/>
                  </a:cubicBezTo>
                  <a:cubicBezTo>
                    <a:pt x="120" y="74"/>
                    <a:pt x="120" y="74"/>
                    <a:pt x="120" y="74"/>
                  </a:cubicBezTo>
                  <a:cubicBezTo>
                    <a:pt x="117" y="73"/>
                    <a:pt x="117" y="72"/>
                    <a:pt x="116" y="67"/>
                  </a:cubicBezTo>
                  <a:cubicBezTo>
                    <a:pt x="116" y="67"/>
                    <a:pt x="116" y="67"/>
                    <a:pt x="116" y="67"/>
                  </a:cubicBezTo>
                  <a:cubicBezTo>
                    <a:pt x="116" y="65"/>
                    <a:pt x="116" y="64"/>
                    <a:pt x="116" y="63"/>
                  </a:cubicBezTo>
                  <a:cubicBezTo>
                    <a:pt x="116" y="61"/>
                    <a:pt x="117" y="59"/>
                    <a:pt x="116" y="56"/>
                  </a:cubicBezTo>
                  <a:cubicBezTo>
                    <a:pt x="113" y="51"/>
                    <a:pt x="108" y="50"/>
                    <a:pt x="104" y="50"/>
                  </a:cubicBezTo>
                  <a:cubicBezTo>
                    <a:pt x="104" y="50"/>
                    <a:pt x="104" y="50"/>
                    <a:pt x="103" y="50"/>
                  </a:cubicBezTo>
                  <a:cubicBezTo>
                    <a:pt x="98" y="50"/>
                    <a:pt x="95" y="52"/>
                    <a:pt x="93" y="56"/>
                  </a:cubicBezTo>
                  <a:cubicBezTo>
                    <a:pt x="92" y="58"/>
                    <a:pt x="92" y="59"/>
                    <a:pt x="91" y="59"/>
                  </a:cubicBezTo>
                  <a:cubicBezTo>
                    <a:pt x="90" y="59"/>
                    <a:pt x="90" y="59"/>
                    <a:pt x="90" y="60"/>
                  </a:cubicBezTo>
                  <a:cubicBezTo>
                    <a:pt x="88" y="60"/>
                    <a:pt x="86" y="60"/>
                    <a:pt x="84" y="62"/>
                  </a:cubicBezTo>
                  <a:cubicBezTo>
                    <a:pt x="82" y="64"/>
                    <a:pt x="82" y="67"/>
                    <a:pt x="81" y="69"/>
                  </a:cubicBezTo>
                  <a:cubicBezTo>
                    <a:pt x="81" y="70"/>
                    <a:pt x="81" y="71"/>
                    <a:pt x="81" y="71"/>
                  </a:cubicBezTo>
                  <a:cubicBezTo>
                    <a:pt x="80" y="72"/>
                    <a:pt x="80" y="73"/>
                    <a:pt x="80" y="73"/>
                  </a:cubicBezTo>
                  <a:cubicBezTo>
                    <a:pt x="80" y="73"/>
                    <a:pt x="79" y="73"/>
                    <a:pt x="79" y="72"/>
                  </a:cubicBezTo>
                  <a:cubicBezTo>
                    <a:pt x="78" y="71"/>
                    <a:pt x="76" y="70"/>
                    <a:pt x="74" y="69"/>
                  </a:cubicBezTo>
                  <a:cubicBezTo>
                    <a:pt x="73" y="69"/>
                    <a:pt x="73" y="69"/>
                    <a:pt x="73" y="69"/>
                  </a:cubicBezTo>
                  <a:cubicBezTo>
                    <a:pt x="72" y="69"/>
                    <a:pt x="70" y="70"/>
                    <a:pt x="69" y="71"/>
                  </a:cubicBezTo>
                  <a:cubicBezTo>
                    <a:pt x="69" y="71"/>
                    <a:pt x="69" y="71"/>
                    <a:pt x="69" y="71"/>
                  </a:cubicBezTo>
                  <a:cubicBezTo>
                    <a:pt x="68" y="71"/>
                    <a:pt x="67" y="72"/>
                    <a:pt x="67" y="72"/>
                  </a:cubicBezTo>
                  <a:cubicBezTo>
                    <a:pt x="65" y="72"/>
                    <a:pt x="64" y="73"/>
                    <a:pt x="63" y="73"/>
                  </a:cubicBezTo>
                  <a:cubicBezTo>
                    <a:pt x="62" y="74"/>
                    <a:pt x="61" y="74"/>
                    <a:pt x="60" y="74"/>
                  </a:cubicBezTo>
                  <a:cubicBezTo>
                    <a:pt x="60" y="74"/>
                    <a:pt x="59" y="74"/>
                    <a:pt x="59" y="74"/>
                  </a:cubicBezTo>
                  <a:cubicBezTo>
                    <a:pt x="58" y="74"/>
                    <a:pt x="57" y="74"/>
                    <a:pt x="56" y="73"/>
                  </a:cubicBezTo>
                  <a:cubicBezTo>
                    <a:pt x="56" y="73"/>
                    <a:pt x="56" y="73"/>
                    <a:pt x="56" y="73"/>
                  </a:cubicBezTo>
                  <a:cubicBezTo>
                    <a:pt x="56" y="73"/>
                    <a:pt x="56" y="73"/>
                    <a:pt x="56" y="73"/>
                  </a:cubicBezTo>
                  <a:cubicBezTo>
                    <a:pt x="56" y="72"/>
                    <a:pt x="56" y="71"/>
                    <a:pt x="56" y="70"/>
                  </a:cubicBezTo>
                  <a:cubicBezTo>
                    <a:pt x="57" y="70"/>
                    <a:pt x="57" y="69"/>
                    <a:pt x="57" y="69"/>
                  </a:cubicBezTo>
                  <a:cubicBezTo>
                    <a:pt x="57" y="68"/>
                    <a:pt x="57" y="68"/>
                    <a:pt x="58" y="67"/>
                  </a:cubicBezTo>
                  <a:cubicBezTo>
                    <a:pt x="59" y="65"/>
                    <a:pt x="61" y="60"/>
                    <a:pt x="57" y="57"/>
                  </a:cubicBezTo>
                  <a:cubicBezTo>
                    <a:pt x="55" y="56"/>
                    <a:pt x="53" y="56"/>
                    <a:pt x="52" y="56"/>
                  </a:cubicBezTo>
                  <a:cubicBezTo>
                    <a:pt x="50" y="56"/>
                    <a:pt x="50" y="56"/>
                    <a:pt x="50" y="56"/>
                  </a:cubicBezTo>
                  <a:cubicBezTo>
                    <a:pt x="49" y="56"/>
                    <a:pt x="48" y="56"/>
                    <a:pt x="48" y="56"/>
                  </a:cubicBezTo>
                  <a:cubicBezTo>
                    <a:pt x="47" y="56"/>
                    <a:pt x="44" y="56"/>
                    <a:pt x="43" y="58"/>
                  </a:cubicBezTo>
                  <a:cubicBezTo>
                    <a:pt x="42" y="59"/>
                    <a:pt x="42" y="60"/>
                    <a:pt x="42" y="60"/>
                  </a:cubicBezTo>
                  <a:cubicBezTo>
                    <a:pt x="42" y="61"/>
                    <a:pt x="41" y="61"/>
                    <a:pt x="41" y="61"/>
                  </a:cubicBezTo>
                  <a:cubicBezTo>
                    <a:pt x="41" y="61"/>
                    <a:pt x="41" y="61"/>
                    <a:pt x="40" y="62"/>
                  </a:cubicBezTo>
                  <a:cubicBezTo>
                    <a:pt x="38" y="62"/>
                    <a:pt x="35" y="63"/>
                    <a:pt x="35" y="67"/>
                  </a:cubicBezTo>
                  <a:cubicBezTo>
                    <a:pt x="34" y="68"/>
                    <a:pt x="34" y="69"/>
                    <a:pt x="34" y="70"/>
                  </a:cubicBezTo>
                  <a:cubicBezTo>
                    <a:pt x="34" y="72"/>
                    <a:pt x="34" y="74"/>
                    <a:pt x="34" y="76"/>
                  </a:cubicBezTo>
                  <a:cubicBezTo>
                    <a:pt x="34" y="76"/>
                    <a:pt x="34" y="76"/>
                    <a:pt x="34" y="76"/>
                  </a:cubicBezTo>
                  <a:cubicBezTo>
                    <a:pt x="34" y="77"/>
                    <a:pt x="34" y="78"/>
                    <a:pt x="33" y="79"/>
                  </a:cubicBezTo>
                  <a:cubicBezTo>
                    <a:pt x="33" y="78"/>
                    <a:pt x="32" y="76"/>
                    <a:pt x="32" y="74"/>
                  </a:cubicBezTo>
                  <a:cubicBezTo>
                    <a:pt x="31" y="70"/>
                    <a:pt x="31" y="66"/>
                    <a:pt x="31" y="62"/>
                  </a:cubicBezTo>
                  <a:cubicBezTo>
                    <a:pt x="31" y="60"/>
                    <a:pt x="31" y="59"/>
                    <a:pt x="31" y="57"/>
                  </a:cubicBezTo>
                  <a:cubicBezTo>
                    <a:pt x="31" y="56"/>
                    <a:pt x="32" y="54"/>
                    <a:pt x="32" y="53"/>
                  </a:cubicBezTo>
                  <a:cubicBezTo>
                    <a:pt x="32" y="50"/>
                    <a:pt x="32" y="47"/>
                    <a:pt x="32" y="44"/>
                  </a:cubicBezTo>
                  <a:cubicBezTo>
                    <a:pt x="31" y="42"/>
                    <a:pt x="31" y="39"/>
                    <a:pt x="30" y="37"/>
                  </a:cubicBezTo>
                  <a:cubicBezTo>
                    <a:pt x="29" y="37"/>
                    <a:pt x="29" y="36"/>
                    <a:pt x="30" y="35"/>
                  </a:cubicBezTo>
                  <a:cubicBezTo>
                    <a:pt x="33" y="32"/>
                    <a:pt x="33" y="27"/>
                    <a:pt x="32" y="23"/>
                  </a:cubicBezTo>
                  <a:cubicBezTo>
                    <a:pt x="32" y="19"/>
                    <a:pt x="29" y="17"/>
                    <a:pt x="25" y="17"/>
                  </a:cubicBezTo>
                  <a:cubicBezTo>
                    <a:pt x="26" y="16"/>
                    <a:pt x="27" y="16"/>
                    <a:pt x="27" y="16"/>
                  </a:cubicBezTo>
                  <a:cubicBezTo>
                    <a:pt x="29" y="15"/>
                    <a:pt x="31" y="14"/>
                    <a:pt x="31" y="12"/>
                  </a:cubicBezTo>
                  <a:cubicBezTo>
                    <a:pt x="32" y="11"/>
                    <a:pt x="32" y="9"/>
                    <a:pt x="32" y="8"/>
                  </a:cubicBezTo>
                  <a:cubicBezTo>
                    <a:pt x="32" y="8"/>
                    <a:pt x="31" y="7"/>
                    <a:pt x="31" y="7"/>
                  </a:cubicBezTo>
                  <a:cubicBezTo>
                    <a:pt x="31" y="7"/>
                    <a:pt x="32" y="7"/>
                    <a:pt x="32" y="6"/>
                  </a:cubicBezTo>
                  <a:cubicBezTo>
                    <a:pt x="32" y="6"/>
                    <a:pt x="32" y="3"/>
                    <a:pt x="30" y="1"/>
                  </a:cubicBezTo>
                  <a:cubicBezTo>
                    <a:pt x="28" y="0"/>
                    <a:pt x="27" y="0"/>
                    <a:pt x="26" y="0"/>
                  </a:cubicBezTo>
                  <a:cubicBezTo>
                    <a:pt x="23" y="0"/>
                    <a:pt x="21" y="1"/>
                    <a:pt x="19" y="2"/>
                  </a:cubicBezTo>
                  <a:cubicBezTo>
                    <a:pt x="18" y="3"/>
                    <a:pt x="18" y="4"/>
                    <a:pt x="17" y="5"/>
                  </a:cubicBezTo>
                  <a:cubicBezTo>
                    <a:pt x="17" y="5"/>
                    <a:pt x="17" y="5"/>
                    <a:pt x="17" y="5"/>
                  </a:cubicBezTo>
                  <a:cubicBezTo>
                    <a:pt x="17" y="5"/>
                    <a:pt x="17" y="5"/>
                    <a:pt x="17" y="5"/>
                  </a:cubicBezTo>
                  <a:cubicBezTo>
                    <a:pt x="17" y="5"/>
                    <a:pt x="17" y="5"/>
                    <a:pt x="16" y="5"/>
                  </a:cubicBezTo>
                  <a:cubicBezTo>
                    <a:pt x="15" y="5"/>
                    <a:pt x="14" y="5"/>
                    <a:pt x="13" y="6"/>
                  </a:cubicBezTo>
                  <a:cubicBezTo>
                    <a:pt x="13" y="6"/>
                    <a:pt x="12" y="7"/>
                    <a:pt x="12" y="7"/>
                  </a:cubicBezTo>
                  <a:cubicBezTo>
                    <a:pt x="11" y="8"/>
                    <a:pt x="10" y="9"/>
                    <a:pt x="10" y="10"/>
                  </a:cubicBezTo>
                  <a:cubicBezTo>
                    <a:pt x="9" y="11"/>
                    <a:pt x="9" y="11"/>
                    <a:pt x="9" y="11"/>
                  </a:cubicBezTo>
                  <a:cubicBezTo>
                    <a:pt x="8" y="13"/>
                    <a:pt x="7" y="15"/>
                    <a:pt x="6" y="16"/>
                  </a:cubicBezTo>
                  <a:cubicBezTo>
                    <a:pt x="6" y="16"/>
                    <a:pt x="5" y="17"/>
                    <a:pt x="5" y="18"/>
                  </a:cubicBezTo>
                  <a:cubicBezTo>
                    <a:pt x="3" y="19"/>
                    <a:pt x="2" y="20"/>
                    <a:pt x="1" y="21"/>
                  </a:cubicBezTo>
                  <a:cubicBezTo>
                    <a:pt x="0" y="23"/>
                    <a:pt x="0" y="26"/>
                    <a:pt x="0" y="27"/>
                  </a:cubicBezTo>
                  <a:cubicBezTo>
                    <a:pt x="0" y="28"/>
                    <a:pt x="0" y="30"/>
                    <a:pt x="0" y="30"/>
                  </a:cubicBezTo>
                  <a:cubicBezTo>
                    <a:pt x="0" y="32"/>
                    <a:pt x="0" y="34"/>
                    <a:pt x="0" y="35"/>
                  </a:cubicBezTo>
                  <a:cubicBezTo>
                    <a:pt x="0" y="36"/>
                    <a:pt x="0" y="37"/>
                    <a:pt x="0" y="37"/>
                  </a:cubicBezTo>
                  <a:cubicBezTo>
                    <a:pt x="0" y="38"/>
                    <a:pt x="0" y="38"/>
                    <a:pt x="0" y="38"/>
                  </a:cubicBezTo>
                  <a:cubicBezTo>
                    <a:pt x="0" y="39"/>
                    <a:pt x="0" y="41"/>
                    <a:pt x="1" y="43"/>
                  </a:cubicBezTo>
                  <a:cubicBezTo>
                    <a:pt x="2" y="44"/>
                    <a:pt x="3" y="45"/>
                    <a:pt x="3" y="47"/>
                  </a:cubicBezTo>
                  <a:cubicBezTo>
                    <a:pt x="3" y="48"/>
                    <a:pt x="3" y="49"/>
                    <a:pt x="2" y="50"/>
                  </a:cubicBezTo>
                  <a:cubicBezTo>
                    <a:pt x="1" y="52"/>
                    <a:pt x="1" y="54"/>
                    <a:pt x="1" y="56"/>
                  </a:cubicBezTo>
                  <a:cubicBezTo>
                    <a:pt x="0" y="59"/>
                    <a:pt x="1" y="61"/>
                    <a:pt x="1" y="62"/>
                  </a:cubicBezTo>
                  <a:cubicBezTo>
                    <a:pt x="1" y="63"/>
                    <a:pt x="1" y="64"/>
                    <a:pt x="2" y="64"/>
                  </a:cubicBezTo>
                  <a:cubicBezTo>
                    <a:pt x="2" y="66"/>
                    <a:pt x="2" y="68"/>
                    <a:pt x="2" y="70"/>
                  </a:cubicBezTo>
                  <a:cubicBezTo>
                    <a:pt x="2" y="71"/>
                    <a:pt x="2" y="71"/>
                    <a:pt x="2" y="71"/>
                  </a:cubicBezTo>
                  <a:cubicBezTo>
                    <a:pt x="2" y="73"/>
                    <a:pt x="3" y="75"/>
                    <a:pt x="3" y="77"/>
                  </a:cubicBezTo>
                  <a:cubicBezTo>
                    <a:pt x="3" y="77"/>
                    <a:pt x="3" y="78"/>
                    <a:pt x="3" y="79"/>
                  </a:cubicBezTo>
                  <a:cubicBezTo>
                    <a:pt x="4" y="82"/>
                    <a:pt x="4" y="85"/>
                    <a:pt x="4" y="88"/>
                  </a:cubicBezTo>
                  <a:cubicBezTo>
                    <a:pt x="4" y="89"/>
                    <a:pt x="4" y="90"/>
                    <a:pt x="4" y="91"/>
                  </a:cubicBezTo>
                  <a:cubicBezTo>
                    <a:pt x="4" y="94"/>
                    <a:pt x="5" y="97"/>
                    <a:pt x="6" y="100"/>
                  </a:cubicBezTo>
                  <a:cubicBezTo>
                    <a:pt x="6" y="101"/>
                    <a:pt x="7" y="101"/>
                    <a:pt x="7" y="102"/>
                  </a:cubicBezTo>
                  <a:cubicBezTo>
                    <a:pt x="6" y="102"/>
                    <a:pt x="6" y="103"/>
                    <a:pt x="5" y="104"/>
                  </a:cubicBezTo>
                  <a:cubicBezTo>
                    <a:pt x="3" y="107"/>
                    <a:pt x="3" y="113"/>
                    <a:pt x="6" y="116"/>
                  </a:cubicBezTo>
                  <a:cubicBezTo>
                    <a:pt x="8" y="118"/>
                    <a:pt x="11" y="118"/>
                    <a:pt x="13" y="118"/>
                  </a:cubicBezTo>
                  <a:cubicBezTo>
                    <a:pt x="14" y="118"/>
                    <a:pt x="15" y="118"/>
                    <a:pt x="15" y="119"/>
                  </a:cubicBezTo>
                  <a:cubicBezTo>
                    <a:pt x="16" y="119"/>
                    <a:pt x="16" y="120"/>
                    <a:pt x="16" y="121"/>
                  </a:cubicBezTo>
                  <a:cubicBezTo>
                    <a:pt x="16" y="121"/>
                    <a:pt x="16" y="121"/>
                    <a:pt x="15" y="121"/>
                  </a:cubicBezTo>
                  <a:cubicBezTo>
                    <a:pt x="15" y="121"/>
                    <a:pt x="14" y="121"/>
                    <a:pt x="14" y="121"/>
                  </a:cubicBezTo>
                  <a:cubicBezTo>
                    <a:pt x="11" y="121"/>
                    <a:pt x="10" y="122"/>
                    <a:pt x="8" y="123"/>
                  </a:cubicBezTo>
                  <a:cubicBezTo>
                    <a:pt x="4" y="127"/>
                    <a:pt x="4" y="132"/>
                    <a:pt x="4" y="135"/>
                  </a:cubicBezTo>
                  <a:cubicBezTo>
                    <a:pt x="4" y="135"/>
                    <a:pt x="4" y="135"/>
                    <a:pt x="4" y="136"/>
                  </a:cubicBezTo>
                  <a:cubicBezTo>
                    <a:pt x="4" y="137"/>
                    <a:pt x="4" y="138"/>
                    <a:pt x="4" y="140"/>
                  </a:cubicBezTo>
                  <a:cubicBezTo>
                    <a:pt x="5" y="143"/>
                    <a:pt x="10" y="147"/>
                    <a:pt x="13" y="147"/>
                  </a:cubicBezTo>
                  <a:cubicBezTo>
                    <a:pt x="13" y="147"/>
                    <a:pt x="14" y="147"/>
                    <a:pt x="14" y="147"/>
                  </a:cubicBezTo>
                  <a:cubicBezTo>
                    <a:pt x="14" y="147"/>
                    <a:pt x="14" y="147"/>
                    <a:pt x="15" y="147"/>
                  </a:cubicBezTo>
                  <a:cubicBezTo>
                    <a:pt x="15" y="147"/>
                    <a:pt x="15" y="148"/>
                    <a:pt x="15" y="148"/>
                  </a:cubicBezTo>
                  <a:cubicBezTo>
                    <a:pt x="15" y="152"/>
                    <a:pt x="13" y="157"/>
                    <a:pt x="11" y="161"/>
                  </a:cubicBezTo>
                  <a:cubicBezTo>
                    <a:pt x="10" y="162"/>
                    <a:pt x="9" y="163"/>
                    <a:pt x="9" y="164"/>
                  </a:cubicBezTo>
                  <a:cubicBezTo>
                    <a:pt x="6" y="170"/>
                    <a:pt x="5" y="179"/>
                    <a:pt x="9" y="185"/>
                  </a:cubicBezTo>
                  <a:cubicBezTo>
                    <a:pt x="10" y="187"/>
                    <a:pt x="13" y="190"/>
                    <a:pt x="19" y="190"/>
                  </a:cubicBezTo>
                  <a:cubicBezTo>
                    <a:pt x="19" y="190"/>
                    <a:pt x="20" y="190"/>
                    <a:pt x="21" y="190"/>
                  </a:cubicBezTo>
                  <a:cubicBezTo>
                    <a:pt x="26" y="190"/>
                    <a:pt x="29" y="186"/>
                    <a:pt x="32" y="182"/>
                  </a:cubicBezTo>
                  <a:cubicBezTo>
                    <a:pt x="32" y="182"/>
                    <a:pt x="33" y="181"/>
                    <a:pt x="33" y="181"/>
                  </a:cubicBezTo>
                  <a:cubicBezTo>
                    <a:pt x="36" y="177"/>
                    <a:pt x="39" y="175"/>
                    <a:pt x="43" y="173"/>
                  </a:cubicBezTo>
                  <a:cubicBezTo>
                    <a:pt x="46" y="172"/>
                    <a:pt x="48" y="171"/>
                    <a:pt x="52" y="169"/>
                  </a:cubicBezTo>
                  <a:cubicBezTo>
                    <a:pt x="54" y="169"/>
                    <a:pt x="57" y="168"/>
                    <a:pt x="59" y="167"/>
                  </a:cubicBezTo>
                  <a:cubicBezTo>
                    <a:pt x="62" y="166"/>
                    <a:pt x="65" y="165"/>
                    <a:pt x="68" y="164"/>
                  </a:cubicBezTo>
                  <a:cubicBezTo>
                    <a:pt x="73" y="163"/>
                    <a:pt x="78" y="161"/>
                    <a:pt x="81" y="156"/>
                  </a:cubicBezTo>
                  <a:cubicBezTo>
                    <a:pt x="82" y="155"/>
                    <a:pt x="82" y="153"/>
                    <a:pt x="83" y="152"/>
                  </a:cubicBezTo>
                  <a:cubicBezTo>
                    <a:pt x="83" y="152"/>
                    <a:pt x="83" y="151"/>
                    <a:pt x="84" y="151"/>
                  </a:cubicBezTo>
                  <a:cubicBezTo>
                    <a:pt x="84" y="150"/>
                    <a:pt x="84" y="150"/>
                    <a:pt x="84" y="150"/>
                  </a:cubicBezTo>
                  <a:cubicBezTo>
                    <a:pt x="85" y="148"/>
                    <a:pt x="85" y="148"/>
                    <a:pt x="86" y="148"/>
                  </a:cubicBezTo>
                  <a:cubicBezTo>
                    <a:pt x="86" y="147"/>
                    <a:pt x="87" y="147"/>
                    <a:pt x="87" y="147"/>
                  </a:cubicBezTo>
                  <a:cubicBezTo>
                    <a:pt x="88" y="147"/>
                    <a:pt x="89" y="147"/>
                    <a:pt x="89" y="146"/>
                  </a:cubicBezTo>
                  <a:cubicBezTo>
                    <a:pt x="91" y="145"/>
                    <a:pt x="92" y="144"/>
                    <a:pt x="92" y="144"/>
                  </a:cubicBezTo>
                  <a:cubicBezTo>
                    <a:pt x="92" y="143"/>
                    <a:pt x="93" y="143"/>
                    <a:pt x="93" y="143"/>
                  </a:cubicBezTo>
                  <a:cubicBezTo>
                    <a:pt x="93" y="143"/>
                    <a:pt x="93" y="144"/>
                    <a:pt x="93" y="144"/>
                  </a:cubicBezTo>
                  <a:cubicBezTo>
                    <a:pt x="93" y="145"/>
                    <a:pt x="93" y="145"/>
                    <a:pt x="93" y="145"/>
                  </a:cubicBezTo>
                  <a:cubicBezTo>
                    <a:pt x="93" y="146"/>
                    <a:pt x="93" y="149"/>
                    <a:pt x="96" y="150"/>
                  </a:cubicBezTo>
                  <a:cubicBezTo>
                    <a:pt x="96" y="151"/>
                    <a:pt x="97" y="151"/>
                    <a:pt x="98" y="151"/>
                  </a:cubicBezTo>
                  <a:cubicBezTo>
                    <a:pt x="99" y="151"/>
                    <a:pt x="99" y="151"/>
                    <a:pt x="100" y="151"/>
                  </a:cubicBezTo>
                  <a:cubicBezTo>
                    <a:pt x="100" y="151"/>
                    <a:pt x="100" y="151"/>
                    <a:pt x="100" y="151"/>
                  </a:cubicBezTo>
                  <a:cubicBezTo>
                    <a:pt x="104" y="151"/>
                    <a:pt x="108" y="149"/>
                    <a:pt x="110" y="146"/>
                  </a:cubicBezTo>
                  <a:cubicBezTo>
                    <a:pt x="110" y="145"/>
                    <a:pt x="110" y="145"/>
                    <a:pt x="110" y="145"/>
                  </a:cubicBezTo>
                  <a:cubicBezTo>
                    <a:pt x="111" y="146"/>
                    <a:pt x="111" y="146"/>
                    <a:pt x="111" y="146"/>
                  </a:cubicBezTo>
                  <a:cubicBezTo>
                    <a:pt x="112" y="147"/>
                    <a:pt x="113" y="147"/>
                    <a:pt x="113" y="147"/>
                  </a:cubicBezTo>
                  <a:cubicBezTo>
                    <a:pt x="113" y="148"/>
                    <a:pt x="113" y="149"/>
                    <a:pt x="111" y="151"/>
                  </a:cubicBezTo>
                  <a:cubicBezTo>
                    <a:pt x="110" y="153"/>
                    <a:pt x="109" y="155"/>
                    <a:pt x="107" y="157"/>
                  </a:cubicBezTo>
                  <a:cubicBezTo>
                    <a:pt x="107" y="158"/>
                    <a:pt x="106" y="158"/>
                    <a:pt x="105" y="159"/>
                  </a:cubicBezTo>
                  <a:cubicBezTo>
                    <a:pt x="104" y="162"/>
                    <a:pt x="104" y="163"/>
                    <a:pt x="104" y="165"/>
                  </a:cubicBezTo>
                  <a:cubicBezTo>
                    <a:pt x="105" y="166"/>
                    <a:pt x="105" y="166"/>
                    <a:pt x="105" y="166"/>
                  </a:cubicBezTo>
                  <a:cubicBezTo>
                    <a:pt x="105" y="166"/>
                    <a:pt x="105" y="166"/>
                    <a:pt x="105" y="167"/>
                  </a:cubicBezTo>
                  <a:cubicBezTo>
                    <a:pt x="105" y="167"/>
                    <a:pt x="105" y="168"/>
                    <a:pt x="105" y="169"/>
                  </a:cubicBezTo>
                  <a:cubicBezTo>
                    <a:pt x="105" y="171"/>
                    <a:pt x="107" y="172"/>
                    <a:pt x="110" y="172"/>
                  </a:cubicBezTo>
                  <a:cubicBezTo>
                    <a:pt x="112" y="172"/>
                    <a:pt x="114" y="172"/>
                    <a:pt x="115" y="171"/>
                  </a:cubicBezTo>
                  <a:cubicBezTo>
                    <a:pt x="116" y="170"/>
                    <a:pt x="117" y="169"/>
                    <a:pt x="118" y="168"/>
                  </a:cubicBezTo>
                  <a:cubicBezTo>
                    <a:pt x="118" y="167"/>
                    <a:pt x="119" y="167"/>
                    <a:pt x="119" y="166"/>
                  </a:cubicBezTo>
                  <a:cubicBezTo>
                    <a:pt x="120" y="166"/>
                    <a:pt x="121" y="166"/>
                    <a:pt x="121" y="166"/>
                  </a:cubicBezTo>
                  <a:cubicBezTo>
                    <a:pt x="123" y="166"/>
                    <a:pt x="125" y="165"/>
                    <a:pt x="126" y="164"/>
                  </a:cubicBezTo>
                  <a:cubicBezTo>
                    <a:pt x="127" y="162"/>
                    <a:pt x="128" y="161"/>
                    <a:pt x="128" y="160"/>
                  </a:cubicBezTo>
                  <a:cubicBezTo>
                    <a:pt x="128" y="159"/>
                    <a:pt x="128" y="159"/>
                    <a:pt x="128" y="159"/>
                  </a:cubicBezTo>
                  <a:cubicBezTo>
                    <a:pt x="128" y="158"/>
                    <a:pt x="129" y="157"/>
                    <a:pt x="129" y="156"/>
                  </a:cubicBezTo>
                  <a:cubicBezTo>
                    <a:pt x="129" y="155"/>
                    <a:pt x="129" y="155"/>
                    <a:pt x="129" y="155"/>
                  </a:cubicBezTo>
                  <a:cubicBezTo>
                    <a:pt x="129" y="154"/>
                    <a:pt x="129" y="153"/>
                    <a:pt x="130" y="152"/>
                  </a:cubicBezTo>
                  <a:cubicBezTo>
                    <a:pt x="130" y="150"/>
                    <a:pt x="129" y="149"/>
                    <a:pt x="129" y="147"/>
                  </a:cubicBezTo>
                  <a:cubicBezTo>
                    <a:pt x="129" y="147"/>
                    <a:pt x="128" y="147"/>
                    <a:pt x="128" y="146"/>
                  </a:cubicBezTo>
                  <a:cubicBezTo>
                    <a:pt x="127" y="142"/>
                    <a:pt x="127" y="138"/>
                    <a:pt x="129" y="135"/>
                  </a:cubicBezTo>
                  <a:cubicBezTo>
                    <a:pt x="130" y="134"/>
                    <a:pt x="131" y="133"/>
                    <a:pt x="131" y="132"/>
                  </a:cubicBezTo>
                  <a:cubicBezTo>
                    <a:pt x="133" y="130"/>
                    <a:pt x="135" y="127"/>
                    <a:pt x="135" y="122"/>
                  </a:cubicBezTo>
                  <a:cubicBezTo>
                    <a:pt x="135" y="121"/>
                    <a:pt x="135" y="120"/>
                    <a:pt x="135" y="118"/>
                  </a:cubicBezTo>
                  <a:cubicBezTo>
                    <a:pt x="134" y="117"/>
                    <a:pt x="134" y="116"/>
                    <a:pt x="134" y="115"/>
                  </a:cubicBezTo>
                  <a:cubicBezTo>
                    <a:pt x="134" y="115"/>
                    <a:pt x="134" y="115"/>
                    <a:pt x="134" y="115"/>
                  </a:cubicBezTo>
                  <a:cubicBezTo>
                    <a:pt x="142" y="116"/>
                    <a:pt x="145" y="130"/>
                    <a:pt x="145" y="137"/>
                  </a:cubicBezTo>
                  <a:cubicBezTo>
                    <a:pt x="145" y="141"/>
                    <a:pt x="147" y="148"/>
                    <a:pt x="152" y="148"/>
                  </a:cubicBezTo>
                  <a:cubicBezTo>
                    <a:pt x="154" y="148"/>
                    <a:pt x="156" y="146"/>
                    <a:pt x="158" y="143"/>
                  </a:cubicBezTo>
                  <a:cubicBezTo>
                    <a:pt x="159" y="141"/>
                    <a:pt x="159" y="140"/>
                    <a:pt x="160" y="138"/>
                  </a:cubicBezTo>
                  <a:cubicBezTo>
                    <a:pt x="160" y="138"/>
                    <a:pt x="160" y="138"/>
                    <a:pt x="160" y="138"/>
                  </a:cubicBezTo>
                  <a:cubicBezTo>
                    <a:pt x="160" y="139"/>
                    <a:pt x="161" y="140"/>
                    <a:pt x="161" y="140"/>
                  </a:cubicBezTo>
                  <a:cubicBezTo>
                    <a:pt x="162" y="140"/>
                    <a:pt x="162" y="141"/>
                    <a:pt x="162" y="141"/>
                  </a:cubicBezTo>
                  <a:cubicBezTo>
                    <a:pt x="162" y="142"/>
                    <a:pt x="162" y="142"/>
                    <a:pt x="162" y="143"/>
                  </a:cubicBezTo>
                  <a:cubicBezTo>
                    <a:pt x="163" y="145"/>
                    <a:pt x="166" y="147"/>
                    <a:pt x="168" y="147"/>
                  </a:cubicBezTo>
                  <a:cubicBezTo>
                    <a:pt x="170" y="147"/>
                    <a:pt x="172" y="147"/>
                    <a:pt x="172" y="145"/>
                  </a:cubicBezTo>
                  <a:cubicBezTo>
                    <a:pt x="173" y="144"/>
                    <a:pt x="173" y="143"/>
                    <a:pt x="173" y="142"/>
                  </a:cubicBezTo>
                  <a:cubicBezTo>
                    <a:pt x="174" y="141"/>
                    <a:pt x="174" y="141"/>
                    <a:pt x="174" y="140"/>
                  </a:cubicBezTo>
                  <a:cubicBezTo>
                    <a:pt x="175" y="140"/>
                    <a:pt x="176" y="140"/>
                    <a:pt x="176" y="140"/>
                  </a:cubicBezTo>
                  <a:cubicBezTo>
                    <a:pt x="178" y="139"/>
                    <a:pt x="180" y="138"/>
                    <a:pt x="181" y="137"/>
                  </a:cubicBezTo>
                  <a:cubicBezTo>
                    <a:pt x="184" y="133"/>
                    <a:pt x="182" y="130"/>
                    <a:pt x="181" y="128"/>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2" name="Freeform 171">
              <a:extLst>
                <a:ext uri="{FF2B5EF4-FFF2-40B4-BE49-F238E27FC236}">
                  <a16:creationId xmlns:a16="http://schemas.microsoft.com/office/drawing/2014/main" id="{885F8F5F-FFBE-1E4A-AEFC-461BB12BBB52}"/>
                </a:ext>
              </a:extLst>
            </p:cNvPr>
            <p:cNvSpPr>
              <a:spLocks noEditPoints="1"/>
            </p:cNvSpPr>
            <p:nvPr/>
          </p:nvSpPr>
          <p:spPr bwMode="auto">
            <a:xfrm>
              <a:off x="16472692" y="6625709"/>
              <a:ext cx="1727573" cy="2221218"/>
            </a:xfrm>
            <a:custGeom>
              <a:avLst/>
              <a:gdLst>
                <a:gd name="T0" fmla="*/ 309 w 317"/>
                <a:gd name="T1" fmla="*/ 141 h 448"/>
                <a:gd name="T2" fmla="*/ 303 w 317"/>
                <a:gd name="T3" fmla="*/ 138 h 448"/>
                <a:gd name="T4" fmla="*/ 291 w 317"/>
                <a:gd name="T5" fmla="*/ 135 h 448"/>
                <a:gd name="T6" fmla="*/ 282 w 317"/>
                <a:gd name="T7" fmla="*/ 129 h 448"/>
                <a:gd name="T8" fmla="*/ 261 w 317"/>
                <a:gd name="T9" fmla="*/ 129 h 448"/>
                <a:gd name="T10" fmla="*/ 240 w 317"/>
                <a:gd name="T11" fmla="*/ 136 h 448"/>
                <a:gd name="T12" fmla="*/ 241 w 317"/>
                <a:gd name="T13" fmla="*/ 131 h 448"/>
                <a:gd name="T14" fmla="*/ 240 w 317"/>
                <a:gd name="T15" fmla="*/ 107 h 448"/>
                <a:gd name="T16" fmla="*/ 239 w 317"/>
                <a:gd name="T17" fmla="*/ 104 h 448"/>
                <a:gd name="T18" fmla="*/ 237 w 317"/>
                <a:gd name="T19" fmla="*/ 93 h 448"/>
                <a:gd name="T20" fmla="*/ 234 w 317"/>
                <a:gd name="T21" fmla="*/ 84 h 448"/>
                <a:gd name="T22" fmla="*/ 234 w 317"/>
                <a:gd name="T23" fmla="*/ 76 h 448"/>
                <a:gd name="T24" fmla="*/ 225 w 317"/>
                <a:gd name="T25" fmla="*/ 66 h 448"/>
                <a:gd name="T26" fmla="*/ 216 w 317"/>
                <a:gd name="T27" fmla="*/ 67 h 448"/>
                <a:gd name="T28" fmla="*/ 203 w 317"/>
                <a:gd name="T29" fmla="*/ 63 h 448"/>
                <a:gd name="T30" fmla="*/ 201 w 317"/>
                <a:gd name="T31" fmla="*/ 52 h 448"/>
                <a:gd name="T32" fmla="*/ 204 w 317"/>
                <a:gd name="T33" fmla="*/ 28 h 448"/>
                <a:gd name="T34" fmla="*/ 64 w 317"/>
                <a:gd name="T35" fmla="*/ 0 h 448"/>
                <a:gd name="T36" fmla="*/ 51 w 317"/>
                <a:gd name="T37" fmla="*/ 86 h 448"/>
                <a:gd name="T38" fmla="*/ 50 w 317"/>
                <a:gd name="T39" fmla="*/ 89 h 448"/>
                <a:gd name="T40" fmla="*/ 0 w 317"/>
                <a:gd name="T41" fmla="*/ 426 h 448"/>
                <a:gd name="T42" fmla="*/ 101 w 317"/>
                <a:gd name="T43" fmla="*/ 442 h 448"/>
                <a:gd name="T44" fmla="*/ 136 w 317"/>
                <a:gd name="T45" fmla="*/ 447 h 448"/>
                <a:gd name="T46" fmla="*/ 156 w 317"/>
                <a:gd name="T47" fmla="*/ 447 h 448"/>
                <a:gd name="T48" fmla="*/ 315 w 317"/>
                <a:gd name="T49" fmla="*/ 147 h 448"/>
                <a:gd name="T50" fmla="*/ 132 w 317"/>
                <a:gd name="T51" fmla="*/ 369 h 448"/>
                <a:gd name="T52" fmla="*/ 121 w 317"/>
                <a:gd name="T53" fmla="*/ 382 h 448"/>
                <a:gd name="T54" fmla="*/ 123 w 317"/>
                <a:gd name="T55" fmla="*/ 364 h 448"/>
                <a:gd name="T56" fmla="*/ 124 w 317"/>
                <a:gd name="T57" fmla="*/ 355 h 448"/>
                <a:gd name="T58" fmla="*/ 126 w 317"/>
                <a:gd name="T59" fmla="*/ 349 h 448"/>
                <a:gd name="T60" fmla="*/ 131 w 317"/>
                <a:gd name="T61" fmla="*/ 351 h 448"/>
                <a:gd name="T62" fmla="*/ 133 w 317"/>
                <a:gd name="T63" fmla="*/ 360 h 448"/>
                <a:gd name="T64" fmla="*/ 62 w 317"/>
                <a:gd name="T65" fmla="*/ 245 h 448"/>
                <a:gd name="T66" fmla="*/ 58 w 317"/>
                <a:gd name="T67" fmla="*/ 247 h 448"/>
                <a:gd name="T68" fmla="*/ 58 w 317"/>
                <a:gd name="T69" fmla="*/ 238 h 448"/>
                <a:gd name="T70" fmla="*/ 64 w 317"/>
                <a:gd name="T71" fmla="*/ 244 h 448"/>
                <a:gd name="T72" fmla="*/ 58 w 317"/>
                <a:gd name="T73" fmla="*/ 257 h 448"/>
                <a:gd name="T74" fmla="*/ 60 w 317"/>
                <a:gd name="T75" fmla="*/ 267 h 448"/>
                <a:gd name="T76" fmla="*/ 64 w 317"/>
                <a:gd name="T77" fmla="*/ 270 h 448"/>
                <a:gd name="T78" fmla="*/ 50 w 317"/>
                <a:gd name="T79" fmla="*/ 261 h 448"/>
                <a:gd name="T80" fmla="*/ 49 w 317"/>
                <a:gd name="T81" fmla="*/ 255 h 448"/>
                <a:gd name="T82" fmla="*/ 98 w 317"/>
                <a:gd name="T83" fmla="*/ 306 h 448"/>
                <a:gd name="T84" fmla="*/ 86 w 317"/>
                <a:gd name="T85" fmla="*/ 284 h 448"/>
                <a:gd name="T86" fmla="*/ 90 w 317"/>
                <a:gd name="T87" fmla="*/ 284 h 448"/>
                <a:gd name="T88" fmla="*/ 96 w 317"/>
                <a:gd name="T89" fmla="*/ 274 h 448"/>
                <a:gd name="T90" fmla="*/ 85 w 317"/>
                <a:gd name="T91" fmla="*/ 273 h 448"/>
                <a:gd name="T92" fmla="*/ 82 w 317"/>
                <a:gd name="T93" fmla="*/ 267 h 448"/>
                <a:gd name="T94" fmla="*/ 93 w 317"/>
                <a:gd name="T95" fmla="*/ 249 h 448"/>
                <a:gd name="T96" fmla="*/ 119 w 317"/>
                <a:gd name="T97" fmla="*/ 305 h 448"/>
                <a:gd name="T98" fmla="*/ 124 w 317"/>
                <a:gd name="T99" fmla="*/ 325 h 448"/>
                <a:gd name="T100" fmla="*/ 121 w 317"/>
                <a:gd name="T101" fmla="*/ 333 h 448"/>
                <a:gd name="T102" fmla="*/ 108 w 317"/>
                <a:gd name="T103" fmla="*/ 314 h 448"/>
                <a:gd name="T104" fmla="*/ 98 w 317"/>
                <a:gd name="T105" fmla="*/ 30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7" h="448">
                  <a:moveTo>
                    <a:pt x="313" y="142"/>
                  </a:moveTo>
                  <a:cubicBezTo>
                    <a:pt x="313" y="141"/>
                    <a:pt x="313" y="141"/>
                    <a:pt x="312" y="141"/>
                  </a:cubicBezTo>
                  <a:cubicBezTo>
                    <a:pt x="311" y="141"/>
                    <a:pt x="310" y="141"/>
                    <a:pt x="309" y="141"/>
                  </a:cubicBezTo>
                  <a:cubicBezTo>
                    <a:pt x="309" y="141"/>
                    <a:pt x="308" y="141"/>
                    <a:pt x="308" y="140"/>
                  </a:cubicBezTo>
                  <a:cubicBezTo>
                    <a:pt x="306" y="140"/>
                    <a:pt x="305" y="139"/>
                    <a:pt x="304" y="139"/>
                  </a:cubicBezTo>
                  <a:cubicBezTo>
                    <a:pt x="303" y="138"/>
                    <a:pt x="303" y="138"/>
                    <a:pt x="303" y="138"/>
                  </a:cubicBezTo>
                  <a:cubicBezTo>
                    <a:pt x="301" y="137"/>
                    <a:pt x="299" y="136"/>
                    <a:pt x="297" y="136"/>
                  </a:cubicBezTo>
                  <a:cubicBezTo>
                    <a:pt x="296" y="136"/>
                    <a:pt x="295" y="136"/>
                    <a:pt x="294" y="136"/>
                  </a:cubicBezTo>
                  <a:cubicBezTo>
                    <a:pt x="292" y="136"/>
                    <a:pt x="292" y="136"/>
                    <a:pt x="291" y="135"/>
                  </a:cubicBezTo>
                  <a:cubicBezTo>
                    <a:pt x="291" y="135"/>
                    <a:pt x="290" y="134"/>
                    <a:pt x="290" y="134"/>
                  </a:cubicBezTo>
                  <a:cubicBezTo>
                    <a:pt x="289" y="133"/>
                    <a:pt x="288" y="132"/>
                    <a:pt x="286" y="131"/>
                  </a:cubicBezTo>
                  <a:cubicBezTo>
                    <a:pt x="285" y="130"/>
                    <a:pt x="284" y="130"/>
                    <a:pt x="282" y="129"/>
                  </a:cubicBezTo>
                  <a:cubicBezTo>
                    <a:pt x="281" y="129"/>
                    <a:pt x="280" y="128"/>
                    <a:pt x="279" y="128"/>
                  </a:cubicBezTo>
                  <a:cubicBezTo>
                    <a:pt x="277" y="127"/>
                    <a:pt x="274" y="127"/>
                    <a:pt x="272" y="127"/>
                  </a:cubicBezTo>
                  <a:cubicBezTo>
                    <a:pt x="268" y="127"/>
                    <a:pt x="265" y="127"/>
                    <a:pt x="261" y="129"/>
                  </a:cubicBezTo>
                  <a:cubicBezTo>
                    <a:pt x="260" y="129"/>
                    <a:pt x="258" y="130"/>
                    <a:pt x="256" y="131"/>
                  </a:cubicBezTo>
                  <a:cubicBezTo>
                    <a:pt x="251" y="134"/>
                    <a:pt x="245" y="137"/>
                    <a:pt x="242" y="137"/>
                  </a:cubicBezTo>
                  <a:cubicBezTo>
                    <a:pt x="241" y="137"/>
                    <a:pt x="240" y="137"/>
                    <a:pt x="240" y="136"/>
                  </a:cubicBezTo>
                  <a:cubicBezTo>
                    <a:pt x="239" y="136"/>
                    <a:pt x="239" y="136"/>
                    <a:pt x="239" y="136"/>
                  </a:cubicBezTo>
                  <a:cubicBezTo>
                    <a:pt x="239" y="136"/>
                    <a:pt x="240" y="134"/>
                    <a:pt x="240" y="133"/>
                  </a:cubicBezTo>
                  <a:cubicBezTo>
                    <a:pt x="241" y="132"/>
                    <a:pt x="241" y="132"/>
                    <a:pt x="241" y="131"/>
                  </a:cubicBezTo>
                  <a:cubicBezTo>
                    <a:pt x="244" y="126"/>
                    <a:pt x="244" y="122"/>
                    <a:pt x="243" y="117"/>
                  </a:cubicBezTo>
                  <a:cubicBezTo>
                    <a:pt x="243" y="114"/>
                    <a:pt x="242" y="111"/>
                    <a:pt x="240" y="108"/>
                  </a:cubicBezTo>
                  <a:cubicBezTo>
                    <a:pt x="240" y="108"/>
                    <a:pt x="240" y="108"/>
                    <a:pt x="240" y="107"/>
                  </a:cubicBezTo>
                  <a:cubicBezTo>
                    <a:pt x="239" y="107"/>
                    <a:pt x="239" y="107"/>
                    <a:pt x="239" y="107"/>
                  </a:cubicBezTo>
                  <a:cubicBezTo>
                    <a:pt x="239" y="107"/>
                    <a:pt x="239" y="106"/>
                    <a:pt x="239" y="105"/>
                  </a:cubicBezTo>
                  <a:cubicBezTo>
                    <a:pt x="239" y="105"/>
                    <a:pt x="239" y="104"/>
                    <a:pt x="239" y="104"/>
                  </a:cubicBezTo>
                  <a:cubicBezTo>
                    <a:pt x="239" y="103"/>
                    <a:pt x="239" y="102"/>
                    <a:pt x="239" y="102"/>
                  </a:cubicBezTo>
                  <a:cubicBezTo>
                    <a:pt x="238" y="100"/>
                    <a:pt x="238" y="99"/>
                    <a:pt x="238" y="97"/>
                  </a:cubicBezTo>
                  <a:cubicBezTo>
                    <a:pt x="237" y="96"/>
                    <a:pt x="237" y="95"/>
                    <a:pt x="237" y="93"/>
                  </a:cubicBezTo>
                  <a:cubicBezTo>
                    <a:pt x="237" y="92"/>
                    <a:pt x="236" y="91"/>
                    <a:pt x="236" y="90"/>
                  </a:cubicBezTo>
                  <a:cubicBezTo>
                    <a:pt x="236" y="89"/>
                    <a:pt x="236" y="88"/>
                    <a:pt x="235" y="87"/>
                  </a:cubicBezTo>
                  <a:cubicBezTo>
                    <a:pt x="235" y="86"/>
                    <a:pt x="234" y="85"/>
                    <a:pt x="234" y="84"/>
                  </a:cubicBezTo>
                  <a:cubicBezTo>
                    <a:pt x="234" y="83"/>
                    <a:pt x="234" y="81"/>
                    <a:pt x="234" y="80"/>
                  </a:cubicBezTo>
                  <a:cubicBezTo>
                    <a:pt x="234" y="79"/>
                    <a:pt x="234" y="78"/>
                    <a:pt x="234" y="77"/>
                  </a:cubicBezTo>
                  <a:cubicBezTo>
                    <a:pt x="234" y="76"/>
                    <a:pt x="234" y="76"/>
                    <a:pt x="234" y="76"/>
                  </a:cubicBezTo>
                  <a:cubicBezTo>
                    <a:pt x="234" y="74"/>
                    <a:pt x="234" y="72"/>
                    <a:pt x="233" y="70"/>
                  </a:cubicBezTo>
                  <a:cubicBezTo>
                    <a:pt x="231" y="68"/>
                    <a:pt x="229" y="66"/>
                    <a:pt x="226" y="66"/>
                  </a:cubicBezTo>
                  <a:cubicBezTo>
                    <a:pt x="225" y="66"/>
                    <a:pt x="225" y="66"/>
                    <a:pt x="225" y="66"/>
                  </a:cubicBezTo>
                  <a:cubicBezTo>
                    <a:pt x="224" y="66"/>
                    <a:pt x="223" y="66"/>
                    <a:pt x="222" y="66"/>
                  </a:cubicBezTo>
                  <a:cubicBezTo>
                    <a:pt x="222" y="66"/>
                    <a:pt x="221" y="66"/>
                    <a:pt x="220" y="66"/>
                  </a:cubicBezTo>
                  <a:cubicBezTo>
                    <a:pt x="219" y="66"/>
                    <a:pt x="217" y="66"/>
                    <a:pt x="216" y="67"/>
                  </a:cubicBezTo>
                  <a:cubicBezTo>
                    <a:pt x="214" y="67"/>
                    <a:pt x="212" y="67"/>
                    <a:pt x="211" y="67"/>
                  </a:cubicBezTo>
                  <a:cubicBezTo>
                    <a:pt x="210" y="67"/>
                    <a:pt x="209" y="67"/>
                    <a:pt x="208" y="67"/>
                  </a:cubicBezTo>
                  <a:cubicBezTo>
                    <a:pt x="206" y="66"/>
                    <a:pt x="204" y="65"/>
                    <a:pt x="203" y="63"/>
                  </a:cubicBezTo>
                  <a:cubicBezTo>
                    <a:pt x="202" y="63"/>
                    <a:pt x="202" y="62"/>
                    <a:pt x="202" y="61"/>
                  </a:cubicBezTo>
                  <a:cubicBezTo>
                    <a:pt x="202" y="60"/>
                    <a:pt x="202" y="60"/>
                    <a:pt x="202" y="59"/>
                  </a:cubicBezTo>
                  <a:cubicBezTo>
                    <a:pt x="201" y="57"/>
                    <a:pt x="201" y="54"/>
                    <a:pt x="201" y="52"/>
                  </a:cubicBezTo>
                  <a:cubicBezTo>
                    <a:pt x="202" y="51"/>
                    <a:pt x="202" y="50"/>
                    <a:pt x="202" y="49"/>
                  </a:cubicBezTo>
                  <a:cubicBezTo>
                    <a:pt x="203" y="47"/>
                    <a:pt x="203" y="45"/>
                    <a:pt x="203" y="43"/>
                  </a:cubicBezTo>
                  <a:cubicBezTo>
                    <a:pt x="204" y="38"/>
                    <a:pt x="204" y="33"/>
                    <a:pt x="204" y="28"/>
                  </a:cubicBezTo>
                  <a:cubicBezTo>
                    <a:pt x="204" y="26"/>
                    <a:pt x="204" y="23"/>
                    <a:pt x="204" y="21"/>
                  </a:cubicBezTo>
                  <a:cubicBezTo>
                    <a:pt x="204" y="19"/>
                    <a:pt x="204" y="19"/>
                    <a:pt x="204" y="19"/>
                  </a:cubicBezTo>
                  <a:cubicBezTo>
                    <a:pt x="64" y="0"/>
                    <a:pt x="64" y="0"/>
                    <a:pt x="64" y="0"/>
                  </a:cubicBezTo>
                  <a:cubicBezTo>
                    <a:pt x="64" y="3"/>
                    <a:pt x="64" y="3"/>
                    <a:pt x="64" y="3"/>
                  </a:cubicBezTo>
                  <a:cubicBezTo>
                    <a:pt x="60" y="28"/>
                    <a:pt x="56" y="55"/>
                    <a:pt x="51" y="82"/>
                  </a:cubicBezTo>
                  <a:cubicBezTo>
                    <a:pt x="51" y="86"/>
                    <a:pt x="51" y="86"/>
                    <a:pt x="51" y="86"/>
                  </a:cubicBezTo>
                  <a:cubicBezTo>
                    <a:pt x="53" y="86"/>
                    <a:pt x="53" y="86"/>
                    <a:pt x="53" y="86"/>
                  </a:cubicBezTo>
                  <a:cubicBezTo>
                    <a:pt x="52" y="87"/>
                    <a:pt x="52" y="87"/>
                    <a:pt x="51" y="88"/>
                  </a:cubicBezTo>
                  <a:cubicBezTo>
                    <a:pt x="50" y="89"/>
                    <a:pt x="50" y="89"/>
                    <a:pt x="50" y="89"/>
                  </a:cubicBezTo>
                  <a:cubicBezTo>
                    <a:pt x="50" y="90"/>
                    <a:pt x="50" y="90"/>
                    <a:pt x="50" y="90"/>
                  </a:cubicBezTo>
                  <a:cubicBezTo>
                    <a:pt x="31" y="213"/>
                    <a:pt x="10" y="357"/>
                    <a:pt x="1" y="423"/>
                  </a:cubicBezTo>
                  <a:cubicBezTo>
                    <a:pt x="0" y="426"/>
                    <a:pt x="0" y="426"/>
                    <a:pt x="0" y="426"/>
                  </a:cubicBezTo>
                  <a:cubicBezTo>
                    <a:pt x="3" y="426"/>
                    <a:pt x="3" y="426"/>
                    <a:pt x="3" y="426"/>
                  </a:cubicBezTo>
                  <a:cubicBezTo>
                    <a:pt x="36" y="432"/>
                    <a:pt x="68" y="437"/>
                    <a:pt x="100" y="442"/>
                  </a:cubicBezTo>
                  <a:cubicBezTo>
                    <a:pt x="101" y="442"/>
                    <a:pt x="101" y="442"/>
                    <a:pt x="101" y="442"/>
                  </a:cubicBezTo>
                  <a:cubicBezTo>
                    <a:pt x="104" y="442"/>
                    <a:pt x="107" y="443"/>
                    <a:pt x="111" y="443"/>
                  </a:cubicBezTo>
                  <a:cubicBezTo>
                    <a:pt x="118" y="445"/>
                    <a:pt x="125" y="446"/>
                    <a:pt x="133" y="447"/>
                  </a:cubicBezTo>
                  <a:cubicBezTo>
                    <a:pt x="134" y="447"/>
                    <a:pt x="135" y="447"/>
                    <a:pt x="136" y="447"/>
                  </a:cubicBezTo>
                  <a:cubicBezTo>
                    <a:pt x="139" y="447"/>
                    <a:pt x="144" y="448"/>
                    <a:pt x="148" y="448"/>
                  </a:cubicBezTo>
                  <a:cubicBezTo>
                    <a:pt x="148" y="448"/>
                    <a:pt x="148" y="448"/>
                    <a:pt x="148" y="448"/>
                  </a:cubicBezTo>
                  <a:cubicBezTo>
                    <a:pt x="151" y="448"/>
                    <a:pt x="154" y="447"/>
                    <a:pt x="156" y="447"/>
                  </a:cubicBezTo>
                  <a:cubicBezTo>
                    <a:pt x="158" y="446"/>
                    <a:pt x="158" y="446"/>
                    <a:pt x="158" y="446"/>
                  </a:cubicBezTo>
                  <a:cubicBezTo>
                    <a:pt x="170" y="296"/>
                    <a:pt x="170" y="296"/>
                    <a:pt x="170" y="296"/>
                  </a:cubicBezTo>
                  <a:cubicBezTo>
                    <a:pt x="192" y="282"/>
                    <a:pt x="286" y="178"/>
                    <a:pt x="315" y="147"/>
                  </a:cubicBezTo>
                  <a:cubicBezTo>
                    <a:pt x="317" y="143"/>
                    <a:pt x="317" y="143"/>
                    <a:pt x="317" y="143"/>
                  </a:cubicBezTo>
                  <a:lnTo>
                    <a:pt x="313" y="142"/>
                  </a:lnTo>
                  <a:close/>
                  <a:moveTo>
                    <a:pt x="132" y="369"/>
                  </a:moveTo>
                  <a:cubicBezTo>
                    <a:pt x="132" y="371"/>
                    <a:pt x="132" y="373"/>
                    <a:pt x="131" y="375"/>
                  </a:cubicBezTo>
                  <a:cubicBezTo>
                    <a:pt x="129" y="379"/>
                    <a:pt x="125" y="383"/>
                    <a:pt x="123" y="383"/>
                  </a:cubicBezTo>
                  <a:cubicBezTo>
                    <a:pt x="123" y="383"/>
                    <a:pt x="122" y="383"/>
                    <a:pt x="121" y="382"/>
                  </a:cubicBezTo>
                  <a:cubicBezTo>
                    <a:pt x="120" y="380"/>
                    <a:pt x="121" y="378"/>
                    <a:pt x="122" y="375"/>
                  </a:cubicBezTo>
                  <a:cubicBezTo>
                    <a:pt x="123" y="372"/>
                    <a:pt x="123" y="370"/>
                    <a:pt x="123" y="368"/>
                  </a:cubicBezTo>
                  <a:cubicBezTo>
                    <a:pt x="123" y="366"/>
                    <a:pt x="123" y="365"/>
                    <a:pt x="123" y="364"/>
                  </a:cubicBezTo>
                  <a:cubicBezTo>
                    <a:pt x="123" y="364"/>
                    <a:pt x="124" y="364"/>
                    <a:pt x="124" y="363"/>
                  </a:cubicBezTo>
                  <a:cubicBezTo>
                    <a:pt x="124" y="362"/>
                    <a:pt x="125" y="361"/>
                    <a:pt x="125" y="359"/>
                  </a:cubicBezTo>
                  <a:cubicBezTo>
                    <a:pt x="125" y="358"/>
                    <a:pt x="125" y="356"/>
                    <a:pt x="124" y="355"/>
                  </a:cubicBezTo>
                  <a:cubicBezTo>
                    <a:pt x="124" y="355"/>
                    <a:pt x="124" y="354"/>
                    <a:pt x="123" y="353"/>
                  </a:cubicBezTo>
                  <a:cubicBezTo>
                    <a:pt x="123" y="353"/>
                    <a:pt x="124" y="352"/>
                    <a:pt x="125" y="350"/>
                  </a:cubicBezTo>
                  <a:cubicBezTo>
                    <a:pt x="126" y="349"/>
                    <a:pt x="126" y="349"/>
                    <a:pt x="126" y="349"/>
                  </a:cubicBezTo>
                  <a:cubicBezTo>
                    <a:pt x="127" y="347"/>
                    <a:pt x="128" y="346"/>
                    <a:pt x="129" y="345"/>
                  </a:cubicBezTo>
                  <a:cubicBezTo>
                    <a:pt x="130" y="346"/>
                    <a:pt x="130" y="347"/>
                    <a:pt x="130" y="347"/>
                  </a:cubicBezTo>
                  <a:cubicBezTo>
                    <a:pt x="130" y="348"/>
                    <a:pt x="131" y="350"/>
                    <a:pt x="131" y="351"/>
                  </a:cubicBezTo>
                  <a:cubicBezTo>
                    <a:pt x="132" y="351"/>
                    <a:pt x="132" y="352"/>
                    <a:pt x="132" y="353"/>
                  </a:cubicBezTo>
                  <a:cubicBezTo>
                    <a:pt x="134" y="355"/>
                    <a:pt x="134" y="356"/>
                    <a:pt x="134" y="357"/>
                  </a:cubicBezTo>
                  <a:cubicBezTo>
                    <a:pt x="134" y="358"/>
                    <a:pt x="133" y="359"/>
                    <a:pt x="133" y="360"/>
                  </a:cubicBezTo>
                  <a:cubicBezTo>
                    <a:pt x="133" y="362"/>
                    <a:pt x="132" y="364"/>
                    <a:pt x="132" y="367"/>
                  </a:cubicBezTo>
                  <a:cubicBezTo>
                    <a:pt x="132" y="367"/>
                    <a:pt x="132" y="368"/>
                    <a:pt x="132" y="369"/>
                  </a:cubicBezTo>
                  <a:close/>
                  <a:moveTo>
                    <a:pt x="62" y="245"/>
                  </a:moveTo>
                  <a:cubicBezTo>
                    <a:pt x="61" y="246"/>
                    <a:pt x="59" y="246"/>
                    <a:pt x="58" y="248"/>
                  </a:cubicBezTo>
                  <a:cubicBezTo>
                    <a:pt x="57" y="248"/>
                    <a:pt x="57" y="249"/>
                    <a:pt x="57" y="249"/>
                  </a:cubicBezTo>
                  <a:cubicBezTo>
                    <a:pt x="57" y="248"/>
                    <a:pt x="58" y="248"/>
                    <a:pt x="58" y="247"/>
                  </a:cubicBezTo>
                  <a:cubicBezTo>
                    <a:pt x="59" y="245"/>
                    <a:pt x="58" y="242"/>
                    <a:pt x="58" y="241"/>
                  </a:cubicBezTo>
                  <a:cubicBezTo>
                    <a:pt x="57" y="240"/>
                    <a:pt x="57" y="239"/>
                    <a:pt x="57" y="239"/>
                  </a:cubicBezTo>
                  <a:cubicBezTo>
                    <a:pt x="58" y="239"/>
                    <a:pt x="58" y="238"/>
                    <a:pt x="58" y="238"/>
                  </a:cubicBezTo>
                  <a:cubicBezTo>
                    <a:pt x="58" y="239"/>
                    <a:pt x="58" y="241"/>
                    <a:pt x="59" y="242"/>
                  </a:cubicBezTo>
                  <a:cubicBezTo>
                    <a:pt x="60" y="244"/>
                    <a:pt x="62" y="244"/>
                    <a:pt x="64" y="244"/>
                  </a:cubicBezTo>
                  <a:cubicBezTo>
                    <a:pt x="64" y="244"/>
                    <a:pt x="64" y="244"/>
                    <a:pt x="64" y="244"/>
                  </a:cubicBezTo>
                  <a:cubicBezTo>
                    <a:pt x="64" y="244"/>
                    <a:pt x="63" y="245"/>
                    <a:pt x="62" y="245"/>
                  </a:cubicBezTo>
                  <a:close/>
                  <a:moveTo>
                    <a:pt x="57" y="249"/>
                  </a:moveTo>
                  <a:cubicBezTo>
                    <a:pt x="55" y="253"/>
                    <a:pt x="57" y="255"/>
                    <a:pt x="58" y="257"/>
                  </a:cubicBezTo>
                  <a:cubicBezTo>
                    <a:pt x="58" y="257"/>
                    <a:pt x="59" y="258"/>
                    <a:pt x="59" y="258"/>
                  </a:cubicBezTo>
                  <a:cubicBezTo>
                    <a:pt x="59" y="258"/>
                    <a:pt x="59" y="259"/>
                    <a:pt x="59" y="260"/>
                  </a:cubicBezTo>
                  <a:cubicBezTo>
                    <a:pt x="59" y="262"/>
                    <a:pt x="58" y="265"/>
                    <a:pt x="60" y="267"/>
                  </a:cubicBezTo>
                  <a:cubicBezTo>
                    <a:pt x="62" y="269"/>
                    <a:pt x="65" y="269"/>
                    <a:pt x="66" y="269"/>
                  </a:cubicBezTo>
                  <a:cubicBezTo>
                    <a:pt x="66" y="269"/>
                    <a:pt x="67" y="269"/>
                    <a:pt x="67" y="269"/>
                  </a:cubicBezTo>
                  <a:cubicBezTo>
                    <a:pt x="66" y="269"/>
                    <a:pt x="65" y="270"/>
                    <a:pt x="64" y="270"/>
                  </a:cubicBezTo>
                  <a:cubicBezTo>
                    <a:pt x="63" y="270"/>
                    <a:pt x="63" y="270"/>
                    <a:pt x="62" y="269"/>
                  </a:cubicBezTo>
                  <a:cubicBezTo>
                    <a:pt x="59" y="268"/>
                    <a:pt x="55" y="265"/>
                    <a:pt x="52" y="262"/>
                  </a:cubicBezTo>
                  <a:cubicBezTo>
                    <a:pt x="52" y="262"/>
                    <a:pt x="51" y="261"/>
                    <a:pt x="50" y="261"/>
                  </a:cubicBezTo>
                  <a:cubicBezTo>
                    <a:pt x="48" y="259"/>
                    <a:pt x="46" y="257"/>
                    <a:pt x="44" y="254"/>
                  </a:cubicBezTo>
                  <a:cubicBezTo>
                    <a:pt x="46" y="255"/>
                    <a:pt x="47" y="255"/>
                    <a:pt x="48" y="255"/>
                  </a:cubicBezTo>
                  <a:cubicBezTo>
                    <a:pt x="49" y="255"/>
                    <a:pt x="49" y="255"/>
                    <a:pt x="49" y="255"/>
                  </a:cubicBezTo>
                  <a:cubicBezTo>
                    <a:pt x="49" y="255"/>
                    <a:pt x="49" y="255"/>
                    <a:pt x="49" y="255"/>
                  </a:cubicBezTo>
                  <a:cubicBezTo>
                    <a:pt x="52" y="254"/>
                    <a:pt x="55" y="252"/>
                    <a:pt x="57" y="249"/>
                  </a:cubicBezTo>
                  <a:close/>
                  <a:moveTo>
                    <a:pt x="98" y="306"/>
                  </a:moveTo>
                  <a:cubicBezTo>
                    <a:pt x="97" y="304"/>
                    <a:pt x="96" y="303"/>
                    <a:pt x="95" y="301"/>
                  </a:cubicBezTo>
                  <a:cubicBezTo>
                    <a:pt x="93" y="297"/>
                    <a:pt x="91" y="293"/>
                    <a:pt x="88" y="289"/>
                  </a:cubicBezTo>
                  <a:cubicBezTo>
                    <a:pt x="86" y="286"/>
                    <a:pt x="86" y="284"/>
                    <a:pt x="86" y="284"/>
                  </a:cubicBezTo>
                  <a:cubicBezTo>
                    <a:pt x="86" y="284"/>
                    <a:pt x="87" y="283"/>
                    <a:pt x="87" y="283"/>
                  </a:cubicBezTo>
                  <a:cubicBezTo>
                    <a:pt x="88" y="283"/>
                    <a:pt x="88" y="284"/>
                    <a:pt x="89" y="284"/>
                  </a:cubicBezTo>
                  <a:cubicBezTo>
                    <a:pt x="89" y="284"/>
                    <a:pt x="90" y="284"/>
                    <a:pt x="90" y="284"/>
                  </a:cubicBezTo>
                  <a:cubicBezTo>
                    <a:pt x="91" y="284"/>
                    <a:pt x="93" y="284"/>
                    <a:pt x="94" y="282"/>
                  </a:cubicBezTo>
                  <a:cubicBezTo>
                    <a:pt x="96" y="280"/>
                    <a:pt x="96" y="278"/>
                    <a:pt x="96" y="277"/>
                  </a:cubicBezTo>
                  <a:cubicBezTo>
                    <a:pt x="96" y="274"/>
                    <a:pt x="96" y="274"/>
                    <a:pt x="96" y="274"/>
                  </a:cubicBezTo>
                  <a:cubicBezTo>
                    <a:pt x="93" y="274"/>
                    <a:pt x="93" y="274"/>
                    <a:pt x="93" y="274"/>
                  </a:cubicBezTo>
                  <a:cubicBezTo>
                    <a:pt x="92" y="274"/>
                    <a:pt x="91" y="274"/>
                    <a:pt x="90" y="274"/>
                  </a:cubicBezTo>
                  <a:cubicBezTo>
                    <a:pt x="88" y="274"/>
                    <a:pt x="86" y="274"/>
                    <a:pt x="85" y="273"/>
                  </a:cubicBezTo>
                  <a:cubicBezTo>
                    <a:pt x="84" y="273"/>
                    <a:pt x="83" y="272"/>
                    <a:pt x="82" y="271"/>
                  </a:cubicBezTo>
                  <a:cubicBezTo>
                    <a:pt x="81" y="271"/>
                    <a:pt x="81" y="270"/>
                    <a:pt x="80" y="269"/>
                  </a:cubicBezTo>
                  <a:cubicBezTo>
                    <a:pt x="81" y="269"/>
                    <a:pt x="82" y="268"/>
                    <a:pt x="82" y="267"/>
                  </a:cubicBezTo>
                  <a:cubicBezTo>
                    <a:pt x="85" y="264"/>
                    <a:pt x="86" y="260"/>
                    <a:pt x="88" y="256"/>
                  </a:cubicBezTo>
                  <a:cubicBezTo>
                    <a:pt x="88" y="254"/>
                    <a:pt x="88" y="254"/>
                    <a:pt x="88" y="254"/>
                  </a:cubicBezTo>
                  <a:cubicBezTo>
                    <a:pt x="90" y="251"/>
                    <a:pt x="91" y="249"/>
                    <a:pt x="93" y="249"/>
                  </a:cubicBezTo>
                  <a:cubicBezTo>
                    <a:pt x="93" y="249"/>
                    <a:pt x="93" y="249"/>
                    <a:pt x="94" y="249"/>
                  </a:cubicBezTo>
                  <a:cubicBezTo>
                    <a:pt x="99" y="249"/>
                    <a:pt x="107" y="255"/>
                    <a:pt x="109" y="259"/>
                  </a:cubicBezTo>
                  <a:cubicBezTo>
                    <a:pt x="115" y="273"/>
                    <a:pt x="118" y="290"/>
                    <a:pt x="119" y="305"/>
                  </a:cubicBezTo>
                  <a:cubicBezTo>
                    <a:pt x="120" y="309"/>
                    <a:pt x="120" y="309"/>
                    <a:pt x="120" y="309"/>
                  </a:cubicBezTo>
                  <a:cubicBezTo>
                    <a:pt x="121" y="314"/>
                    <a:pt x="122" y="318"/>
                    <a:pt x="123" y="321"/>
                  </a:cubicBezTo>
                  <a:cubicBezTo>
                    <a:pt x="123" y="322"/>
                    <a:pt x="123" y="323"/>
                    <a:pt x="124" y="325"/>
                  </a:cubicBezTo>
                  <a:cubicBezTo>
                    <a:pt x="124" y="326"/>
                    <a:pt x="125" y="330"/>
                    <a:pt x="125" y="331"/>
                  </a:cubicBezTo>
                  <a:cubicBezTo>
                    <a:pt x="125" y="331"/>
                    <a:pt x="124" y="331"/>
                    <a:pt x="124" y="332"/>
                  </a:cubicBezTo>
                  <a:cubicBezTo>
                    <a:pt x="123" y="332"/>
                    <a:pt x="122" y="332"/>
                    <a:pt x="121" y="333"/>
                  </a:cubicBezTo>
                  <a:cubicBezTo>
                    <a:pt x="121" y="330"/>
                    <a:pt x="120" y="324"/>
                    <a:pt x="119" y="321"/>
                  </a:cubicBezTo>
                  <a:cubicBezTo>
                    <a:pt x="117" y="317"/>
                    <a:pt x="114" y="315"/>
                    <a:pt x="110" y="314"/>
                  </a:cubicBezTo>
                  <a:cubicBezTo>
                    <a:pt x="109" y="314"/>
                    <a:pt x="108" y="314"/>
                    <a:pt x="108" y="314"/>
                  </a:cubicBezTo>
                  <a:cubicBezTo>
                    <a:pt x="103" y="314"/>
                    <a:pt x="102" y="317"/>
                    <a:pt x="102" y="319"/>
                  </a:cubicBezTo>
                  <a:cubicBezTo>
                    <a:pt x="101" y="316"/>
                    <a:pt x="100" y="313"/>
                    <a:pt x="100" y="311"/>
                  </a:cubicBezTo>
                  <a:cubicBezTo>
                    <a:pt x="99" y="308"/>
                    <a:pt x="98" y="307"/>
                    <a:pt x="98" y="30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3" name="Freeform 172">
              <a:extLst>
                <a:ext uri="{FF2B5EF4-FFF2-40B4-BE49-F238E27FC236}">
                  <a16:creationId xmlns:a16="http://schemas.microsoft.com/office/drawing/2014/main" id="{364F7FFE-B403-B340-A139-75B8A0A97067}"/>
                </a:ext>
              </a:extLst>
            </p:cNvPr>
            <p:cNvSpPr>
              <a:spLocks/>
            </p:cNvSpPr>
            <p:nvPr/>
          </p:nvSpPr>
          <p:spPr bwMode="auto">
            <a:xfrm>
              <a:off x="22217589" y="8350420"/>
              <a:ext cx="266727" cy="313584"/>
            </a:xfrm>
            <a:custGeom>
              <a:avLst/>
              <a:gdLst>
                <a:gd name="T0" fmla="*/ 47 w 49"/>
                <a:gd name="T1" fmla="*/ 27 h 63"/>
                <a:gd name="T2" fmla="*/ 42 w 49"/>
                <a:gd name="T3" fmla="*/ 24 h 63"/>
                <a:gd name="T4" fmla="*/ 41 w 49"/>
                <a:gd name="T5" fmla="*/ 24 h 63"/>
                <a:gd name="T6" fmla="*/ 40 w 49"/>
                <a:gd name="T7" fmla="*/ 23 h 63"/>
                <a:gd name="T8" fmla="*/ 37 w 49"/>
                <a:gd name="T9" fmla="*/ 22 h 63"/>
                <a:gd name="T10" fmla="*/ 34 w 49"/>
                <a:gd name="T11" fmla="*/ 21 h 63"/>
                <a:gd name="T12" fmla="*/ 26 w 49"/>
                <a:gd name="T13" fmla="*/ 23 h 63"/>
                <a:gd name="T14" fmla="*/ 26 w 49"/>
                <a:gd name="T15" fmla="*/ 19 h 63"/>
                <a:gd name="T16" fmla="*/ 25 w 49"/>
                <a:gd name="T17" fmla="*/ 15 h 63"/>
                <a:gd name="T18" fmla="*/ 23 w 49"/>
                <a:gd name="T19" fmla="*/ 8 h 63"/>
                <a:gd name="T20" fmla="*/ 18 w 49"/>
                <a:gd name="T21" fmla="*/ 6 h 63"/>
                <a:gd name="T22" fmla="*/ 18 w 49"/>
                <a:gd name="T23" fmla="*/ 5 h 63"/>
                <a:gd name="T24" fmla="*/ 18 w 49"/>
                <a:gd name="T25" fmla="*/ 6 h 63"/>
                <a:gd name="T26" fmla="*/ 18 w 49"/>
                <a:gd name="T27" fmla="*/ 5 h 63"/>
                <a:gd name="T28" fmla="*/ 17 w 49"/>
                <a:gd name="T29" fmla="*/ 4 h 63"/>
                <a:gd name="T30" fmla="*/ 12 w 49"/>
                <a:gd name="T31" fmla="*/ 0 h 63"/>
                <a:gd name="T32" fmla="*/ 8 w 49"/>
                <a:gd name="T33" fmla="*/ 2 h 63"/>
                <a:gd name="T34" fmla="*/ 5 w 49"/>
                <a:gd name="T35" fmla="*/ 12 h 63"/>
                <a:gd name="T36" fmla="*/ 5 w 49"/>
                <a:gd name="T37" fmla="*/ 15 h 63"/>
                <a:gd name="T38" fmla="*/ 3 w 49"/>
                <a:gd name="T39" fmla="*/ 30 h 63"/>
                <a:gd name="T40" fmla="*/ 2 w 49"/>
                <a:gd name="T41" fmla="*/ 44 h 63"/>
                <a:gd name="T42" fmla="*/ 7 w 49"/>
                <a:gd name="T43" fmla="*/ 60 h 63"/>
                <a:gd name="T44" fmla="*/ 14 w 49"/>
                <a:gd name="T45" fmla="*/ 63 h 63"/>
                <a:gd name="T46" fmla="*/ 20 w 49"/>
                <a:gd name="T47" fmla="*/ 61 h 63"/>
                <a:gd name="T48" fmla="*/ 23 w 49"/>
                <a:gd name="T49" fmla="*/ 55 h 63"/>
                <a:gd name="T50" fmla="*/ 24 w 49"/>
                <a:gd name="T51" fmla="*/ 54 h 63"/>
                <a:gd name="T52" fmla="*/ 27 w 49"/>
                <a:gd name="T53" fmla="*/ 61 h 63"/>
                <a:gd name="T54" fmla="*/ 30 w 49"/>
                <a:gd name="T55" fmla="*/ 62 h 63"/>
                <a:gd name="T56" fmla="*/ 30 w 49"/>
                <a:gd name="T57" fmla="*/ 62 h 63"/>
                <a:gd name="T58" fmla="*/ 41 w 49"/>
                <a:gd name="T59" fmla="*/ 53 h 63"/>
                <a:gd name="T60" fmla="*/ 41 w 49"/>
                <a:gd name="T61" fmla="*/ 53 h 63"/>
                <a:gd name="T62" fmla="*/ 47 w 49"/>
                <a:gd name="T63" fmla="*/ 39 h 63"/>
                <a:gd name="T64" fmla="*/ 48 w 49"/>
                <a:gd name="T65" fmla="*/ 37 h 63"/>
                <a:gd name="T66" fmla="*/ 47 w 49"/>
                <a:gd name="T67"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 h="63">
                  <a:moveTo>
                    <a:pt x="47" y="27"/>
                  </a:moveTo>
                  <a:cubicBezTo>
                    <a:pt x="46" y="25"/>
                    <a:pt x="44" y="24"/>
                    <a:pt x="42" y="24"/>
                  </a:cubicBezTo>
                  <a:cubicBezTo>
                    <a:pt x="42" y="24"/>
                    <a:pt x="41" y="24"/>
                    <a:pt x="41" y="24"/>
                  </a:cubicBezTo>
                  <a:cubicBezTo>
                    <a:pt x="41" y="24"/>
                    <a:pt x="40" y="23"/>
                    <a:pt x="40" y="23"/>
                  </a:cubicBezTo>
                  <a:cubicBezTo>
                    <a:pt x="39" y="23"/>
                    <a:pt x="38" y="22"/>
                    <a:pt x="37" y="22"/>
                  </a:cubicBezTo>
                  <a:cubicBezTo>
                    <a:pt x="36" y="22"/>
                    <a:pt x="35" y="21"/>
                    <a:pt x="34" y="21"/>
                  </a:cubicBezTo>
                  <a:cubicBezTo>
                    <a:pt x="31" y="21"/>
                    <a:pt x="28" y="22"/>
                    <a:pt x="26" y="23"/>
                  </a:cubicBezTo>
                  <a:cubicBezTo>
                    <a:pt x="26" y="22"/>
                    <a:pt x="26" y="20"/>
                    <a:pt x="26" y="19"/>
                  </a:cubicBezTo>
                  <a:cubicBezTo>
                    <a:pt x="25" y="17"/>
                    <a:pt x="25" y="16"/>
                    <a:pt x="25" y="15"/>
                  </a:cubicBezTo>
                  <a:cubicBezTo>
                    <a:pt x="25" y="13"/>
                    <a:pt x="24" y="10"/>
                    <a:pt x="23" y="8"/>
                  </a:cubicBezTo>
                  <a:cubicBezTo>
                    <a:pt x="21" y="6"/>
                    <a:pt x="19" y="6"/>
                    <a:pt x="18" y="6"/>
                  </a:cubicBezTo>
                  <a:cubicBezTo>
                    <a:pt x="18" y="6"/>
                    <a:pt x="18" y="5"/>
                    <a:pt x="18" y="5"/>
                  </a:cubicBezTo>
                  <a:cubicBezTo>
                    <a:pt x="18" y="5"/>
                    <a:pt x="18" y="6"/>
                    <a:pt x="18" y="6"/>
                  </a:cubicBezTo>
                  <a:cubicBezTo>
                    <a:pt x="18" y="5"/>
                    <a:pt x="18" y="5"/>
                    <a:pt x="18" y="5"/>
                  </a:cubicBezTo>
                  <a:cubicBezTo>
                    <a:pt x="18" y="5"/>
                    <a:pt x="17" y="4"/>
                    <a:pt x="17" y="4"/>
                  </a:cubicBezTo>
                  <a:cubicBezTo>
                    <a:pt x="16" y="2"/>
                    <a:pt x="15" y="0"/>
                    <a:pt x="12" y="0"/>
                  </a:cubicBezTo>
                  <a:cubicBezTo>
                    <a:pt x="10" y="0"/>
                    <a:pt x="9" y="1"/>
                    <a:pt x="8" y="2"/>
                  </a:cubicBezTo>
                  <a:cubicBezTo>
                    <a:pt x="4" y="4"/>
                    <a:pt x="5" y="9"/>
                    <a:pt x="5" y="12"/>
                  </a:cubicBezTo>
                  <a:cubicBezTo>
                    <a:pt x="5" y="13"/>
                    <a:pt x="5" y="14"/>
                    <a:pt x="5" y="15"/>
                  </a:cubicBezTo>
                  <a:cubicBezTo>
                    <a:pt x="3" y="20"/>
                    <a:pt x="3" y="25"/>
                    <a:pt x="3" y="30"/>
                  </a:cubicBezTo>
                  <a:cubicBezTo>
                    <a:pt x="4" y="35"/>
                    <a:pt x="3" y="39"/>
                    <a:pt x="2" y="44"/>
                  </a:cubicBezTo>
                  <a:cubicBezTo>
                    <a:pt x="0" y="51"/>
                    <a:pt x="2" y="57"/>
                    <a:pt x="7" y="60"/>
                  </a:cubicBezTo>
                  <a:cubicBezTo>
                    <a:pt x="9" y="62"/>
                    <a:pt x="12" y="63"/>
                    <a:pt x="14" y="63"/>
                  </a:cubicBezTo>
                  <a:cubicBezTo>
                    <a:pt x="16" y="63"/>
                    <a:pt x="18" y="62"/>
                    <a:pt x="20" y="61"/>
                  </a:cubicBezTo>
                  <a:cubicBezTo>
                    <a:pt x="22" y="59"/>
                    <a:pt x="23" y="57"/>
                    <a:pt x="23" y="55"/>
                  </a:cubicBezTo>
                  <a:cubicBezTo>
                    <a:pt x="23" y="55"/>
                    <a:pt x="23" y="55"/>
                    <a:pt x="24" y="54"/>
                  </a:cubicBezTo>
                  <a:cubicBezTo>
                    <a:pt x="23" y="57"/>
                    <a:pt x="24" y="59"/>
                    <a:pt x="27" y="61"/>
                  </a:cubicBezTo>
                  <a:cubicBezTo>
                    <a:pt x="28" y="61"/>
                    <a:pt x="29" y="62"/>
                    <a:pt x="30" y="62"/>
                  </a:cubicBezTo>
                  <a:cubicBezTo>
                    <a:pt x="30" y="62"/>
                    <a:pt x="30" y="62"/>
                    <a:pt x="30" y="62"/>
                  </a:cubicBezTo>
                  <a:cubicBezTo>
                    <a:pt x="34" y="62"/>
                    <a:pt x="38" y="57"/>
                    <a:pt x="41" y="53"/>
                  </a:cubicBezTo>
                  <a:cubicBezTo>
                    <a:pt x="41" y="53"/>
                    <a:pt x="41" y="53"/>
                    <a:pt x="41" y="53"/>
                  </a:cubicBezTo>
                  <a:cubicBezTo>
                    <a:pt x="44" y="49"/>
                    <a:pt x="47" y="45"/>
                    <a:pt x="47" y="39"/>
                  </a:cubicBezTo>
                  <a:cubicBezTo>
                    <a:pt x="47" y="39"/>
                    <a:pt x="47" y="38"/>
                    <a:pt x="48" y="37"/>
                  </a:cubicBezTo>
                  <a:cubicBezTo>
                    <a:pt x="48" y="34"/>
                    <a:pt x="49" y="30"/>
                    <a:pt x="47" y="2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4" name="Freeform 173">
              <a:extLst>
                <a:ext uri="{FF2B5EF4-FFF2-40B4-BE49-F238E27FC236}">
                  <a16:creationId xmlns:a16="http://schemas.microsoft.com/office/drawing/2014/main" id="{D67D4323-5778-ED4D-A007-75F14C29667A}"/>
                </a:ext>
              </a:extLst>
            </p:cNvPr>
            <p:cNvSpPr>
              <a:spLocks/>
            </p:cNvSpPr>
            <p:nvPr/>
          </p:nvSpPr>
          <p:spPr bwMode="auto">
            <a:xfrm>
              <a:off x="21497425" y="8003238"/>
              <a:ext cx="451385" cy="130660"/>
            </a:xfrm>
            <a:custGeom>
              <a:avLst/>
              <a:gdLst>
                <a:gd name="T0" fmla="*/ 82 w 83"/>
                <a:gd name="T1" fmla="*/ 10 h 26"/>
                <a:gd name="T2" fmla="*/ 71 w 83"/>
                <a:gd name="T3" fmla="*/ 3 h 26"/>
                <a:gd name="T4" fmla="*/ 66 w 83"/>
                <a:gd name="T5" fmla="*/ 3 h 26"/>
                <a:gd name="T6" fmla="*/ 61 w 83"/>
                <a:gd name="T7" fmla="*/ 4 h 26"/>
                <a:gd name="T8" fmla="*/ 59 w 83"/>
                <a:gd name="T9" fmla="*/ 3 h 26"/>
                <a:gd name="T10" fmla="*/ 52 w 83"/>
                <a:gd name="T11" fmla="*/ 2 h 26"/>
                <a:gd name="T12" fmla="*/ 39 w 83"/>
                <a:gd name="T13" fmla="*/ 0 h 26"/>
                <a:gd name="T14" fmla="*/ 33 w 83"/>
                <a:gd name="T15" fmla="*/ 1 h 26"/>
                <a:gd name="T16" fmla="*/ 30 w 83"/>
                <a:gd name="T17" fmla="*/ 1 h 26"/>
                <a:gd name="T18" fmla="*/ 15 w 83"/>
                <a:gd name="T19" fmla="*/ 4 h 26"/>
                <a:gd name="T20" fmla="*/ 1 w 83"/>
                <a:gd name="T21" fmla="*/ 11 h 26"/>
                <a:gd name="T22" fmla="*/ 2 w 83"/>
                <a:gd name="T23" fmla="*/ 16 h 26"/>
                <a:gd name="T24" fmla="*/ 11 w 83"/>
                <a:gd name="T25" fmla="*/ 19 h 26"/>
                <a:gd name="T26" fmla="*/ 13 w 83"/>
                <a:gd name="T27" fmla="*/ 19 h 26"/>
                <a:gd name="T28" fmla="*/ 16 w 83"/>
                <a:gd name="T29" fmla="*/ 19 h 26"/>
                <a:gd name="T30" fmla="*/ 23 w 83"/>
                <a:gd name="T31" fmla="*/ 20 h 26"/>
                <a:gd name="T32" fmla="*/ 24 w 83"/>
                <a:gd name="T33" fmla="*/ 22 h 26"/>
                <a:gd name="T34" fmla="*/ 28 w 83"/>
                <a:gd name="T35" fmla="*/ 24 h 26"/>
                <a:gd name="T36" fmla="*/ 35 w 83"/>
                <a:gd name="T37" fmla="*/ 25 h 26"/>
                <a:gd name="T38" fmla="*/ 37 w 83"/>
                <a:gd name="T39" fmla="*/ 25 h 26"/>
                <a:gd name="T40" fmla="*/ 40 w 83"/>
                <a:gd name="T41" fmla="*/ 25 h 26"/>
                <a:gd name="T42" fmla="*/ 42 w 83"/>
                <a:gd name="T43" fmla="*/ 26 h 26"/>
                <a:gd name="T44" fmla="*/ 46 w 83"/>
                <a:gd name="T45" fmla="*/ 26 h 26"/>
                <a:gd name="T46" fmla="*/ 48 w 83"/>
                <a:gd name="T47" fmla="*/ 26 h 26"/>
                <a:gd name="T48" fmla="*/ 55 w 83"/>
                <a:gd name="T49" fmla="*/ 25 h 26"/>
                <a:gd name="T50" fmla="*/ 64 w 83"/>
                <a:gd name="T51" fmla="*/ 24 h 26"/>
                <a:gd name="T52" fmla="*/ 76 w 83"/>
                <a:gd name="T53" fmla="*/ 20 h 26"/>
                <a:gd name="T54" fmla="*/ 77 w 83"/>
                <a:gd name="T55" fmla="*/ 19 h 26"/>
                <a:gd name="T56" fmla="*/ 82 w 83"/>
                <a:gd name="T5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3" h="26">
                  <a:moveTo>
                    <a:pt x="82" y="10"/>
                  </a:moveTo>
                  <a:cubicBezTo>
                    <a:pt x="81" y="5"/>
                    <a:pt x="74" y="3"/>
                    <a:pt x="71" y="3"/>
                  </a:cubicBezTo>
                  <a:cubicBezTo>
                    <a:pt x="69" y="3"/>
                    <a:pt x="67" y="3"/>
                    <a:pt x="66" y="3"/>
                  </a:cubicBezTo>
                  <a:cubicBezTo>
                    <a:pt x="64" y="4"/>
                    <a:pt x="63" y="4"/>
                    <a:pt x="61" y="4"/>
                  </a:cubicBezTo>
                  <a:cubicBezTo>
                    <a:pt x="60" y="4"/>
                    <a:pt x="59" y="4"/>
                    <a:pt x="59" y="3"/>
                  </a:cubicBezTo>
                  <a:cubicBezTo>
                    <a:pt x="56" y="3"/>
                    <a:pt x="54" y="3"/>
                    <a:pt x="52" y="2"/>
                  </a:cubicBezTo>
                  <a:cubicBezTo>
                    <a:pt x="48" y="1"/>
                    <a:pt x="43" y="0"/>
                    <a:pt x="39" y="0"/>
                  </a:cubicBezTo>
                  <a:cubicBezTo>
                    <a:pt x="37" y="0"/>
                    <a:pt x="35" y="0"/>
                    <a:pt x="33" y="1"/>
                  </a:cubicBezTo>
                  <a:cubicBezTo>
                    <a:pt x="30" y="1"/>
                    <a:pt x="30" y="1"/>
                    <a:pt x="30" y="1"/>
                  </a:cubicBezTo>
                  <a:cubicBezTo>
                    <a:pt x="25" y="3"/>
                    <a:pt x="20" y="4"/>
                    <a:pt x="15" y="4"/>
                  </a:cubicBezTo>
                  <a:cubicBezTo>
                    <a:pt x="11" y="5"/>
                    <a:pt x="3" y="5"/>
                    <a:pt x="1" y="11"/>
                  </a:cubicBezTo>
                  <a:cubicBezTo>
                    <a:pt x="0" y="13"/>
                    <a:pt x="1" y="15"/>
                    <a:pt x="2" y="16"/>
                  </a:cubicBezTo>
                  <a:cubicBezTo>
                    <a:pt x="4" y="19"/>
                    <a:pt x="8" y="19"/>
                    <a:pt x="11" y="19"/>
                  </a:cubicBezTo>
                  <a:cubicBezTo>
                    <a:pt x="12" y="19"/>
                    <a:pt x="12" y="19"/>
                    <a:pt x="13" y="19"/>
                  </a:cubicBezTo>
                  <a:cubicBezTo>
                    <a:pt x="13" y="19"/>
                    <a:pt x="15" y="19"/>
                    <a:pt x="16" y="19"/>
                  </a:cubicBezTo>
                  <a:cubicBezTo>
                    <a:pt x="18" y="19"/>
                    <a:pt x="21" y="19"/>
                    <a:pt x="23" y="20"/>
                  </a:cubicBezTo>
                  <a:cubicBezTo>
                    <a:pt x="23" y="20"/>
                    <a:pt x="23" y="21"/>
                    <a:pt x="24" y="22"/>
                  </a:cubicBezTo>
                  <a:cubicBezTo>
                    <a:pt x="25" y="23"/>
                    <a:pt x="27" y="24"/>
                    <a:pt x="28" y="24"/>
                  </a:cubicBezTo>
                  <a:cubicBezTo>
                    <a:pt x="30" y="25"/>
                    <a:pt x="33" y="25"/>
                    <a:pt x="35" y="25"/>
                  </a:cubicBezTo>
                  <a:cubicBezTo>
                    <a:pt x="37" y="25"/>
                    <a:pt x="37" y="25"/>
                    <a:pt x="37" y="25"/>
                  </a:cubicBezTo>
                  <a:cubicBezTo>
                    <a:pt x="38" y="25"/>
                    <a:pt x="39" y="25"/>
                    <a:pt x="40" y="25"/>
                  </a:cubicBezTo>
                  <a:cubicBezTo>
                    <a:pt x="40" y="25"/>
                    <a:pt x="41" y="26"/>
                    <a:pt x="42" y="26"/>
                  </a:cubicBezTo>
                  <a:cubicBezTo>
                    <a:pt x="43" y="26"/>
                    <a:pt x="45" y="26"/>
                    <a:pt x="46" y="26"/>
                  </a:cubicBezTo>
                  <a:cubicBezTo>
                    <a:pt x="47" y="26"/>
                    <a:pt x="47" y="26"/>
                    <a:pt x="48" y="26"/>
                  </a:cubicBezTo>
                  <a:cubicBezTo>
                    <a:pt x="50" y="26"/>
                    <a:pt x="53" y="26"/>
                    <a:pt x="55" y="25"/>
                  </a:cubicBezTo>
                  <a:cubicBezTo>
                    <a:pt x="58" y="25"/>
                    <a:pt x="61" y="24"/>
                    <a:pt x="64" y="24"/>
                  </a:cubicBezTo>
                  <a:cubicBezTo>
                    <a:pt x="68" y="24"/>
                    <a:pt x="72" y="23"/>
                    <a:pt x="76" y="20"/>
                  </a:cubicBezTo>
                  <a:cubicBezTo>
                    <a:pt x="76" y="19"/>
                    <a:pt x="77" y="19"/>
                    <a:pt x="77" y="19"/>
                  </a:cubicBezTo>
                  <a:cubicBezTo>
                    <a:pt x="79" y="17"/>
                    <a:pt x="83" y="14"/>
                    <a:pt x="82" y="1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5" name="Freeform 174">
              <a:extLst>
                <a:ext uri="{FF2B5EF4-FFF2-40B4-BE49-F238E27FC236}">
                  <a16:creationId xmlns:a16="http://schemas.microsoft.com/office/drawing/2014/main" id="{562618C0-C3FF-1E42-B3C9-6BCFBE0EE3C3}"/>
                </a:ext>
              </a:extLst>
            </p:cNvPr>
            <p:cNvSpPr>
              <a:spLocks noEditPoints="1"/>
            </p:cNvSpPr>
            <p:nvPr/>
          </p:nvSpPr>
          <p:spPr bwMode="auto">
            <a:xfrm>
              <a:off x="14482495" y="3868786"/>
              <a:ext cx="2496979" cy="2756924"/>
            </a:xfrm>
            <a:custGeom>
              <a:avLst/>
              <a:gdLst>
                <a:gd name="T0" fmla="*/ 230 w 458"/>
                <a:gd name="T1" fmla="*/ 169 h 556"/>
                <a:gd name="T2" fmla="*/ 248 w 458"/>
                <a:gd name="T3" fmla="*/ 90 h 556"/>
                <a:gd name="T4" fmla="*/ 223 w 458"/>
                <a:gd name="T5" fmla="*/ 97 h 556"/>
                <a:gd name="T6" fmla="*/ 230 w 458"/>
                <a:gd name="T7" fmla="*/ 67 h 556"/>
                <a:gd name="T8" fmla="*/ 212 w 458"/>
                <a:gd name="T9" fmla="*/ 74 h 556"/>
                <a:gd name="T10" fmla="*/ 200 w 458"/>
                <a:gd name="T11" fmla="*/ 71 h 556"/>
                <a:gd name="T12" fmla="*/ 202 w 458"/>
                <a:gd name="T13" fmla="*/ 59 h 556"/>
                <a:gd name="T14" fmla="*/ 203 w 458"/>
                <a:gd name="T15" fmla="*/ 29 h 556"/>
                <a:gd name="T16" fmla="*/ 183 w 458"/>
                <a:gd name="T17" fmla="*/ 42 h 556"/>
                <a:gd name="T18" fmla="*/ 173 w 458"/>
                <a:gd name="T19" fmla="*/ 44 h 556"/>
                <a:gd name="T20" fmla="*/ 176 w 458"/>
                <a:gd name="T21" fmla="*/ 30 h 556"/>
                <a:gd name="T22" fmla="*/ 167 w 458"/>
                <a:gd name="T23" fmla="*/ 23 h 556"/>
                <a:gd name="T24" fmla="*/ 147 w 458"/>
                <a:gd name="T25" fmla="*/ 21 h 556"/>
                <a:gd name="T26" fmla="*/ 124 w 458"/>
                <a:gd name="T27" fmla="*/ 20 h 556"/>
                <a:gd name="T28" fmla="*/ 107 w 458"/>
                <a:gd name="T29" fmla="*/ 5 h 556"/>
                <a:gd name="T30" fmla="*/ 93 w 458"/>
                <a:gd name="T31" fmla="*/ 5 h 556"/>
                <a:gd name="T32" fmla="*/ 80 w 458"/>
                <a:gd name="T33" fmla="*/ 7 h 556"/>
                <a:gd name="T34" fmla="*/ 69 w 458"/>
                <a:gd name="T35" fmla="*/ 13 h 556"/>
                <a:gd name="T36" fmla="*/ 42 w 458"/>
                <a:gd name="T37" fmla="*/ 49 h 556"/>
                <a:gd name="T38" fmla="*/ 51 w 458"/>
                <a:gd name="T39" fmla="*/ 86 h 556"/>
                <a:gd name="T40" fmla="*/ 25 w 458"/>
                <a:gd name="T41" fmla="*/ 155 h 556"/>
                <a:gd name="T42" fmla="*/ 22 w 458"/>
                <a:gd name="T43" fmla="*/ 203 h 556"/>
                <a:gd name="T44" fmla="*/ 14 w 458"/>
                <a:gd name="T45" fmla="*/ 243 h 556"/>
                <a:gd name="T46" fmla="*/ 3 w 458"/>
                <a:gd name="T47" fmla="*/ 288 h 556"/>
                <a:gd name="T48" fmla="*/ 13 w 458"/>
                <a:gd name="T49" fmla="*/ 341 h 556"/>
                <a:gd name="T50" fmla="*/ 30 w 458"/>
                <a:gd name="T51" fmla="*/ 367 h 556"/>
                <a:gd name="T52" fmla="*/ 40 w 458"/>
                <a:gd name="T53" fmla="*/ 382 h 556"/>
                <a:gd name="T54" fmla="*/ 39 w 458"/>
                <a:gd name="T55" fmla="*/ 407 h 556"/>
                <a:gd name="T56" fmla="*/ 457 w 458"/>
                <a:gd name="T57" fmla="*/ 403 h 556"/>
                <a:gd name="T58" fmla="*/ 111 w 458"/>
                <a:gd name="T59" fmla="*/ 37 h 556"/>
                <a:gd name="T60" fmla="*/ 232 w 458"/>
                <a:gd name="T61" fmla="*/ 212 h 556"/>
                <a:gd name="T62" fmla="*/ 208 w 458"/>
                <a:gd name="T63" fmla="*/ 222 h 556"/>
                <a:gd name="T64" fmla="*/ 226 w 458"/>
                <a:gd name="T65" fmla="*/ 238 h 556"/>
                <a:gd name="T66" fmla="*/ 243 w 458"/>
                <a:gd name="T67" fmla="*/ 243 h 556"/>
                <a:gd name="T68" fmla="*/ 226 w 458"/>
                <a:gd name="T69" fmla="*/ 258 h 556"/>
                <a:gd name="T70" fmla="*/ 200 w 458"/>
                <a:gd name="T71" fmla="*/ 259 h 556"/>
                <a:gd name="T72" fmla="*/ 185 w 458"/>
                <a:gd name="T73" fmla="*/ 265 h 556"/>
                <a:gd name="T74" fmla="*/ 179 w 458"/>
                <a:gd name="T75" fmla="*/ 245 h 556"/>
                <a:gd name="T76" fmla="*/ 152 w 458"/>
                <a:gd name="T77" fmla="*/ 246 h 556"/>
                <a:gd name="T78" fmla="*/ 169 w 458"/>
                <a:gd name="T79" fmla="*/ 236 h 556"/>
                <a:gd name="T80" fmla="*/ 194 w 458"/>
                <a:gd name="T81" fmla="*/ 233 h 556"/>
                <a:gd name="T82" fmla="*/ 171 w 458"/>
                <a:gd name="T83" fmla="*/ 207 h 556"/>
                <a:gd name="T84" fmla="*/ 157 w 458"/>
                <a:gd name="T85" fmla="*/ 199 h 556"/>
                <a:gd name="T86" fmla="*/ 169 w 458"/>
                <a:gd name="T87" fmla="*/ 199 h 556"/>
                <a:gd name="T88" fmla="*/ 202 w 458"/>
                <a:gd name="T89" fmla="*/ 208 h 556"/>
                <a:gd name="T90" fmla="*/ 144 w 458"/>
                <a:gd name="T91" fmla="*/ 195 h 556"/>
                <a:gd name="T92" fmla="*/ 151 w 458"/>
                <a:gd name="T93" fmla="*/ 197 h 556"/>
                <a:gd name="T94" fmla="*/ 146 w 458"/>
                <a:gd name="T95" fmla="*/ 42 h 556"/>
                <a:gd name="T96" fmla="*/ 144 w 458"/>
                <a:gd name="T97" fmla="*/ 36 h 556"/>
                <a:gd name="T98" fmla="*/ 310 w 458"/>
                <a:gd name="T99" fmla="*/ 417 h 556"/>
                <a:gd name="T100" fmla="*/ 291 w 458"/>
                <a:gd name="T101" fmla="*/ 423 h 556"/>
                <a:gd name="T102" fmla="*/ 240 w 458"/>
                <a:gd name="T103" fmla="*/ 442 h 556"/>
                <a:gd name="T104" fmla="*/ 223 w 458"/>
                <a:gd name="T105" fmla="*/ 452 h 556"/>
                <a:gd name="T106" fmla="*/ 196 w 458"/>
                <a:gd name="T107" fmla="*/ 448 h 556"/>
                <a:gd name="T108" fmla="*/ 192 w 458"/>
                <a:gd name="T109" fmla="*/ 435 h 556"/>
                <a:gd name="T110" fmla="*/ 221 w 458"/>
                <a:gd name="T111" fmla="*/ 425 h 556"/>
                <a:gd name="T112" fmla="*/ 218 w 458"/>
                <a:gd name="T113" fmla="*/ 383 h 556"/>
                <a:gd name="T114" fmla="*/ 260 w 458"/>
                <a:gd name="T115" fmla="*/ 431 h 556"/>
                <a:gd name="T116" fmla="*/ 283 w 458"/>
                <a:gd name="T117" fmla="*/ 421 h 556"/>
                <a:gd name="T118" fmla="*/ 313 w 458"/>
                <a:gd name="T119" fmla="*/ 412 h 556"/>
                <a:gd name="T120" fmla="*/ 311 w 458"/>
                <a:gd name="T121" fmla="*/ 415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8" h="556">
                  <a:moveTo>
                    <a:pt x="345" y="346"/>
                  </a:moveTo>
                  <a:cubicBezTo>
                    <a:pt x="332" y="315"/>
                    <a:pt x="332" y="315"/>
                    <a:pt x="332" y="315"/>
                  </a:cubicBezTo>
                  <a:cubicBezTo>
                    <a:pt x="331" y="315"/>
                    <a:pt x="331" y="315"/>
                    <a:pt x="331" y="315"/>
                  </a:cubicBezTo>
                  <a:cubicBezTo>
                    <a:pt x="324" y="314"/>
                    <a:pt x="303" y="310"/>
                    <a:pt x="293" y="284"/>
                  </a:cubicBezTo>
                  <a:cubicBezTo>
                    <a:pt x="293" y="284"/>
                    <a:pt x="293" y="284"/>
                    <a:pt x="293" y="284"/>
                  </a:cubicBezTo>
                  <a:cubicBezTo>
                    <a:pt x="230" y="169"/>
                    <a:pt x="230" y="169"/>
                    <a:pt x="230" y="169"/>
                  </a:cubicBezTo>
                  <a:cubicBezTo>
                    <a:pt x="261" y="108"/>
                    <a:pt x="261" y="108"/>
                    <a:pt x="261" y="108"/>
                  </a:cubicBezTo>
                  <a:cubicBezTo>
                    <a:pt x="262" y="106"/>
                    <a:pt x="262" y="106"/>
                    <a:pt x="262" y="106"/>
                  </a:cubicBezTo>
                  <a:cubicBezTo>
                    <a:pt x="262" y="105"/>
                    <a:pt x="262" y="105"/>
                    <a:pt x="262" y="105"/>
                  </a:cubicBezTo>
                  <a:cubicBezTo>
                    <a:pt x="262" y="104"/>
                    <a:pt x="261" y="103"/>
                    <a:pt x="261" y="101"/>
                  </a:cubicBezTo>
                  <a:cubicBezTo>
                    <a:pt x="259" y="97"/>
                    <a:pt x="256" y="95"/>
                    <a:pt x="253" y="93"/>
                  </a:cubicBezTo>
                  <a:cubicBezTo>
                    <a:pt x="251" y="92"/>
                    <a:pt x="250" y="91"/>
                    <a:pt x="248" y="90"/>
                  </a:cubicBezTo>
                  <a:cubicBezTo>
                    <a:pt x="247" y="88"/>
                    <a:pt x="244" y="86"/>
                    <a:pt x="241" y="86"/>
                  </a:cubicBezTo>
                  <a:cubicBezTo>
                    <a:pt x="238" y="86"/>
                    <a:pt x="236" y="89"/>
                    <a:pt x="234" y="90"/>
                  </a:cubicBezTo>
                  <a:cubicBezTo>
                    <a:pt x="234" y="90"/>
                    <a:pt x="234" y="91"/>
                    <a:pt x="233" y="91"/>
                  </a:cubicBezTo>
                  <a:cubicBezTo>
                    <a:pt x="233" y="92"/>
                    <a:pt x="232" y="92"/>
                    <a:pt x="231" y="93"/>
                  </a:cubicBezTo>
                  <a:cubicBezTo>
                    <a:pt x="229" y="94"/>
                    <a:pt x="229" y="94"/>
                    <a:pt x="229" y="94"/>
                  </a:cubicBezTo>
                  <a:cubicBezTo>
                    <a:pt x="228" y="95"/>
                    <a:pt x="225" y="97"/>
                    <a:pt x="223" y="97"/>
                  </a:cubicBezTo>
                  <a:cubicBezTo>
                    <a:pt x="223" y="95"/>
                    <a:pt x="224" y="90"/>
                    <a:pt x="224" y="88"/>
                  </a:cubicBezTo>
                  <a:cubicBezTo>
                    <a:pt x="225" y="86"/>
                    <a:pt x="225" y="85"/>
                    <a:pt x="225" y="84"/>
                  </a:cubicBezTo>
                  <a:cubicBezTo>
                    <a:pt x="225" y="82"/>
                    <a:pt x="226" y="80"/>
                    <a:pt x="227" y="78"/>
                  </a:cubicBezTo>
                  <a:cubicBezTo>
                    <a:pt x="227" y="77"/>
                    <a:pt x="227" y="77"/>
                    <a:pt x="227" y="76"/>
                  </a:cubicBezTo>
                  <a:cubicBezTo>
                    <a:pt x="227" y="76"/>
                    <a:pt x="228" y="75"/>
                    <a:pt x="228" y="75"/>
                  </a:cubicBezTo>
                  <a:cubicBezTo>
                    <a:pt x="230" y="73"/>
                    <a:pt x="232" y="70"/>
                    <a:pt x="230" y="67"/>
                  </a:cubicBezTo>
                  <a:cubicBezTo>
                    <a:pt x="229" y="65"/>
                    <a:pt x="228" y="64"/>
                    <a:pt x="226" y="64"/>
                  </a:cubicBezTo>
                  <a:cubicBezTo>
                    <a:pt x="224" y="64"/>
                    <a:pt x="222" y="65"/>
                    <a:pt x="221" y="66"/>
                  </a:cubicBezTo>
                  <a:cubicBezTo>
                    <a:pt x="221" y="67"/>
                    <a:pt x="221" y="67"/>
                    <a:pt x="221" y="67"/>
                  </a:cubicBezTo>
                  <a:cubicBezTo>
                    <a:pt x="220" y="67"/>
                    <a:pt x="219" y="68"/>
                    <a:pt x="219" y="68"/>
                  </a:cubicBezTo>
                  <a:cubicBezTo>
                    <a:pt x="218" y="69"/>
                    <a:pt x="217" y="69"/>
                    <a:pt x="215" y="70"/>
                  </a:cubicBezTo>
                  <a:cubicBezTo>
                    <a:pt x="214" y="71"/>
                    <a:pt x="213" y="72"/>
                    <a:pt x="212" y="74"/>
                  </a:cubicBezTo>
                  <a:cubicBezTo>
                    <a:pt x="211" y="75"/>
                    <a:pt x="211" y="75"/>
                    <a:pt x="211" y="75"/>
                  </a:cubicBezTo>
                  <a:cubicBezTo>
                    <a:pt x="208" y="77"/>
                    <a:pt x="205" y="80"/>
                    <a:pt x="201" y="80"/>
                  </a:cubicBezTo>
                  <a:cubicBezTo>
                    <a:pt x="201" y="80"/>
                    <a:pt x="201" y="80"/>
                    <a:pt x="201" y="80"/>
                  </a:cubicBezTo>
                  <a:cubicBezTo>
                    <a:pt x="201" y="80"/>
                    <a:pt x="200" y="78"/>
                    <a:pt x="200" y="78"/>
                  </a:cubicBezTo>
                  <a:cubicBezTo>
                    <a:pt x="200" y="77"/>
                    <a:pt x="200" y="76"/>
                    <a:pt x="200" y="75"/>
                  </a:cubicBezTo>
                  <a:cubicBezTo>
                    <a:pt x="200" y="74"/>
                    <a:pt x="200" y="73"/>
                    <a:pt x="200" y="71"/>
                  </a:cubicBezTo>
                  <a:cubicBezTo>
                    <a:pt x="200" y="70"/>
                    <a:pt x="200" y="69"/>
                    <a:pt x="200" y="67"/>
                  </a:cubicBezTo>
                  <a:cubicBezTo>
                    <a:pt x="200" y="66"/>
                    <a:pt x="200" y="65"/>
                    <a:pt x="200" y="64"/>
                  </a:cubicBezTo>
                  <a:cubicBezTo>
                    <a:pt x="200" y="64"/>
                    <a:pt x="200" y="64"/>
                    <a:pt x="200" y="64"/>
                  </a:cubicBezTo>
                  <a:cubicBezTo>
                    <a:pt x="200" y="64"/>
                    <a:pt x="200" y="64"/>
                    <a:pt x="200" y="64"/>
                  </a:cubicBezTo>
                  <a:cubicBezTo>
                    <a:pt x="200" y="63"/>
                    <a:pt x="201" y="63"/>
                    <a:pt x="201" y="62"/>
                  </a:cubicBezTo>
                  <a:cubicBezTo>
                    <a:pt x="201" y="61"/>
                    <a:pt x="202" y="60"/>
                    <a:pt x="202" y="59"/>
                  </a:cubicBezTo>
                  <a:cubicBezTo>
                    <a:pt x="202" y="58"/>
                    <a:pt x="202" y="58"/>
                    <a:pt x="203" y="57"/>
                  </a:cubicBezTo>
                  <a:cubicBezTo>
                    <a:pt x="203" y="56"/>
                    <a:pt x="203" y="54"/>
                    <a:pt x="203" y="53"/>
                  </a:cubicBezTo>
                  <a:cubicBezTo>
                    <a:pt x="203" y="53"/>
                    <a:pt x="204" y="52"/>
                    <a:pt x="204" y="52"/>
                  </a:cubicBezTo>
                  <a:cubicBezTo>
                    <a:pt x="204" y="50"/>
                    <a:pt x="204" y="49"/>
                    <a:pt x="205" y="48"/>
                  </a:cubicBezTo>
                  <a:cubicBezTo>
                    <a:pt x="206" y="44"/>
                    <a:pt x="207" y="41"/>
                    <a:pt x="206" y="37"/>
                  </a:cubicBezTo>
                  <a:cubicBezTo>
                    <a:pt x="206" y="34"/>
                    <a:pt x="205" y="31"/>
                    <a:pt x="203" y="29"/>
                  </a:cubicBezTo>
                  <a:cubicBezTo>
                    <a:pt x="201" y="27"/>
                    <a:pt x="200" y="26"/>
                    <a:pt x="198" y="26"/>
                  </a:cubicBezTo>
                  <a:cubicBezTo>
                    <a:pt x="197" y="26"/>
                    <a:pt x="195" y="26"/>
                    <a:pt x="193" y="29"/>
                  </a:cubicBezTo>
                  <a:cubicBezTo>
                    <a:pt x="192" y="31"/>
                    <a:pt x="191" y="35"/>
                    <a:pt x="191" y="39"/>
                  </a:cubicBezTo>
                  <a:cubicBezTo>
                    <a:pt x="191" y="39"/>
                    <a:pt x="191" y="39"/>
                    <a:pt x="191" y="39"/>
                  </a:cubicBezTo>
                  <a:cubicBezTo>
                    <a:pt x="190" y="39"/>
                    <a:pt x="189" y="39"/>
                    <a:pt x="188" y="39"/>
                  </a:cubicBezTo>
                  <a:cubicBezTo>
                    <a:pt x="187" y="39"/>
                    <a:pt x="185" y="40"/>
                    <a:pt x="183" y="42"/>
                  </a:cubicBezTo>
                  <a:cubicBezTo>
                    <a:pt x="182" y="42"/>
                    <a:pt x="182" y="43"/>
                    <a:pt x="181" y="43"/>
                  </a:cubicBezTo>
                  <a:cubicBezTo>
                    <a:pt x="179" y="44"/>
                    <a:pt x="179" y="44"/>
                    <a:pt x="179" y="44"/>
                  </a:cubicBezTo>
                  <a:cubicBezTo>
                    <a:pt x="179" y="44"/>
                    <a:pt x="179" y="44"/>
                    <a:pt x="178" y="45"/>
                  </a:cubicBezTo>
                  <a:cubicBezTo>
                    <a:pt x="177" y="45"/>
                    <a:pt x="175" y="46"/>
                    <a:pt x="175" y="46"/>
                  </a:cubicBezTo>
                  <a:cubicBezTo>
                    <a:pt x="174" y="46"/>
                    <a:pt x="174" y="46"/>
                    <a:pt x="174" y="45"/>
                  </a:cubicBezTo>
                  <a:cubicBezTo>
                    <a:pt x="173" y="45"/>
                    <a:pt x="173" y="44"/>
                    <a:pt x="173" y="44"/>
                  </a:cubicBezTo>
                  <a:cubicBezTo>
                    <a:pt x="173" y="43"/>
                    <a:pt x="172" y="41"/>
                    <a:pt x="171" y="40"/>
                  </a:cubicBezTo>
                  <a:cubicBezTo>
                    <a:pt x="169" y="39"/>
                    <a:pt x="167" y="38"/>
                    <a:pt x="165" y="38"/>
                  </a:cubicBezTo>
                  <a:cubicBezTo>
                    <a:pt x="166" y="38"/>
                    <a:pt x="167" y="38"/>
                    <a:pt x="168" y="37"/>
                  </a:cubicBezTo>
                  <a:cubicBezTo>
                    <a:pt x="168" y="37"/>
                    <a:pt x="169" y="37"/>
                    <a:pt x="169" y="37"/>
                  </a:cubicBezTo>
                  <a:cubicBezTo>
                    <a:pt x="170" y="37"/>
                    <a:pt x="171" y="37"/>
                    <a:pt x="172" y="37"/>
                  </a:cubicBezTo>
                  <a:cubicBezTo>
                    <a:pt x="176" y="36"/>
                    <a:pt x="176" y="31"/>
                    <a:pt x="176" y="30"/>
                  </a:cubicBezTo>
                  <a:cubicBezTo>
                    <a:pt x="176" y="28"/>
                    <a:pt x="175" y="25"/>
                    <a:pt x="170" y="25"/>
                  </a:cubicBezTo>
                  <a:cubicBezTo>
                    <a:pt x="170" y="25"/>
                    <a:pt x="170" y="25"/>
                    <a:pt x="170" y="25"/>
                  </a:cubicBezTo>
                  <a:cubicBezTo>
                    <a:pt x="169" y="25"/>
                    <a:pt x="169" y="25"/>
                    <a:pt x="168" y="26"/>
                  </a:cubicBezTo>
                  <a:cubicBezTo>
                    <a:pt x="168" y="26"/>
                    <a:pt x="168" y="26"/>
                    <a:pt x="168" y="26"/>
                  </a:cubicBezTo>
                  <a:cubicBezTo>
                    <a:pt x="168" y="26"/>
                    <a:pt x="168" y="26"/>
                    <a:pt x="168" y="26"/>
                  </a:cubicBezTo>
                  <a:cubicBezTo>
                    <a:pt x="168" y="25"/>
                    <a:pt x="167" y="24"/>
                    <a:pt x="167" y="23"/>
                  </a:cubicBezTo>
                  <a:cubicBezTo>
                    <a:pt x="165" y="21"/>
                    <a:pt x="162" y="20"/>
                    <a:pt x="158" y="20"/>
                  </a:cubicBezTo>
                  <a:cubicBezTo>
                    <a:pt x="157" y="20"/>
                    <a:pt x="156" y="20"/>
                    <a:pt x="155" y="21"/>
                  </a:cubicBezTo>
                  <a:cubicBezTo>
                    <a:pt x="153" y="21"/>
                    <a:pt x="153" y="22"/>
                    <a:pt x="152" y="22"/>
                  </a:cubicBezTo>
                  <a:cubicBezTo>
                    <a:pt x="151" y="23"/>
                    <a:pt x="151" y="23"/>
                    <a:pt x="151" y="23"/>
                  </a:cubicBezTo>
                  <a:cubicBezTo>
                    <a:pt x="151" y="23"/>
                    <a:pt x="151" y="23"/>
                    <a:pt x="150" y="23"/>
                  </a:cubicBezTo>
                  <a:cubicBezTo>
                    <a:pt x="150" y="22"/>
                    <a:pt x="149" y="21"/>
                    <a:pt x="147" y="21"/>
                  </a:cubicBezTo>
                  <a:cubicBezTo>
                    <a:pt x="146" y="20"/>
                    <a:pt x="144" y="20"/>
                    <a:pt x="143" y="20"/>
                  </a:cubicBezTo>
                  <a:cubicBezTo>
                    <a:pt x="141" y="20"/>
                    <a:pt x="140" y="20"/>
                    <a:pt x="139" y="20"/>
                  </a:cubicBezTo>
                  <a:cubicBezTo>
                    <a:pt x="138" y="20"/>
                    <a:pt x="137" y="20"/>
                    <a:pt x="137" y="20"/>
                  </a:cubicBezTo>
                  <a:cubicBezTo>
                    <a:pt x="135" y="20"/>
                    <a:pt x="134" y="20"/>
                    <a:pt x="133" y="20"/>
                  </a:cubicBezTo>
                  <a:cubicBezTo>
                    <a:pt x="126" y="20"/>
                    <a:pt x="126" y="20"/>
                    <a:pt x="126" y="20"/>
                  </a:cubicBezTo>
                  <a:cubicBezTo>
                    <a:pt x="125" y="20"/>
                    <a:pt x="125" y="20"/>
                    <a:pt x="124" y="20"/>
                  </a:cubicBezTo>
                  <a:cubicBezTo>
                    <a:pt x="123" y="20"/>
                    <a:pt x="122" y="21"/>
                    <a:pt x="121" y="21"/>
                  </a:cubicBezTo>
                  <a:cubicBezTo>
                    <a:pt x="117" y="21"/>
                    <a:pt x="115" y="20"/>
                    <a:pt x="114" y="19"/>
                  </a:cubicBezTo>
                  <a:cubicBezTo>
                    <a:pt x="114" y="18"/>
                    <a:pt x="114" y="18"/>
                    <a:pt x="115" y="17"/>
                  </a:cubicBezTo>
                  <a:cubicBezTo>
                    <a:pt x="115" y="16"/>
                    <a:pt x="116" y="14"/>
                    <a:pt x="116" y="12"/>
                  </a:cubicBezTo>
                  <a:cubicBezTo>
                    <a:pt x="116" y="8"/>
                    <a:pt x="113" y="5"/>
                    <a:pt x="108" y="5"/>
                  </a:cubicBezTo>
                  <a:cubicBezTo>
                    <a:pt x="108" y="5"/>
                    <a:pt x="108" y="5"/>
                    <a:pt x="107" y="5"/>
                  </a:cubicBezTo>
                  <a:cubicBezTo>
                    <a:pt x="107" y="5"/>
                    <a:pt x="106" y="5"/>
                    <a:pt x="106" y="6"/>
                  </a:cubicBezTo>
                  <a:cubicBezTo>
                    <a:pt x="106" y="5"/>
                    <a:pt x="106" y="5"/>
                    <a:pt x="105" y="5"/>
                  </a:cubicBezTo>
                  <a:cubicBezTo>
                    <a:pt x="105" y="5"/>
                    <a:pt x="105" y="5"/>
                    <a:pt x="104" y="4"/>
                  </a:cubicBezTo>
                  <a:cubicBezTo>
                    <a:pt x="103" y="3"/>
                    <a:pt x="102" y="2"/>
                    <a:pt x="99" y="2"/>
                  </a:cubicBezTo>
                  <a:cubicBezTo>
                    <a:pt x="99" y="2"/>
                    <a:pt x="98" y="2"/>
                    <a:pt x="97" y="2"/>
                  </a:cubicBezTo>
                  <a:cubicBezTo>
                    <a:pt x="95" y="3"/>
                    <a:pt x="94" y="4"/>
                    <a:pt x="93" y="5"/>
                  </a:cubicBezTo>
                  <a:cubicBezTo>
                    <a:pt x="93" y="5"/>
                    <a:pt x="93" y="5"/>
                    <a:pt x="93" y="5"/>
                  </a:cubicBezTo>
                  <a:cubicBezTo>
                    <a:pt x="93" y="5"/>
                    <a:pt x="93" y="5"/>
                    <a:pt x="93" y="5"/>
                  </a:cubicBezTo>
                  <a:cubicBezTo>
                    <a:pt x="92" y="3"/>
                    <a:pt x="91" y="0"/>
                    <a:pt x="87" y="0"/>
                  </a:cubicBezTo>
                  <a:cubicBezTo>
                    <a:pt x="87" y="0"/>
                    <a:pt x="86" y="1"/>
                    <a:pt x="85" y="1"/>
                  </a:cubicBezTo>
                  <a:cubicBezTo>
                    <a:pt x="82" y="2"/>
                    <a:pt x="81" y="4"/>
                    <a:pt x="81" y="6"/>
                  </a:cubicBezTo>
                  <a:cubicBezTo>
                    <a:pt x="80" y="6"/>
                    <a:pt x="80" y="7"/>
                    <a:pt x="80" y="7"/>
                  </a:cubicBezTo>
                  <a:cubicBezTo>
                    <a:pt x="80" y="8"/>
                    <a:pt x="80" y="8"/>
                    <a:pt x="79" y="8"/>
                  </a:cubicBezTo>
                  <a:cubicBezTo>
                    <a:pt x="78" y="9"/>
                    <a:pt x="77" y="11"/>
                    <a:pt x="77" y="14"/>
                  </a:cubicBezTo>
                  <a:cubicBezTo>
                    <a:pt x="77" y="14"/>
                    <a:pt x="77" y="14"/>
                    <a:pt x="77" y="14"/>
                  </a:cubicBezTo>
                  <a:cubicBezTo>
                    <a:pt x="76" y="14"/>
                    <a:pt x="73" y="7"/>
                    <a:pt x="73" y="7"/>
                  </a:cubicBezTo>
                  <a:cubicBezTo>
                    <a:pt x="70" y="11"/>
                    <a:pt x="70" y="11"/>
                    <a:pt x="70" y="11"/>
                  </a:cubicBezTo>
                  <a:cubicBezTo>
                    <a:pt x="70" y="12"/>
                    <a:pt x="70" y="13"/>
                    <a:pt x="69" y="13"/>
                  </a:cubicBezTo>
                  <a:cubicBezTo>
                    <a:pt x="68" y="15"/>
                    <a:pt x="67" y="17"/>
                    <a:pt x="65" y="19"/>
                  </a:cubicBezTo>
                  <a:cubicBezTo>
                    <a:pt x="64" y="22"/>
                    <a:pt x="62" y="25"/>
                    <a:pt x="59" y="27"/>
                  </a:cubicBezTo>
                  <a:cubicBezTo>
                    <a:pt x="58" y="28"/>
                    <a:pt x="56" y="29"/>
                    <a:pt x="54" y="30"/>
                  </a:cubicBezTo>
                  <a:cubicBezTo>
                    <a:pt x="51" y="32"/>
                    <a:pt x="48" y="33"/>
                    <a:pt x="47" y="36"/>
                  </a:cubicBezTo>
                  <a:cubicBezTo>
                    <a:pt x="45" y="38"/>
                    <a:pt x="45" y="40"/>
                    <a:pt x="44" y="43"/>
                  </a:cubicBezTo>
                  <a:cubicBezTo>
                    <a:pt x="44" y="45"/>
                    <a:pt x="43" y="47"/>
                    <a:pt x="42" y="49"/>
                  </a:cubicBezTo>
                  <a:cubicBezTo>
                    <a:pt x="39" y="54"/>
                    <a:pt x="36" y="57"/>
                    <a:pt x="31" y="61"/>
                  </a:cubicBezTo>
                  <a:cubicBezTo>
                    <a:pt x="30" y="62"/>
                    <a:pt x="30" y="62"/>
                    <a:pt x="30" y="62"/>
                  </a:cubicBezTo>
                  <a:cubicBezTo>
                    <a:pt x="29" y="63"/>
                    <a:pt x="27" y="66"/>
                    <a:pt x="27" y="68"/>
                  </a:cubicBezTo>
                  <a:cubicBezTo>
                    <a:pt x="27" y="70"/>
                    <a:pt x="28" y="73"/>
                    <a:pt x="31" y="75"/>
                  </a:cubicBezTo>
                  <a:cubicBezTo>
                    <a:pt x="33" y="77"/>
                    <a:pt x="37" y="78"/>
                    <a:pt x="41" y="80"/>
                  </a:cubicBezTo>
                  <a:cubicBezTo>
                    <a:pt x="45" y="81"/>
                    <a:pt x="50" y="83"/>
                    <a:pt x="51" y="86"/>
                  </a:cubicBezTo>
                  <a:cubicBezTo>
                    <a:pt x="52" y="89"/>
                    <a:pt x="52" y="92"/>
                    <a:pt x="50" y="96"/>
                  </a:cubicBezTo>
                  <a:cubicBezTo>
                    <a:pt x="49" y="99"/>
                    <a:pt x="45" y="102"/>
                    <a:pt x="41" y="105"/>
                  </a:cubicBezTo>
                  <a:cubicBezTo>
                    <a:pt x="35" y="111"/>
                    <a:pt x="28" y="117"/>
                    <a:pt x="31" y="123"/>
                  </a:cubicBezTo>
                  <a:cubicBezTo>
                    <a:pt x="32" y="125"/>
                    <a:pt x="34" y="127"/>
                    <a:pt x="36" y="129"/>
                  </a:cubicBezTo>
                  <a:cubicBezTo>
                    <a:pt x="41" y="132"/>
                    <a:pt x="44" y="135"/>
                    <a:pt x="41" y="140"/>
                  </a:cubicBezTo>
                  <a:cubicBezTo>
                    <a:pt x="38" y="146"/>
                    <a:pt x="31" y="151"/>
                    <a:pt x="25" y="155"/>
                  </a:cubicBezTo>
                  <a:cubicBezTo>
                    <a:pt x="23" y="157"/>
                    <a:pt x="23" y="157"/>
                    <a:pt x="23" y="157"/>
                  </a:cubicBezTo>
                  <a:cubicBezTo>
                    <a:pt x="15" y="162"/>
                    <a:pt x="16" y="170"/>
                    <a:pt x="16" y="178"/>
                  </a:cubicBezTo>
                  <a:cubicBezTo>
                    <a:pt x="17" y="180"/>
                    <a:pt x="17" y="180"/>
                    <a:pt x="17" y="180"/>
                  </a:cubicBezTo>
                  <a:cubicBezTo>
                    <a:pt x="17" y="184"/>
                    <a:pt x="18" y="186"/>
                    <a:pt x="20" y="189"/>
                  </a:cubicBezTo>
                  <a:cubicBezTo>
                    <a:pt x="20" y="190"/>
                    <a:pt x="21" y="191"/>
                    <a:pt x="22" y="192"/>
                  </a:cubicBezTo>
                  <a:cubicBezTo>
                    <a:pt x="23" y="195"/>
                    <a:pt x="23" y="199"/>
                    <a:pt x="22" y="203"/>
                  </a:cubicBezTo>
                  <a:cubicBezTo>
                    <a:pt x="22" y="204"/>
                    <a:pt x="22" y="205"/>
                    <a:pt x="22" y="206"/>
                  </a:cubicBezTo>
                  <a:cubicBezTo>
                    <a:pt x="22" y="208"/>
                    <a:pt x="22" y="208"/>
                    <a:pt x="22" y="208"/>
                  </a:cubicBezTo>
                  <a:cubicBezTo>
                    <a:pt x="21" y="212"/>
                    <a:pt x="21" y="217"/>
                    <a:pt x="21" y="222"/>
                  </a:cubicBezTo>
                  <a:cubicBezTo>
                    <a:pt x="21" y="222"/>
                    <a:pt x="22" y="223"/>
                    <a:pt x="22" y="224"/>
                  </a:cubicBezTo>
                  <a:cubicBezTo>
                    <a:pt x="22" y="227"/>
                    <a:pt x="23" y="230"/>
                    <a:pt x="21" y="234"/>
                  </a:cubicBezTo>
                  <a:cubicBezTo>
                    <a:pt x="20" y="238"/>
                    <a:pt x="17" y="240"/>
                    <a:pt x="14" y="243"/>
                  </a:cubicBezTo>
                  <a:cubicBezTo>
                    <a:pt x="12" y="245"/>
                    <a:pt x="10" y="246"/>
                    <a:pt x="9" y="249"/>
                  </a:cubicBezTo>
                  <a:cubicBezTo>
                    <a:pt x="7" y="252"/>
                    <a:pt x="7" y="256"/>
                    <a:pt x="8" y="261"/>
                  </a:cubicBezTo>
                  <a:cubicBezTo>
                    <a:pt x="8" y="262"/>
                    <a:pt x="8" y="264"/>
                    <a:pt x="8" y="265"/>
                  </a:cubicBezTo>
                  <a:cubicBezTo>
                    <a:pt x="9" y="270"/>
                    <a:pt x="7" y="273"/>
                    <a:pt x="4" y="276"/>
                  </a:cubicBezTo>
                  <a:cubicBezTo>
                    <a:pt x="4" y="277"/>
                    <a:pt x="3" y="278"/>
                    <a:pt x="2" y="280"/>
                  </a:cubicBezTo>
                  <a:cubicBezTo>
                    <a:pt x="0" y="284"/>
                    <a:pt x="1" y="285"/>
                    <a:pt x="3" y="288"/>
                  </a:cubicBezTo>
                  <a:cubicBezTo>
                    <a:pt x="4" y="289"/>
                    <a:pt x="5" y="290"/>
                    <a:pt x="6" y="291"/>
                  </a:cubicBezTo>
                  <a:cubicBezTo>
                    <a:pt x="8" y="296"/>
                    <a:pt x="8" y="301"/>
                    <a:pt x="8" y="307"/>
                  </a:cubicBezTo>
                  <a:cubicBezTo>
                    <a:pt x="8" y="311"/>
                    <a:pt x="8" y="315"/>
                    <a:pt x="9" y="319"/>
                  </a:cubicBezTo>
                  <a:cubicBezTo>
                    <a:pt x="10" y="321"/>
                    <a:pt x="11" y="322"/>
                    <a:pt x="12" y="324"/>
                  </a:cubicBezTo>
                  <a:cubicBezTo>
                    <a:pt x="14" y="326"/>
                    <a:pt x="15" y="328"/>
                    <a:pt x="15" y="330"/>
                  </a:cubicBezTo>
                  <a:cubicBezTo>
                    <a:pt x="16" y="335"/>
                    <a:pt x="14" y="338"/>
                    <a:pt x="13" y="341"/>
                  </a:cubicBezTo>
                  <a:cubicBezTo>
                    <a:pt x="11" y="343"/>
                    <a:pt x="10" y="345"/>
                    <a:pt x="10" y="348"/>
                  </a:cubicBezTo>
                  <a:cubicBezTo>
                    <a:pt x="9" y="352"/>
                    <a:pt x="11" y="356"/>
                    <a:pt x="14" y="358"/>
                  </a:cubicBezTo>
                  <a:cubicBezTo>
                    <a:pt x="16" y="359"/>
                    <a:pt x="18" y="360"/>
                    <a:pt x="20" y="360"/>
                  </a:cubicBezTo>
                  <a:cubicBezTo>
                    <a:pt x="22" y="360"/>
                    <a:pt x="24" y="361"/>
                    <a:pt x="26" y="362"/>
                  </a:cubicBezTo>
                  <a:cubicBezTo>
                    <a:pt x="27" y="363"/>
                    <a:pt x="27" y="363"/>
                    <a:pt x="28" y="364"/>
                  </a:cubicBezTo>
                  <a:cubicBezTo>
                    <a:pt x="29" y="365"/>
                    <a:pt x="29" y="366"/>
                    <a:pt x="30" y="367"/>
                  </a:cubicBezTo>
                  <a:cubicBezTo>
                    <a:pt x="32" y="368"/>
                    <a:pt x="33" y="368"/>
                    <a:pt x="35" y="368"/>
                  </a:cubicBezTo>
                  <a:cubicBezTo>
                    <a:pt x="35" y="368"/>
                    <a:pt x="36" y="368"/>
                    <a:pt x="37" y="368"/>
                  </a:cubicBezTo>
                  <a:cubicBezTo>
                    <a:pt x="38" y="368"/>
                    <a:pt x="38" y="368"/>
                    <a:pt x="39" y="368"/>
                  </a:cubicBezTo>
                  <a:cubicBezTo>
                    <a:pt x="42" y="368"/>
                    <a:pt x="44" y="368"/>
                    <a:pt x="45" y="370"/>
                  </a:cubicBezTo>
                  <a:cubicBezTo>
                    <a:pt x="47" y="373"/>
                    <a:pt x="46" y="375"/>
                    <a:pt x="42" y="379"/>
                  </a:cubicBezTo>
                  <a:cubicBezTo>
                    <a:pt x="41" y="380"/>
                    <a:pt x="41" y="381"/>
                    <a:pt x="40" y="382"/>
                  </a:cubicBezTo>
                  <a:cubicBezTo>
                    <a:pt x="38" y="385"/>
                    <a:pt x="39" y="388"/>
                    <a:pt x="39" y="392"/>
                  </a:cubicBezTo>
                  <a:cubicBezTo>
                    <a:pt x="40" y="394"/>
                    <a:pt x="40" y="396"/>
                    <a:pt x="40" y="399"/>
                  </a:cubicBezTo>
                  <a:cubicBezTo>
                    <a:pt x="39" y="401"/>
                    <a:pt x="39" y="402"/>
                    <a:pt x="39" y="402"/>
                  </a:cubicBezTo>
                  <a:cubicBezTo>
                    <a:pt x="38" y="403"/>
                    <a:pt x="38" y="403"/>
                    <a:pt x="38" y="404"/>
                  </a:cubicBezTo>
                  <a:cubicBezTo>
                    <a:pt x="37" y="406"/>
                    <a:pt x="37" y="406"/>
                    <a:pt x="37" y="406"/>
                  </a:cubicBezTo>
                  <a:cubicBezTo>
                    <a:pt x="39" y="407"/>
                    <a:pt x="39" y="407"/>
                    <a:pt x="39" y="407"/>
                  </a:cubicBezTo>
                  <a:cubicBezTo>
                    <a:pt x="60" y="420"/>
                    <a:pt x="82" y="432"/>
                    <a:pt x="103" y="444"/>
                  </a:cubicBezTo>
                  <a:cubicBezTo>
                    <a:pt x="103" y="444"/>
                    <a:pt x="103" y="444"/>
                    <a:pt x="103" y="444"/>
                  </a:cubicBezTo>
                  <a:cubicBezTo>
                    <a:pt x="268" y="530"/>
                    <a:pt x="401" y="552"/>
                    <a:pt x="426" y="556"/>
                  </a:cubicBezTo>
                  <a:cubicBezTo>
                    <a:pt x="429" y="556"/>
                    <a:pt x="429" y="556"/>
                    <a:pt x="429" y="556"/>
                  </a:cubicBezTo>
                  <a:cubicBezTo>
                    <a:pt x="430" y="553"/>
                    <a:pt x="430" y="553"/>
                    <a:pt x="430" y="553"/>
                  </a:cubicBezTo>
                  <a:cubicBezTo>
                    <a:pt x="443" y="468"/>
                    <a:pt x="453" y="418"/>
                    <a:pt x="457" y="403"/>
                  </a:cubicBezTo>
                  <a:cubicBezTo>
                    <a:pt x="458" y="401"/>
                    <a:pt x="458" y="401"/>
                    <a:pt x="458" y="401"/>
                  </a:cubicBezTo>
                  <a:lnTo>
                    <a:pt x="345" y="346"/>
                  </a:lnTo>
                  <a:close/>
                  <a:moveTo>
                    <a:pt x="106" y="44"/>
                  </a:moveTo>
                  <a:cubicBezTo>
                    <a:pt x="106" y="44"/>
                    <a:pt x="105" y="44"/>
                    <a:pt x="105" y="43"/>
                  </a:cubicBezTo>
                  <a:cubicBezTo>
                    <a:pt x="104" y="43"/>
                    <a:pt x="104" y="42"/>
                    <a:pt x="104" y="41"/>
                  </a:cubicBezTo>
                  <a:cubicBezTo>
                    <a:pt x="104" y="39"/>
                    <a:pt x="106" y="38"/>
                    <a:pt x="111" y="37"/>
                  </a:cubicBezTo>
                  <a:cubicBezTo>
                    <a:pt x="111" y="37"/>
                    <a:pt x="112" y="37"/>
                    <a:pt x="112" y="37"/>
                  </a:cubicBezTo>
                  <a:cubicBezTo>
                    <a:pt x="112" y="38"/>
                    <a:pt x="111" y="38"/>
                    <a:pt x="111" y="39"/>
                  </a:cubicBezTo>
                  <a:cubicBezTo>
                    <a:pt x="111" y="40"/>
                    <a:pt x="110" y="40"/>
                    <a:pt x="110" y="40"/>
                  </a:cubicBezTo>
                  <a:cubicBezTo>
                    <a:pt x="109" y="42"/>
                    <a:pt x="109" y="43"/>
                    <a:pt x="107" y="44"/>
                  </a:cubicBezTo>
                  <a:cubicBezTo>
                    <a:pt x="107" y="44"/>
                    <a:pt x="107" y="44"/>
                    <a:pt x="106" y="44"/>
                  </a:cubicBezTo>
                  <a:close/>
                  <a:moveTo>
                    <a:pt x="232" y="212"/>
                  </a:moveTo>
                  <a:cubicBezTo>
                    <a:pt x="231" y="212"/>
                    <a:pt x="230" y="212"/>
                    <a:pt x="229" y="212"/>
                  </a:cubicBezTo>
                  <a:cubicBezTo>
                    <a:pt x="229" y="212"/>
                    <a:pt x="229" y="212"/>
                    <a:pt x="229" y="212"/>
                  </a:cubicBezTo>
                  <a:cubicBezTo>
                    <a:pt x="228" y="212"/>
                    <a:pt x="227" y="212"/>
                    <a:pt x="226" y="212"/>
                  </a:cubicBezTo>
                  <a:cubicBezTo>
                    <a:pt x="225" y="212"/>
                    <a:pt x="224" y="212"/>
                    <a:pt x="222" y="212"/>
                  </a:cubicBezTo>
                  <a:cubicBezTo>
                    <a:pt x="220" y="212"/>
                    <a:pt x="217" y="212"/>
                    <a:pt x="214" y="214"/>
                  </a:cubicBezTo>
                  <a:cubicBezTo>
                    <a:pt x="212" y="216"/>
                    <a:pt x="208" y="218"/>
                    <a:pt x="208" y="222"/>
                  </a:cubicBezTo>
                  <a:cubicBezTo>
                    <a:pt x="208" y="225"/>
                    <a:pt x="211" y="227"/>
                    <a:pt x="213" y="228"/>
                  </a:cubicBezTo>
                  <a:cubicBezTo>
                    <a:pt x="213" y="228"/>
                    <a:pt x="213" y="228"/>
                    <a:pt x="213" y="228"/>
                  </a:cubicBezTo>
                  <a:cubicBezTo>
                    <a:pt x="217" y="230"/>
                    <a:pt x="220" y="232"/>
                    <a:pt x="222" y="235"/>
                  </a:cubicBezTo>
                  <a:cubicBezTo>
                    <a:pt x="222" y="236"/>
                    <a:pt x="222" y="236"/>
                    <a:pt x="222" y="236"/>
                  </a:cubicBezTo>
                  <a:cubicBezTo>
                    <a:pt x="223" y="236"/>
                    <a:pt x="223" y="236"/>
                    <a:pt x="223" y="236"/>
                  </a:cubicBezTo>
                  <a:cubicBezTo>
                    <a:pt x="224" y="237"/>
                    <a:pt x="225" y="237"/>
                    <a:pt x="226" y="238"/>
                  </a:cubicBezTo>
                  <a:cubicBezTo>
                    <a:pt x="228" y="239"/>
                    <a:pt x="230" y="240"/>
                    <a:pt x="233" y="240"/>
                  </a:cubicBezTo>
                  <a:cubicBezTo>
                    <a:pt x="233" y="240"/>
                    <a:pt x="234" y="240"/>
                    <a:pt x="234" y="240"/>
                  </a:cubicBezTo>
                  <a:cubicBezTo>
                    <a:pt x="237" y="240"/>
                    <a:pt x="239" y="239"/>
                    <a:pt x="241" y="238"/>
                  </a:cubicBezTo>
                  <a:cubicBezTo>
                    <a:pt x="242" y="237"/>
                    <a:pt x="243" y="237"/>
                    <a:pt x="244" y="236"/>
                  </a:cubicBezTo>
                  <a:cubicBezTo>
                    <a:pt x="244" y="236"/>
                    <a:pt x="245" y="236"/>
                    <a:pt x="244" y="236"/>
                  </a:cubicBezTo>
                  <a:cubicBezTo>
                    <a:pt x="245" y="237"/>
                    <a:pt x="244" y="241"/>
                    <a:pt x="243" y="243"/>
                  </a:cubicBezTo>
                  <a:cubicBezTo>
                    <a:pt x="242" y="244"/>
                    <a:pt x="240" y="245"/>
                    <a:pt x="238" y="246"/>
                  </a:cubicBezTo>
                  <a:cubicBezTo>
                    <a:pt x="235" y="248"/>
                    <a:pt x="231" y="250"/>
                    <a:pt x="230" y="255"/>
                  </a:cubicBezTo>
                  <a:cubicBezTo>
                    <a:pt x="230" y="255"/>
                    <a:pt x="230" y="256"/>
                    <a:pt x="230" y="257"/>
                  </a:cubicBezTo>
                  <a:cubicBezTo>
                    <a:pt x="230" y="258"/>
                    <a:pt x="230" y="259"/>
                    <a:pt x="230" y="259"/>
                  </a:cubicBezTo>
                  <a:cubicBezTo>
                    <a:pt x="230" y="259"/>
                    <a:pt x="229" y="259"/>
                    <a:pt x="229" y="259"/>
                  </a:cubicBezTo>
                  <a:cubicBezTo>
                    <a:pt x="228" y="259"/>
                    <a:pt x="226" y="259"/>
                    <a:pt x="226" y="258"/>
                  </a:cubicBezTo>
                  <a:cubicBezTo>
                    <a:pt x="225" y="258"/>
                    <a:pt x="225" y="257"/>
                    <a:pt x="224" y="256"/>
                  </a:cubicBezTo>
                  <a:cubicBezTo>
                    <a:pt x="223" y="254"/>
                    <a:pt x="223" y="253"/>
                    <a:pt x="221" y="252"/>
                  </a:cubicBezTo>
                  <a:cubicBezTo>
                    <a:pt x="219" y="249"/>
                    <a:pt x="214" y="248"/>
                    <a:pt x="212" y="247"/>
                  </a:cubicBezTo>
                  <a:cubicBezTo>
                    <a:pt x="211" y="247"/>
                    <a:pt x="211" y="247"/>
                    <a:pt x="210" y="247"/>
                  </a:cubicBezTo>
                  <a:cubicBezTo>
                    <a:pt x="207" y="247"/>
                    <a:pt x="202" y="249"/>
                    <a:pt x="200" y="252"/>
                  </a:cubicBezTo>
                  <a:cubicBezTo>
                    <a:pt x="199" y="254"/>
                    <a:pt x="199" y="257"/>
                    <a:pt x="200" y="259"/>
                  </a:cubicBezTo>
                  <a:cubicBezTo>
                    <a:pt x="200" y="260"/>
                    <a:pt x="201" y="261"/>
                    <a:pt x="201" y="261"/>
                  </a:cubicBezTo>
                  <a:cubicBezTo>
                    <a:pt x="201" y="261"/>
                    <a:pt x="200" y="261"/>
                    <a:pt x="199" y="261"/>
                  </a:cubicBezTo>
                  <a:cubicBezTo>
                    <a:pt x="198" y="261"/>
                    <a:pt x="197" y="261"/>
                    <a:pt x="196" y="262"/>
                  </a:cubicBezTo>
                  <a:cubicBezTo>
                    <a:pt x="195" y="262"/>
                    <a:pt x="194" y="262"/>
                    <a:pt x="193" y="263"/>
                  </a:cubicBezTo>
                  <a:cubicBezTo>
                    <a:pt x="192" y="263"/>
                    <a:pt x="191" y="263"/>
                    <a:pt x="190" y="263"/>
                  </a:cubicBezTo>
                  <a:cubicBezTo>
                    <a:pt x="189" y="264"/>
                    <a:pt x="187" y="264"/>
                    <a:pt x="185" y="265"/>
                  </a:cubicBezTo>
                  <a:cubicBezTo>
                    <a:pt x="186" y="264"/>
                    <a:pt x="187" y="264"/>
                    <a:pt x="188" y="264"/>
                  </a:cubicBezTo>
                  <a:cubicBezTo>
                    <a:pt x="192" y="262"/>
                    <a:pt x="195" y="259"/>
                    <a:pt x="197" y="256"/>
                  </a:cubicBezTo>
                  <a:cubicBezTo>
                    <a:pt x="198" y="252"/>
                    <a:pt x="198" y="249"/>
                    <a:pt x="196" y="245"/>
                  </a:cubicBezTo>
                  <a:cubicBezTo>
                    <a:pt x="195" y="243"/>
                    <a:pt x="195" y="243"/>
                    <a:pt x="195" y="243"/>
                  </a:cubicBezTo>
                  <a:cubicBezTo>
                    <a:pt x="193" y="243"/>
                    <a:pt x="193" y="243"/>
                    <a:pt x="193" y="243"/>
                  </a:cubicBezTo>
                  <a:cubicBezTo>
                    <a:pt x="189" y="243"/>
                    <a:pt x="184" y="244"/>
                    <a:pt x="179" y="245"/>
                  </a:cubicBezTo>
                  <a:cubicBezTo>
                    <a:pt x="175" y="246"/>
                    <a:pt x="173" y="249"/>
                    <a:pt x="170" y="251"/>
                  </a:cubicBezTo>
                  <a:cubicBezTo>
                    <a:pt x="169" y="252"/>
                    <a:pt x="167" y="253"/>
                    <a:pt x="166" y="254"/>
                  </a:cubicBezTo>
                  <a:cubicBezTo>
                    <a:pt x="165" y="255"/>
                    <a:pt x="164" y="255"/>
                    <a:pt x="163" y="255"/>
                  </a:cubicBezTo>
                  <a:cubicBezTo>
                    <a:pt x="161" y="255"/>
                    <a:pt x="159" y="252"/>
                    <a:pt x="156" y="250"/>
                  </a:cubicBezTo>
                  <a:cubicBezTo>
                    <a:pt x="155" y="249"/>
                    <a:pt x="154" y="248"/>
                    <a:pt x="154" y="247"/>
                  </a:cubicBezTo>
                  <a:cubicBezTo>
                    <a:pt x="153" y="247"/>
                    <a:pt x="152" y="246"/>
                    <a:pt x="152" y="246"/>
                  </a:cubicBezTo>
                  <a:cubicBezTo>
                    <a:pt x="151" y="246"/>
                    <a:pt x="151" y="245"/>
                    <a:pt x="151" y="245"/>
                  </a:cubicBezTo>
                  <a:cubicBezTo>
                    <a:pt x="152" y="245"/>
                    <a:pt x="153" y="246"/>
                    <a:pt x="154" y="246"/>
                  </a:cubicBezTo>
                  <a:cubicBezTo>
                    <a:pt x="155" y="246"/>
                    <a:pt x="156" y="245"/>
                    <a:pt x="157" y="245"/>
                  </a:cubicBezTo>
                  <a:cubicBezTo>
                    <a:pt x="161" y="243"/>
                    <a:pt x="163" y="239"/>
                    <a:pt x="164" y="236"/>
                  </a:cubicBezTo>
                  <a:cubicBezTo>
                    <a:pt x="165" y="236"/>
                    <a:pt x="165" y="236"/>
                    <a:pt x="166" y="236"/>
                  </a:cubicBezTo>
                  <a:cubicBezTo>
                    <a:pt x="167" y="236"/>
                    <a:pt x="168" y="236"/>
                    <a:pt x="169" y="236"/>
                  </a:cubicBezTo>
                  <a:cubicBezTo>
                    <a:pt x="170" y="236"/>
                    <a:pt x="173" y="236"/>
                    <a:pt x="176" y="233"/>
                  </a:cubicBezTo>
                  <a:cubicBezTo>
                    <a:pt x="177" y="231"/>
                    <a:pt x="178" y="230"/>
                    <a:pt x="178" y="228"/>
                  </a:cubicBezTo>
                  <a:cubicBezTo>
                    <a:pt x="178" y="228"/>
                    <a:pt x="178" y="229"/>
                    <a:pt x="178" y="229"/>
                  </a:cubicBezTo>
                  <a:cubicBezTo>
                    <a:pt x="182" y="232"/>
                    <a:pt x="184" y="234"/>
                    <a:pt x="189" y="234"/>
                  </a:cubicBezTo>
                  <a:cubicBezTo>
                    <a:pt x="189" y="234"/>
                    <a:pt x="190" y="234"/>
                    <a:pt x="191" y="234"/>
                  </a:cubicBezTo>
                  <a:cubicBezTo>
                    <a:pt x="194" y="233"/>
                    <a:pt x="194" y="233"/>
                    <a:pt x="194" y="233"/>
                  </a:cubicBezTo>
                  <a:cubicBezTo>
                    <a:pt x="194" y="231"/>
                    <a:pt x="194" y="231"/>
                    <a:pt x="194" y="231"/>
                  </a:cubicBezTo>
                  <a:cubicBezTo>
                    <a:pt x="194" y="221"/>
                    <a:pt x="190" y="217"/>
                    <a:pt x="184" y="211"/>
                  </a:cubicBezTo>
                  <a:cubicBezTo>
                    <a:pt x="183" y="211"/>
                    <a:pt x="183" y="211"/>
                    <a:pt x="182" y="210"/>
                  </a:cubicBezTo>
                  <a:cubicBezTo>
                    <a:pt x="181" y="209"/>
                    <a:pt x="178" y="207"/>
                    <a:pt x="175" y="206"/>
                  </a:cubicBezTo>
                  <a:cubicBezTo>
                    <a:pt x="174" y="206"/>
                    <a:pt x="174" y="206"/>
                    <a:pt x="174" y="206"/>
                  </a:cubicBezTo>
                  <a:cubicBezTo>
                    <a:pt x="173" y="206"/>
                    <a:pt x="172" y="207"/>
                    <a:pt x="171" y="207"/>
                  </a:cubicBezTo>
                  <a:cubicBezTo>
                    <a:pt x="171" y="207"/>
                    <a:pt x="171" y="207"/>
                    <a:pt x="171" y="207"/>
                  </a:cubicBezTo>
                  <a:cubicBezTo>
                    <a:pt x="170" y="207"/>
                    <a:pt x="169" y="206"/>
                    <a:pt x="168" y="205"/>
                  </a:cubicBezTo>
                  <a:cubicBezTo>
                    <a:pt x="168" y="205"/>
                    <a:pt x="168" y="205"/>
                    <a:pt x="168" y="205"/>
                  </a:cubicBezTo>
                  <a:cubicBezTo>
                    <a:pt x="166" y="203"/>
                    <a:pt x="165" y="203"/>
                    <a:pt x="162" y="202"/>
                  </a:cubicBezTo>
                  <a:cubicBezTo>
                    <a:pt x="161" y="201"/>
                    <a:pt x="161" y="201"/>
                    <a:pt x="160" y="200"/>
                  </a:cubicBezTo>
                  <a:cubicBezTo>
                    <a:pt x="159" y="200"/>
                    <a:pt x="158" y="199"/>
                    <a:pt x="157" y="199"/>
                  </a:cubicBezTo>
                  <a:cubicBezTo>
                    <a:pt x="157" y="199"/>
                    <a:pt x="157" y="199"/>
                    <a:pt x="156" y="198"/>
                  </a:cubicBezTo>
                  <a:cubicBezTo>
                    <a:pt x="157" y="199"/>
                    <a:pt x="157" y="199"/>
                    <a:pt x="158" y="199"/>
                  </a:cubicBezTo>
                  <a:cubicBezTo>
                    <a:pt x="159" y="200"/>
                    <a:pt x="161" y="200"/>
                    <a:pt x="163" y="200"/>
                  </a:cubicBezTo>
                  <a:cubicBezTo>
                    <a:pt x="163" y="200"/>
                    <a:pt x="163" y="200"/>
                    <a:pt x="164" y="200"/>
                  </a:cubicBezTo>
                  <a:cubicBezTo>
                    <a:pt x="165" y="200"/>
                    <a:pt x="166" y="200"/>
                    <a:pt x="167" y="199"/>
                  </a:cubicBezTo>
                  <a:cubicBezTo>
                    <a:pt x="167" y="199"/>
                    <a:pt x="168" y="199"/>
                    <a:pt x="169" y="199"/>
                  </a:cubicBezTo>
                  <a:cubicBezTo>
                    <a:pt x="169" y="199"/>
                    <a:pt x="169" y="199"/>
                    <a:pt x="170" y="199"/>
                  </a:cubicBezTo>
                  <a:cubicBezTo>
                    <a:pt x="171" y="199"/>
                    <a:pt x="171" y="200"/>
                    <a:pt x="172" y="200"/>
                  </a:cubicBezTo>
                  <a:cubicBezTo>
                    <a:pt x="174" y="201"/>
                    <a:pt x="175" y="201"/>
                    <a:pt x="176" y="201"/>
                  </a:cubicBezTo>
                  <a:cubicBezTo>
                    <a:pt x="179" y="202"/>
                    <a:pt x="182" y="203"/>
                    <a:pt x="185" y="204"/>
                  </a:cubicBezTo>
                  <a:cubicBezTo>
                    <a:pt x="190" y="206"/>
                    <a:pt x="194" y="208"/>
                    <a:pt x="200" y="208"/>
                  </a:cubicBezTo>
                  <a:cubicBezTo>
                    <a:pt x="201" y="208"/>
                    <a:pt x="201" y="208"/>
                    <a:pt x="202" y="208"/>
                  </a:cubicBezTo>
                  <a:cubicBezTo>
                    <a:pt x="205" y="207"/>
                    <a:pt x="207" y="207"/>
                    <a:pt x="209" y="206"/>
                  </a:cubicBezTo>
                  <a:cubicBezTo>
                    <a:pt x="212" y="206"/>
                    <a:pt x="214" y="205"/>
                    <a:pt x="217" y="205"/>
                  </a:cubicBezTo>
                  <a:cubicBezTo>
                    <a:pt x="217" y="205"/>
                    <a:pt x="218" y="205"/>
                    <a:pt x="218" y="205"/>
                  </a:cubicBezTo>
                  <a:cubicBezTo>
                    <a:pt x="222" y="205"/>
                    <a:pt x="227" y="208"/>
                    <a:pt x="231" y="211"/>
                  </a:cubicBezTo>
                  <a:cubicBezTo>
                    <a:pt x="231" y="211"/>
                    <a:pt x="232" y="212"/>
                    <a:pt x="232" y="212"/>
                  </a:cubicBezTo>
                  <a:close/>
                  <a:moveTo>
                    <a:pt x="144" y="195"/>
                  </a:moveTo>
                  <a:cubicBezTo>
                    <a:pt x="144" y="195"/>
                    <a:pt x="145" y="195"/>
                    <a:pt x="146" y="195"/>
                  </a:cubicBezTo>
                  <a:cubicBezTo>
                    <a:pt x="146" y="195"/>
                    <a:pt x="146" y="195"/>
                    <a:pt x="146" y="195"/>
                  </a:cubicBezTo>
                  <a:cubicBezTo>
                    <a:pt x="147" y="195"/>
                    <a:pt x="147" y="195"/>
                    <a:pt x="148" y="196"/>
                  </a:cubicBezTo>
                  <a:cubicBezTo>
                    <a:pt x="149" y="196"/>
                    <a:pt x="149" y="196"/>
                    <a:pt x="150" y="197"/>
                  </a:cubicBezTo>
                  <a:cubicBezTo>
                    <a:pt x="150" y="197"/>
                    <a:pt x="151" y="197"/>
                    <a:pt x="152" y="197"/>
                  </a:cubicBezTo>
                  <a:cubicBezTo>
                    <a:pt x="152" y="197"/>
                    <a:pt x="151" y="197"/>
                    <a:pt x="151" y="197"/>
                  </a:cubicBezTo>
                  <a:cubicBezTo>
                    <a:pt x="149" y="197"/>
                    <a:pt x="147" y="198"/>
                    <a:pt x="145" y="199"/>
                  </a:cubicBezTo>
                  <a:cubicBezTo>
                    <a:pt x="144" y="199"/>
                    <a:pt x="143" y="199"/>
                    <a:pt x="143" y="199"/>
                  </a:cubicBezTo>
                  <a:cubicBezTo>
                    <a:pt x="143" y="199"/>
                    <a:pt x="143" y="199"/>
                    <a:pt x="143" y="198"/>
                  </a:cubicBezTo>
                  <a:cubicBezTo>
                    <a:pt x="143" y="197"/>
                    <a:pt x="143" y="196"/>
                    <a:pt x="144" y="195"/>
                  </a:cubicBezTo>
                  <a:close/>
                  <a:moveTo>
                    <a:pt x="154" y="38"/>
                  </a:moveTo>
                  <a:cubicBezTo>
                    <a:pt x="151" y="38"/>
                    <a:pt x="148" y="41"/>
                    <a:pt x="146" y="42"/>
                  </a:cubicBezTo>
                  <a:cubicBezTo>
                    <a:pt x="146" y="43"/>
                    <a:pt x="145" y="43"/>
                    <a:pt x="144" y="44"/>
                  </a:cubicBezTo>
                  <a:cubicBezTo>
                    <a:pt x="144" y="44"/>
                    <a:pt x="144" y="44"/>
                    <a:pt x="144" y="44"/>
                  </a:cubicBezTo>
                  <a:cubicBezTo>
                    <a:pt x="143" y="41"/>
                    <a:pt x="141" y="40"/>
                    <a:pt x="138" y="38"/>
                  </a:cubicBezTo>
                  <a:cubicBezTo>
                    <a:pt x="135" y="36"/>
                    <a:pt x="131" y="34"/>
                    <a:pt x="126" y="34"/>
                  </a:cubicBezTo>
                  <a:cubicBezTo>
                    <a:pt x="128" y="33"/>
                    <a:pt x="129" y="33"/>
                    <a:pt x="131" y="33"/>
                  </a:cubicBezTo>
                  <a:cubicBezTo>
                    <a:pt x="135" y="33"/>
                    <a:pt x="140" y="34"/>
                    <a:pt x="144" y="36"/>
                  </a:cubicBezTo>
                  <a:cubicBezTo>
                    <a:pt x="147" y="36"/>
                    <a:pt x="150" y="37"/>
                    <a:pt x="153" y="38"/>
                  </a:cubicBezTo>
                  <a:cubicBezTo>
                    <a:pt x="154" y="38"/>
                    <a:pt x="154" y="38"/>
                    <a:pt x="155" y="38"/>
                  </a:cubicBezTo>
                  <a:cubicBezTo>
                    <a:pt x="155" y="38"/>
                    <a:pt x="155" y="38"/>
                    <a:pt x="154" y="38"/>
                  </a:cubicBezTo>
                  <a:close/>
                  <a:moveTo>
                    <a:pt x="311" y="415"/>
                  </a:moveTo>
                  <a:cubicBezTo>
                    <a:pt x="311" y="415"/>
                    <a:pt x="311" y="415"/>
                    <a:pt x="311" y="415"/>
                  </a:cubicBezTo>
                  <a:cubicBezTo>
                    <a:pt x="310" y="417"/>
                    <a:pt x="310" y="417"/>
                    <a:pt x="310" y="417"/>
                  </a:cubicBezTo>
                  <a:cubicBezTo>
                    <a:pt x="309" y="417"/>
                    <a:pt x="309" y="417"/>
                    <a:pt x="309" y="417"/>
                  </a:cubicBezTo>
                  <a:cubicBezTo>
                    <a:pt x="310" y="418"/>
                    <a:pt x="310" y="422"/>
                    <a:pt x="310" y="423"/>
                  </a:cubicBezTo>
                  <a:cubicBezTo>
                    <a:pt x="310" y="424"/>
                    <a:pt x="309" y="426"/>
                    <a:pt x="305" y="426"/>
                  </a:cubicBezTo>
                  <a:cubicBezTo>
                    <a:pt x="302" y="426"/>
                    <a:pt x="299" y="425"/>
                    <a:pt x="297" y="424"/>
                  </a:cubicBezTo>
                  <a:cubicBezTo>
                    <a:pt x="296" y="424"/>
                    <a:pt x="296" y="424"/>
                    <a:pt x="296" y="424"/>
                  </a:cubicBezTo>
                  <a:cubicBezTo>
                    <a:pt x="294" y="423"/>
                    <a:pt x="292" y="423"/>
                    <a:pt x="291" y="423"/>
                  </a:cubicBezTo>
                  <a:cubicBezTo>
                    <a:pt x="285" y="423"/>
                    <a:pt x="281" y="426"/>
                    <a:pt x="277" y="430"/>
                  </a:cubicBezTo>
                  <a:cubicBezTo>
                    <a:pt x="276" y="431"/>
                    <a:pt x="276" y="431"/>
                    <a:pt x="276" y="431"/>
                  </a:cubicBezTo>
                  <a:cubicBezTo>
                    <a:pt x="270" y="437"/>
                    <a:pt x="261" y="445"/>
                    <a:pt x="253" y="445"/>
                  </a:cubicBezTo>
                  <a:cubicBezTo>
                    <a:pt x="252" y="445"/>
                    <a:pt x="250" y="445"/>
                    <a:pt x="248" y="444"/>
                  </a:cubicBezTo>
                  <a:cubicBezTo>
                    <a:pt x="247" y="443"/>
                    <a:pt x="245" y="442"/>
                    <a:pt x="243" y="442"/>
                  </a:cubicBezTo>
                  <a:cubicBezTo>
                    <a:pt x="242" y="442"/>
                    <a:pt x="241" y="442"/>
                    <a:pt x="240" y="442"/>
                  </a:cubicBezTo>
                  <a:cubicBezTo>
                    <a:pt x="238" y="443"/>
                    <a:pt x="237" y="443"/>
                    <a:pt x="236" y="444"/>
                  </a:cubicBezTo>
                  <a:cubicBezTo>
                    <a:pt x="235" y="444"/>
                    <a:pt x="235" y="445"/>
                    <a:pt x="234" y="445"/>
                  </a:cubicBezTo>
                  <a:cubicBezTo>
                    <a:pt x="233" y="445"/>
                    <a:pt x="233" y="446"/>
                    <a:pt x="232" y="446"/>
                  </a:cubicBezTo>
                  <a:cubicBezTo>
                    <a:pt x="230" y="446"/>
                    <a:pt x="229" y="447"/>
                    <a:pt x="227" y="449"/>
                  </a:cubicBezTo>
                  <a:cubicBezTo>
                    <a:pt x="226" y="449"/>
                    <a:pt x="226" y="450"/>
                    <a:pt x="225" y="450"/>
                  </a:cubicBezTo>
                  <a:cubicBezTo>
                    <a:pt x="224" y="451"/>
                    <a:pt x="223" y="452"/>
                    <a:pt x="223" y="452"/>
                  </a:cubicBezTo>
                  <a:cubicBezTo>
                    <a:pt x="222" y="453"/>
                    <a:pt x="220" y="453"/>
                    <a:pt x="219" y="453"/>
                  </a:cubicBezTo>
                  <a:cubicBezTo>
                    <a:pt x="217" y="453"/>
                    <a:pt x="215" y="453"/>
                    <a:pt x="214" y="453"/>
                  </a:cubicBezTo>
                  <a:cubicBezTo>
                    <a:pt x="213" y="453"/>
                    <a:pt x="211" y="453"/>
                    <a:pt x="210" y="452"/>
                  </a:cubicBezTo>
                  <a:cubicBezTo>
                    <a:pt x="208" y="452"/>
                    <a:pt x="206" y="452"/>
                    <a:pt x="204" y="450"/>
                  </a:cubicBezTo>
                  <a:cubicBezTo>
                    <a:pt x="203" y="450"/>
                    <a:pt x="202" y="449"/>
                    <a:pt x="200" y="449"/>
                  </a:cubicBezTo>
                  <a:cubicBezTo>
                    <a:pt x="199" y="448"/>
                    <a:pt x="197" y="448"/>
                    <a:pt x="196" y="448"/>
                  </a:cubicBezTo>
                  <a:cubicBezTo>
                    <a:pt x="194" y="447"/>
                    <a:pt x="192" y="447"/>
                    <a:pt x="191" y="446"/>
                  </a:cubicBezTo>
                  <a:cubicBezTo>
                    <a:pt x="186" y="443"/>
                    <a:pt x="180" y="437"/>
                    <a:pt x="179" y="432"/>
                  </a:cubicBezTo>
                  <a:cubicBezTo>
                    <a:pt x="179" y="431"/>
                    <a:pt x="179" y="431"/>
                    <a:pt x="179" y="430"/>
                  </a:cubicBezTo>
                  <a:cubicBezTo>
                    <a:pt x="180" y="430"/>
                    <a:pt x="182" y="431"/>
                    <a:pt x="183" y="432"/>
                  </a:cubicBezTo>
                  <a:cubicBezTo>
                    <a:pt x="184" y="432"/>
                    <a:pt x="185" y="433"/>
                    <a:pt x="186" y="433"/>
                  </a:cubicBezTo>
                  <a:cubicBezTo>
                    <a:pt x="188" y="434"/>
                    <a:pt x="190" y="435"/>
                    <a:pt x="192" y="435"/>
                  </a:cubicBezTo>
                  <a:cubicBezTo>
                    <a:pt x="197" y="435"/>
                    <a:pt x="200" y="431"/>
                    <a:pt x="201" y="429"/>
                  </a:cubicBezTo>
                  <a:cubicBezTo>
                    <a:pt x="203" y="427"/>
                    <a:pt x="204" y="425"/>
                    <a:pt x="206" y="423"/>
                  </a:cubicBezTo>
                  <a:cubicBezTo>
                    <a:pt x="207" y="423"/>
                    <a:pt x="207" y="423"/>
                    <a:pt x="208" y="423"/>
                  </a:cubicBezTo>
                  <a:cubicBezTo>
                    <a:pt x="208" y="423"/>
                    <a:pt x="210" y="424"/>
                    <a:pt x="211" y="424"/>
                  </a:cubicBezTo>
                  <a:cubicBezTo>
                    <a:pt x="213" y="425"/>
                    <a:pt x="215" y="426"/>
                    <a:pt x="217" y="426"/>
                  </a:cubicBezTo>
                  <a:cubicBezTo>
                    <a:pt x="219" y="426"/>
                    <a:pt x="220" y="426"/>
                    <a:pt x="221" y="425"/>
                  </a:cubicBezTo>
                  <a:cubicBezTo>
                    <a:pt x="229" y="421"/>
                    <a:pt x="225" y="414"/>
                    <a:pt x="223" y="409"/>
                  </a:cubicBezTo>
                  <a:cubicBezTo>
                    <a:pt x="223" y="407"/>
                    <a:pt x="222" y="406"/>
                    <a:pt x="222" y="405"/>
                  </a:cubicBezTo>
                  <a:cubicBezTo>
                    <a:pt x="222" y="403"/>
                    <a:pt x="222" y="401"/>
                    <a:pt x="222" y="400"/>
                  </a:cubicBezTo>
                  <a:cubicBezTo>
                    <a:pt x="222" y="396"/>
                    <a:pt x="223" y="391"/>
                    <a:pt x="217" y="388"/>
                  </a:cubicBezTo>
                  <a:cubicBezTo>
                    <a:pt x="217" y="386"/>
                    <a:pt x="217" y="383"/>
                    <a:pt x="217" y="382"/>
                  </a:cubicBezTo>
                  <a:cubicBezTo>
                    <a:pt x="217" y="382"/>
                    <a:pt x="217" y="382"/>
                    <a:pt x="218" y="383"/>
                  </a:cubicBezTo>
                  <a:cubicBezTo>
                    <a:pt x="219" y="383"/>
                    <a:pt x="220" y="385"/>
                    <a:pt x="221" y="387"/>
                  </a:cubicBezTo>
                  <a:cubicBezTo>
                    <a:pt x="222" y="389"/>
                    <a:pt x="223" y="391"/>
                    <a:pt x="225" y="393"/>
                  </a:cubicBezTo>
                  <a:cubicBezTo>
                    <a:pt x="231" y="398"/>
                    <a:pt x="233" y="404"/>
                    <a:pt x="236" y="412"/>
                  </a:cubicBezTo>
                  <a:cubicBezTo>
                    <a:pt x="236" y="412"/>
                    <a:pt x="236" y="412"/>
                    <a:pt x="236" y="412"/>
                  </a:cubicBezTo>
                  <a:cubicBezTo>
                    <a:pt x="239" y="422"/>
                    <a:pt x="247" y="429"/>
                    <a:pt x="256" y="430"/>
                  </a:cubicBezTo>
                  <a:cubicBezTo>
                    <a:pt x="258" y="431"/>
                    <a:pt x="259" y="431"/>
                    <a:pt x="260" y="431"/>
                  </a:cubicBezTo>
                  <a:cubicBezTo>
                    <a:pt x="263" y="431"/>
                    <a:pt x="267" y="430"/>
                    <a:pt x="269" y="428"/>
                  </a:cubicBezTo>
                  <a:cubicBezTo>
                    <a:pt x="270" y="428"/>
                    <a:pt x="271" y="427"/>
                    <a:pt x="271" y="427"/>
                  </a:cubicBezTo>
                  <a:cubicBezTo>
                    <a:pt x="272" y="426"/>
                    <a:pt x="272" y="426"/>
                    <a:pt x="273" y="426"/>
                  </a:cubicBezTo>
                  <a:cubicBezTo>
                    <a:pt x="273" y="426"/>
                    <a:pt x="274" y="426"/>
                    <a:pt x="275" y="425"/>
                  </a:cubicBezTo>
                  <a:cubicBezTo>
                    <a:pt x="276" y="425"/>
                    <a:pt x="277" y="425"/>
                    <a:pt x="279" y="424"/>
                  </a:cubicBezTo>
                  <a:cubicBezTo>
                    <a:pt x="280" y="423"/>
                    <a:pt x="282" y="422"/>
                    <a:pt x="283" y="421"/>
                  </a:cubicBezTo>
                  <a:cubicBezTo>
                    <a:pt x="284" y="421"/>
                    <a:pt x="285" y="420"/>
                    <a:pt x="286" y="419"/>
                  </a:cubicBezTo>
                  <a:cubicBezTo>
                    <a:pt x="288" y="418"/>
                    <a:pt x="290" y="416"/>
                    <a:pt x="291" y="415"/>
                  </a:cubicBezTo>
                  <a:cubicBezTo>
                    <a:pt x="293" y="413"/>
                    <a:pt x="295" y="411"/>
                    <a:pt x="296" y="411"/>
                  </a:cubicBezTo>
                  <a:cubicBezTo>
                    <a:pt x="299" y="410"/>
                    <a:pt x="301" y="410"/>
                    <a:pt x="304" y="410"/>
                  </a:cubicBezTo>
                  <a:cubicBezTo>
                    <a:pt x="307" y="410"/>
                    <a:pt x="310" y="411"/>
                    <a:pt x="313" y="412"/>
                  </a:cubicBezTo>
                  <a:cubicBezTo>
                    <a:pt x="313" y="412"/>
                    <a:pt x="313" y="412"/>
                    <a:pt x="313" y="412"/>
                  </a:cubicBezTo>
                  <a:cubicBezTo>
                    <a:pt x="313" y="412"/>
                    <a:pt x="313" y="412"/>
                    <a:pt x="312" y="412"/>
                  </a:cubicBezTo>
                  <a:cubicBezTo>
                    <a:pt x="312" y="412"/>
                    <a:pt x="312" y="412"/>
                    <a:pt x="312" y="412"/>
                  </a:cubicBezTo>
                  <a:cubicBezTo>
                    <a:pt x="310" y="412"/>
                    <a:pt x="310" y="412"/>
                    <a:pt x="310" y="412"/>
                  </a:cubicBezTo>
                  <a:cubicBezTo>
                    <a:pt x="310" y="412"/>
                    <a:pt x="310" y="412"/>
                    <a:pt x="310" y="412"/>
                  </a:cubicBezTo>
                  <a:cubicBezTo>
                    <a:pt x="311" y="415"/>
                    <a:pt x="311" y="415"/>
                    <a:pt x="311" y="415"/>
                  </a:cubicBezTo>
                  <a:cubicBezTo>
                    <a:pt x="311" y="415"/>
                    <a:pt x="311" y="415"/>
                    <a:pt x="311" y="415"/>
                  </a:cubicBezTo>
                  <a:close/>
                  <a:moveTo>
                    <a:pt x="320" y="416"/>
                  </a:moveTo>
                  <a:cubicBezTo>
                    <a:pt x="319" y="416"/>
                    <a:pt x="319" y="416"/>
                    <a:pt x="319" y="416"/>
                  </a:cubicBezTo>
                  <a:cubicBezTo>
                    <a:pt x="318" y="416"/>
                    <a:pt x="318" y="415"/>
                    <a:pt x="317" y="415"/>
                  </a:cubicBezTo>
                  <a:cubicBezTo>
                    <a:pt x="316" y="414"/>
                    <a:pt x="314" y="413"/>
                    <a:pt x="313" y="412"/>
                  </a:cubicBezTo>
                  <a:cubicBezTo>
                    <a:pt x="315" y="413"/>
                    <a:pt x="318" y="415"/>
                    <a:pt x="320" y="41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6" name="Freeform 175">
              <a:extLst>
                <a:ext uri="{FF2B5EF4-FFF2-40B4-BE49-F238E27FC236}">
                  <a16:creationId xmlns:a16="http://schemas.microsoft.com/office/drawing/2014/main" id="{3675B3CA-E7DE-DB42-9077-32E3915F1BA8}"/>
                </a:ext>
              </a:extLst>
            </p:cNvPr>
            <p:cNvSpPr>
              <a:spLocks/>
            </p:cNvSpPr>
            <p:nvPr/>
          </p:nvSpPr>
          <p:spPr bwMode="auto">
            <a:xfrm>
              <a:off x="19082517" y="9382633"/>
              <a:ext cx="266727" cy="113861"/>
            </a:xfrm>
            <a:custGeom>
              <a:avLst/>
              <a:gdLst>
                <a:gd name="T0" fmla="*/ 41 w 49"/>
                <a:gd name="T1" fmla="*/ 4 h 23"/>
                <a:gd name="T2" fmla="*/ 41 w 49"/>
                <a:gd name="T3" fmla="*/ 4 h 23"/>
                <a:gd name="T4" fmla="*/ 36 w 49"/>
                <a:gd name="T5" fmla="*/ 0 h 23"/>
                <a:gd name="T6" fmla="*/ 35 w 49"/>
                <a:gd name="T7" fmla="*/ 0 h 23"/>
                <a:gd name="T8" fmla="*/ 30 w 49"/>
                <a:gd name="T9" fmla="*/ 2 h 23"/>
                <a:gd name="T10" fmla="*/ 30 w 49"/>
                <a:gd name="T11" fmla="*/ 2 h 23"/>
                <a:gd name="T12" fmla="*/ 25 w 49"/>
                <a:gd name="T13" fmla="*/ 0 h 23"/>
                <a:gd name="T14" fmla="*/ 19 w 49"/>
                <a:gd name="T15" fmla="*/ 3 h 23"/>
                <a:gd name="T16" fmla="*/ 18 w 49"/>
                <a:gd name="T17" fmla="*/ 6 h 23"/>
                <a:gd name="T18" fmla="*/ 18 w 49"/>
                <a:gd name="T19" fmla="*/ 7 h 23"/>
                <a:gd name="T20" fmla="*/ 18 w 49"/>
                <a:gd name="T21" fmla="*/ 7 h 23"/>
                <a:gd name="T22" fmla="*/ 17 w 49"/>
                <a:gd name="T23" fmla="*/ 7 h 23"/>
                <a:gd name="T24" fmla="*/ 17 w 49"/>
                <a:gd name="T25" fmla="*/ 7 h 23"/>
                <a:gd name="T26" fmla="*/ 14 w 49"/>
                <a:gd name="T27" fmla="*/ 3 h 23"/>
                <a:gd name="T28" fmla="*/ 9 w 49"/>
                <a:gd name="T29" fmla="*/ 2 h 23"/>
                <a:gd name="T30" fmla="*/ 5 w 49"/>
                <a:gd name="T31" fmla="*/ 3 h 23"/>
                <a:gd name="T32" fmla="*/ 0 w 49"/>
                <a:gd name="T33" fmla="*/ 8 h 23"/>
                <a:gd name="T34" fmla="*/ 2 w 49"/>
                <a:gd name="T35" fmla="*/ 13 h 23"/>
                <a:gd name="T36" fmla="*/ 10 w 49"/>
                <a:gd name="T37" fmla="*/ 15 h 23"/>
                <a:gd name="T38" fmla="*/ 15 w 49"/>
                <a:gd name="T39" fmla="*/ 14 h 23"/>
                <a:gd name="T40" fmla="*/ 15 w 49"/>
                <a:gd name="T41" fmla="*/ 14 h 23"/>
                <a:gd name="T42" fmla="*/ 21 w 49"/>
                <a:gd name="T43" fmla="*/ 18 h 23"/>
                <a:gd name="T44" fmla="*/ 29 w 49"/>
                <a:gd name="T45" fmla="*/ 21 h 23"/>
                <a:gd name="T46" fmla="*/ 36 w 49"/>
                <a:gd name="T47" fmla="*/ 23 h 23"/>
                <a:gd name="T48" fmla="*/ 42 w 49"/>
                <a:gd name="T49" fmla="*/ 21 h 23"/>
                <a:gd name="T50" fmla="*/ 49 w 49"/>
                <a:gd name="T51" fmla="*/ 10 h 23"/>
                <a:gd name="T52" fmla="*/ 41 w 49"/>
                <a:gd name="T5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 h="23">
                  <a:moveTo>
                    <a:pt x="41" y="4"/>
                  </a:moveTo>
                  <a:cubicBezTo>
                    <a:pt x="41" y="4"/>
                    <a:pt x="41" y="4"/>
                    <a:pt x="41" y="4"/>
                  </a:cubicBezTo>
                  <a:cubicBezTo>
                    <a:pt x="41" y="2"/>
                    <a:pt x="40" y="0"/>
                    <a:pt x="36" y="0"/>
                  </a:cubicBezTo>
                  <a:cubicBezTo>
                    <a:pt x="36" y="0"/>
                    <a:pt x="35" y="0"/>
                    <a:pt x="35" y="0"/>
                  </a:cubicBezTo>
                  <a:cubicBezTo>
                    <a:pt x="32" y="0"/>
                    <a:pt x="31" y="1"/>
                    <a:pt x="30" y="2"/>
                  </a:cubicBezTo>
                  <a:cubicBezTo>
                    <a:pt x="30" y="2"/>
                    <a:pt x="30" y="2"/>
                    <a:pt x="30" y="2"/>
                  </a:cubicBezTo>
                  <a:cubicBezTo>
                    <a:pt x="28" y="1"/>
                    <a:pt x="27" y="0"/>
                    <a:pt x="25" y="0"/>
                  </a:cubicBezTo>
                  <a:cubicBezTo>
                    <a:pt x="23" y="0"/>
                    <a:pt x="21" y="1"/>
                    <a:pt x="19" y="3"/>
                  </a:cubicBezTo>
                  <a:cubicBezTo>
                    <a:pt x="18" y="4"/>
                    <a:pt x="18" y="5"/>
                    <a:pt x="18" y="6"/>
                  </a:cubicBezTo>
                  <a:cubicBezTo>
                    <a:pt x="18" y="6"/>
                    <a:pt x="18" y="7"/>
                    <a:pt x="18" y="7"/>
                  </a:cubicBezTo>
                  <a:cubicBezTo>
                    <a:pt x="18" y="7"/>
                    <a:pt x="18" y="7"/>
                    <a:pt x="18" y="7"/>
                  </a:cubicBezTo>
                  <a:cubicBezTo>
                    <a:pt x="18" y="7"/>
                    <a:pt x="17" y="7"/>
                    <a:pt x="17" y="7"/>
                  </a:cubicBezTo>
                  <a:cubicBezTo>
                    <a:pt x="17" y="7"/>
                    <a:pt x="17" y="7"/>
                    <a:pt x="17" y="7"/>
                  </a:cubicBezTo>
                  <a:cubicBezTo>
                    <a:pt x="16" y="6"/>
                    <a:pt x="15" y="4"/>
                    <a:pt x="14" y="3"/>
                  </a:cubicBezTo>
                  <a:cubicBezTo>
                    <a:pt x="12" y="2"/>
                    <a:pt x="11" y="2"/>
                    <a:pt x="9" y="2"/>
                  </a:cubicBezTo>
                  <a:cubicBezTo>
                    <a:pt x="8" y="2"/>
                    <a:pt x="7" y="2"/>
                    <a:pt x="5" y="3"/>
                  </a:cubicBezTo>
                  <a:cubicBezTo>
                    <a:pt x="3" y="3"/>
                    <a:pt x="1" y="5"/>
                    <a:pt x="0" y="8"/>
                  </a:cubicBezTo>
                  <a:cubicBezTo>
                    <a:pt x="0" y="10"/>
                    <a:pt x="1" y="11"/>
                    <a:pt x="2" y="13"/>
                  </a:cubicBezTo>
                  <a:cubicBezTo>
                    <a:pt x="4" y="14"/>
                    <a:pt x="8" y="15"/>
                    <a:pt x="10" y="15"/>
                  </a:cubicBezTo>
                  <a:cubicBezTo>
                    <a:pt x="12" y="15"/>
                    <a:pt x="14" y="14"/>
                    <a:pt x="15" y="14"/>
                  </a:cubicBezTo>
                  <a:cubicBezTo>
                    <a:pt x="15" y="14"/>
                    <a:pt x="15" y="14"/>
                    <a:pt x="15" y="14"/>
                  </a:cubicBezTo>
                  <a:cubicBezTo>
                    <a:pt x="16" y="17"/>
                    <a:pt x="19" y="18"/>
                    <a:pt x="21" y="18"/>
                  </a:cubicBezTo>
                  <a:cubicBezTo>
                    <a:pt x="24" y="19"/>
                    <a:pt x="26" y="20"/>
                    <a:pt x="29" y="21"/>
                  </a:cubicBezTo>
                  <a:cubicBezTo>
                    <a:pt x="32" y="22"/>
                    <a:pt x="34" y="23"/>
                    <a:pt x="36" y="23"/>
                  </a:cubicBezTo>
                  <a:cubicBezTo>
                    <a:pt x="38" y="23"/>
                    <a:pt x="40" y="22"/>
                    <a:pt x="42" y="21"/>
                  </a:cubicBezTo>
                  <a:cubicBezTo>
                    <a:pt x="45" y="19"/>
                    <a:pt x="49" y="15"/>
                    <a:pt x="49" y="10"/>
                  </a:cubicBezTo>
                  <a:cubicBezTo>
                    <a:pt x="49" y="9"/>
                    <a:pt x="48" y="4"/>
                    <a:pt x="41" y="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7" name="Freeform 176">
              <a:extLst>
                <a:ext uri="{FF2B5EF4-FFF2-40B4-BE49-F238E27FC236}">
                  <a16:creationId xmlns:a16="http://schemas.microsoft.com/office/drawing/2014/main" id="{07305801-7A9C-014A-B72A-3588C0F19253}"/>
                </a:ext>
              </a:extLst>
            </p:cNvPr>
            <p:cNvSpPr>
              <a:spLocks/>
            </p:cNvSpPr>
            <p:nvPr/>
          </p:nvSpPr>
          <p:spPr bwMode="auto">
            <a:xfrm>
              <a:off x="21757998" y="8544543"/>
              <a:ext cx="387781" cy="158658"/>
            </a:xfrm>
            <a:custGeom>
              <a:avLst/>
              <a:gdLst>
                <a:gd name="T0" fmla="*/ 71 w 71"/>
                <a:gd name="T1" fmla="*/ 6 h 32"/>
                <a:gd name="T2" fmla="*/ 70 w 71"/>
                <a:gd name="T3" fmla="*/ 1 h 32"/>
                <a:gd name="T4" fmla="*/ 66 w 71"/>
                <a:gd name="T5" fmla="*/ 0 h 32"/>
                <a:gd name="T6" fmla="*/ 56 w 71"/>
                <a:gd name="T7" fmla="*/ 5 h 32"/>
                <a:gd name="T8" fmla="*/ 46 w 71"/>
                <a:gd name="T9" fmla="*/ 13 h 32"/>
                <a:gd name="T10" fmla="*/ 41 w 71"/>
                <a:gd name="T11" fmla="*/ 15 h 32"/>
                <a:gd name="T12" fmla="*/ 36 w 71"/>
                <a:gd name="T13" fmla="*/ 17 h 32"/>
                <a:gd name="T14" fmla="*/ 34 w 71"/>
                <a:gd name="T15" fmla="*/ 16 h 32"/>
                <a:gd name="T16" fmla="*/ 33 w 71"/>
                <a:gd name="T17" fmla="*/ 16 h 32"/>
                <a:gd name="T18" fmla="*/ 29 w 71"/>
                <a:gd name="T19" fmla="*/ 14 h 32"/>
                <a:gd name="T20" fmla="*/ 24 w 71"/>
                <a:gd name="T21" fmla="*/ 16 h 32"/>
                <a:gd name="T22" fmla="*/ 23 w 71"/>
                <a:gd name="T23" fmla="*/ 18 h 32"/>
                <a:gd name="T24" fmla="*/ 23 w 71"/>
                <a:gd name="T25" fmla="*/ 18 h 32"/>
                <a:gd name="T26" fmla="*/ 19 w 71"/>
                <a:gd name="T27" fmla="*/ 14 h 32"/>
                <a:gd name="T28" fmla="*/ 16 w 71"/>
                <a:gd name="T29" fmla="*/ 12 h 32"/>
                <a:gd name="T30" fmla="*/ 14 w 71"/>
                <a:gd name="T31" fmla="*/ 11 h 32"/>
                <a:gd name="T32" fmla="*/ 15 w 71"/>
                <a:gd name="T33" fmla="*/ 10 h 32"/>
                <a:gd name="T34" fmla="*/ 14 w 71"/>
                <a:gd name="T35" fmla="*/ 5 h 32"/>
                <a:gd name="T36" fmla="*/ 10 w 71"/>
                <a:gd name="T37" fmla="*/ 2 h 32"/>
                <a:gd name="T38" fmla="*/ 5 w 71"/>
                <a:gd name="T39" fmla="*/ 5 h 32"/>
                <a:gd name="T40" fmla="*/ 2 w 71"/>
                <a:gd name="T41" fmla="*/ 12 h 32"/>
                <a:gd name="T42" fmla="*/ 3 w 71"/>
                <a:gd name="T43" fmla="*/ 22 h 32"/>
                <a:gd name="T44" fmla="*/ 8 w 71"/>
                <a:gd name="T45" fmla="*/ 25 h 32"/>
                <a:gd name="T46" fmla="*/ 10 w 71"/>
                <a:gd name="T47" fmla="*/ 25 h 32"/>
                <a:gd name="T48" fmla="*/ 11 w 71"/>
                <a:gd name="T49" fmla="*/ 25 h 32"/>
                <a:gd name="T50" fmla="*/ 11 w 71"/>
                <a:gd name="T51" fmla="*/ 25 h 32"/>
                <a:gd name="T52" fmla="*/ 12 w 71"/>
                <a:gd name="T53" fmla="*/ 26 h 32"/>
                <a:gd name="T54" fmla="*/ 15 w 71"/>
                <a:gd name="T55" fmla="*/ 30 h 32"/>
                <a:gd name="T56" fmla="*/ 18 w 71"/>
                <a:gd name="T57" fmla="*/ 30 h 32"/>
                <a:gd name="T58" fmla="*/ 22 w 71"/>
                <a:gd name="T59" fmla="*/ 28 h 32"/>
                <a:gd name="T60" fmla="*/ 25 w 71"/>
                <a:gd name="T61" fmla="*/ 28 h 32"/>
                <a:gd name="T62" fmla="*/ 27 w 71"/>
                <a:gd name="T63" fmla="*/ 28 h 32"/>
                <a:gd name="T64" fmla="*/ 31 w 71"/>
                <a:gd name="T65" fmla="*/ 29 h 32"/>
                <a:gd name="T66" fmla="*/ 33 w 71"/>
                <a:gd name="T67" fmla="*/ 28 h 32"/>
                <a:gd name="T68" fmla="*/ 34 w 71"/>
                <a:gd name="T69" fmla="*/ 28 h 32"/>
                <a:gd name="T70" fmla="*/ 37 w 71"/>
                <a:gd name="T71" fmla="*/ 28 h 32"/>
                <a:gd name="T72" fmla="*/ 38 w 71"/>
                <a:gd name="T73" fmla="*/ 28 h 32"/>
                <a:gd name="T74" fmla="*/ 40 w 71"/>
                <a:gd name="T75" fmla="*/ 28 h 32"/>
                <a:gd name="T76" fmla="*/ 44 w 71"/>
                <a:gd name="T77" fmla="*/ 28 h 32"/>
                <a:gd name="T78" fmla="*/ 47 w 71"/>
                <a:gd name="T79" fmla="*/ 27 h 32"/>
                <a:gd name="T80" fmla="*/ 51 w 71"/>
                <a:gd name="T81" fmla="*/ 29 h 32"/>
                <a:gd name="T82" fmla="*/ 58 w 71"/>
                <a:gd name="T83" fmla="*/ 32 h 32"/>
                <a:gd name="T84" fmla="*/ 63 w 71"/>
                <a:gd name="T85" fmla="*/ 27 h 32"/>
                <a:gd name="T86" fmla="*/ 66 w 71"/>
                <a:gd name="T87" fmla="*/ 25 h 32"/>
                <a:gd name="T88" fmla="*/ 66 w 71"/>
                <a:gd name="T89" fmla="*/ 19 h 32"/>
                <a:gd name="T90" fmla="*/ 63 w 71"/>
                <a:gd name="T91" fmla="*/ 16 h 32"/>
                <a:gd name="T92" fmla="*/ 71 w 71"/>
                <a:gd name="T9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1" h="32">
                  <a:moveTo>
                    <a:pt x="71" y="6"/>
                  </a:moveTo>
                  <a:cubicBezTo>
                    <a:pt x="71" y="4"/>
                    <a:pt x="71" y="2"/>
                    <a:pt x="70" y="1"/>
                  </a:cubicBezTo>
                  <a:cubicBezTo>
                    <a:pt x="69" y="0"/>
                    <a:pt x="68" y="0"/>
                    <a:pt x="66" y="0"/>
                  </a:cubicBezTo>
                  <a:cubicBezTo>
                    <a:pt x="62" y="0"/>
                    <a:pt x="56" y="5"/>
                    <a:pt x="56" y="5"/>
                  </a:cubicBezTo>
                  <a:cubicBezTo>
                    <a:pt x="53" y="8"/>
                    <a:pt x="50" y="11"/>
                    <a:pt x="46" y="13"/>
                  </a:cubicBezTo>
                  <a:cubicBezTo>
                    <a:pt x="44" y="13"/>
                    <a:pt x="42" y="14"/>
                    <a:pt x="41" y="15"/>
                  </a:cubicBezTo>
                  <a:cubicBezTo>
                    <a:pt x="39" y="16"/>
                    <a:pt x="37" y="17"/>
                    <a:pt x="36" y="17"/>
                  </a:cubicBezTo>
                  <a:cubicBezTo>
                    <a:pt x="35" y="17"/>
                    <a:pt x="35" y="17"/>
                    <a:pt x="34" y="16"/>
                  </a:cubicBezTo>
                  <a:cubicBezTo>
                    <a:pt x="34" y="16"/>
                    <a:pt x="33" y="16"/>
                    <a:pt x="33" y="16"/>
                  </a:cubicBezTo>
                  <a:cubicBezTo>
                    <a:pt x="32" y="15"/>
                    <a:pt x="30" y="14"/>
                    <a:pt x="29" y="14"/>
                  </a:cubicBezTo>
                  <a:cubicBezTo>
                    <a:pt x="27" y="14"/>
                    <a:pt x="26" y="15"/>
                    <a:pt x="24" y="16"/>
                  </a:cubicBezTo>
                  <a:cubicBezTo>
                    <a:pt x="24" y="17"/>
                    <a:pt x="23" y="17"/>
                    <a:pt x="23" y="18"/>
                  </a:cubicBezTo>
                  <a:cubicBezTo>
                    <a:pt x="23" y="18"/>
                    <a:pt x="23" y="18"/>
                    <a:pt x="23" y="18"/>
                  </a:cubicBezTo>
                  <a:cubicBezTo>
                    <a:pt x="22" y="16"/>
                    <a:pt x="21" y="15"/>
                    <a:pt x="19" y="14"/>
                  </a:cubicBezTo>
                  <a:cubicBezTo>
                    <a:pt x="18" y="13"/>
                    <a:pt x="17" y="13"/>
                    <a:pt x="16" y="12"/>
                  </a:cubicBezTo>
                  <a:cubicBezTo>
                    <a:pt x="16" y="12"/>
                    <a:pt x="15" y="11"/>
                    <a:pt x="14" y="11"/>
                  </a:cubicBezTo>
                  <a:cubicBezTo>
                    <a:pt x="14" y="11"/>
                    <a:pt x="14" y="10"/>
                    <a:pt x="15" y="10"/>
                  </a:cubicBezTo>
                  <a:cubicBezTo>
                    <a:pt x="15" y="9"/>
                    <a:pt x="15" y="7"/>
                    <a:pt x="14" y="5"/>
                  </a:cubicBezTo>
                  <a:cubicBezTo>
                    <a:pt x="14" y="3"/>
                    <a:pt x="12" y="2"/>
                    <a:pt x="10" y="2"/>
                  </a:cubicBezTo>
                  <a:cubicBezTo>
                    <a:pt x="8" y="2"/>
                    <a:pt x="7" y="3"/>
                    <a:pt x="5" y="5"/>
                  </a:cubicBezTo>
                  <a:cubicBezTo>
                    <a:pt x="4" y="7"/>
                    <a:pt x="3" y="9"/>
                    <a:pt x="2" y="12"/>
                  </a:cubicBezTo>
                  <a:cubicBezTo>
                    <a:pt x="2" y="13"/>
                    <a:pt x="0" y="18"/>
                    <a:pt x="3" y="22"/>
                  </a:cubicBezTo>
                  <a:cubicBezTo>
                    <a:pt x="4" y="24"/>
                    <a:pt x="6" y="25"/>
                    <a:pt x="8" y="25"/>
                  </a:cubicBezTo>
                  <a:cubicBezTo>
                    <a:pt x="8" y="25"/>
                    <a:pt x="9" y="25"/>
                    <a:pt x="10" y="25"/>
                  </a:cubicBezTo>
                  <a:cubicBezTo>
                    <a:pt x="10" y="25"/>
                    <a:pt x="10" y="25"/>
                    <a:pt x="11" y="25"/>
                  </a:cubicBezTo>
                  <a:cubicBezTo>
                    <a:pt x="11" y="25"/>
                    <a:pt x="11" y="25"/>
                    <a:pt x="11" y="25"/>
                  </a:cubicBezTo>
                  <a:cubicBezTo>
                    <a:pt x="11" y="25"/>
                    <a:pt x="12" y="25"/>
                    <a:pt x="12" y="26"/>
                  </a:cubicBezTo>
                  <a:cubicBezTo>
                    <a:pt x="12" y="27"/>
                    <a:pt x="13" y="29"/>
                    <a:pt x="15" y="30"/>
                  </a:cubicBezTo>
                  <a:cubicBezTo>
                    <a:pt x="16" y="30"/>
                    <a:pt x="17" y="30"/>
                    <a:pt x="18" y="30"/>
                  </a:cubicBezTo>
                  <a:cubicBezTo>
                    <a:pt x="19" y="30"/>
                    <a:pt x="21" y="29"/>
                    <a:pt x="22" y="28"/>
                  </a:cubicBezTo>
                  <a:cubicBezTo>
                    <a:pt x="23" y="28"/>
                    <a:pt x="24" y="28"/>
                    <a:pt x="25" y="28"/>
                  </a:cubicBezTo>
                  <a:cubicBezTo>
                    <a:pt x="25" y="28"/>
                    <a:pt x="26" y="28"/>
                    <a:pt x="27" y="28"/>
                  </a:cubicBezTo>
                  <a:cubicBezTo>
                    <a:pt x="28" y="28"/>
                    <a:pt x="29" y="29"/>
                    <a:pt x="31" y="29"/>
                  </a:cubicBezTo>
                  <a:cubicBezTo>
                    <a:pt x="32" y="29"/>
                    <a:pt x="32" y="29"/>
                    <a:pt x="33" y="28"/>
                  </a:cubicBezTo>
                  <a:cubicBezTo>
                    <a:pt x="34" y="28"/>
                    <a:pt x="34" y="28"/>
                    <a:pt x="34" y="28"/>
                  </a:cubicBezTo>
                  <a:cubicBezTo>
                    <a:pt x="35" y="28"/>
                    <a:pt x="36" y="28"/>
                    <a:pt x="37" y="28"/>
                  </a:cubicBezTo>
                  <a:cubicBezTo>
                    <a:pt x="37" y="28"/>
                    <a:pt x="38" y="28"/>
                    <a:pt x="38" y="28"/>
                  </a:cubicBezTo>
                  <a:cubicBezTo>
                    <a:pt x="39" y="28"/>
                    <a:pt x="40" y="28"/>
                    <a:pt x="40" y="28"/>
                  </a:cubicBezTo>
                  <a:cubicBezTo>
                    <a:pt x="42" y="28"/>
                    <a:pt x="43" y="28"/>
                    <a:pt x="44" y="28"/>
                  </a:cubicBezTo>
                  <a:cubicBezTo>
                    <a:pt x="45" y="28"/>
                    <a:pt x="46" y="27"/>
                    <a:pt x="47" y="27"/>
                  </a:cubicBezTo>
                  <a:cubicBezTo>
                    <a:pt x="48" y="27"/>
                    <a:pt x="50" y="28"/>
                    <a:pt x="51" y="29"/>
                  </a:cubicBezTo>
                  <a:cubicBezTo>
                    <a:pt x="53" y="30"/>
                    <a:pt x="56" y="32"/>
                    <a:pt x="58" y="32"/>
                  </a:cubicBezTo>
                  <a:cubicBezTo>
                    <a:pt x="59" y="32"/>
                    <a:pt x="62" y="31"/>
                    <a:pt x="63" y="27"/>
                  </a:cubicBezTo>
                  <a:cubicBezTo>
                    <a:pt x="64" y="27"/>
                    <a:pt x="65" y="26"/>
                    <a:pt x="66" y="25"/>
                  </a:cubicBezTo>
                  <a:cubicBezTo>
                    <a:pt x="67" y="23"/>
                    <a:pt x="67" y="21"/>
                    <a:pt x="66" y="19"/>
                  </a:cubicBezTo>
                  <a:cubicBezTo>
                    <a:pt x="65" y="18"/>
                    <a:pt x="64" y="17"/>
                    <a:pt x="63" y="16"/>
                  </a:cubicBezTo>
                  <a:cubicBezTo>
                    <a:pt x="67" y="13"/>
                    <a:pt x="71" y="9"/>
                    <a:pt x="71" y="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8" name="Freeform 177">
              <a:extLst>
                <a:ext uri="{FF2B5EF4-FFF2-40B4-BE49-F238E27FC236}">
                  <a16:creationId xmlns:a16="http://schemas.microsoft.com/office/drawing/2014/main" id="{E04714E8-AD05-FA4C-9127-2A5619FB5690}"/>
                </a:ext>
              </a:extLst>
            </p:cNvPr>
            <p:cNvSpPr>
              <a:spLocks/>
            </p:cNvSpPr>
            <p:nvPr/>
          </p:nvSpPr>
          <p:spPr bwMode="auto">
            <a:xfrm>
              <a:off x="17338530" y="7338739"/>
              <a:ext cx="3106348" cy="2881984"/>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9" name="Freeform 178">
              <a:extLst>
                <a:ext uri="{FF2B5EF4-FFF2-40B4-BE49-F238E27FC236}">
                  <a16:creationId xmlns:a16="http://schemas.microsoft.com/office/drawing/2014/main" id="{FBCB3DA4-6FE4-8E4C-856F-D780D73C4286}"/>
                </a:ext>
              </a:extLst>
            </p:cNvPr>
            <p:cNvSpPr>
              <a:spLocks/>
            </p:cNvSpPr>
            <p:nvPr/>
          </p:nvSpPr>
          <p:spPr bwMode="auto">
            <a:xfrm>
              <a:off x="19203570" y="6084404"/>
              <a:ext cx="3061210" cy="3318761"/>
            </a:xfrm>
            <a:custGeom>
              <a:avLst/>
              <a:gdLst>
                <a:gd name="T0" fmla="*/ 399 w 562"/>
                <a:gd name="T1" fmla="*/ 295 h 669"/>
                <a:gd name="T2" fmla="*/ 394 w 562"/>
                <a:gd name="T3" fmla="*/ 338 h 669"/>
                <a:gd name="T4" fmla="*/ 350 w 562"/>
                <a:gd name="T5" fmla="*/ 333 h 669"/>
                <a:gd name="T6" fmla="*/ 329 w 562"/>
                <a:gd name="T7" fmla="*/ 314 h 669"/>
                <a:gd name="T8" fmla="*/ 298 w 562"/>
                <a:gd name="T9" fmla="*/ 289 h 669"/>
                <a:gd name="T10" fmla="*/ 293 w 562"/>
                <a:gd name="T11" fmla="*/ 248 h 669"/>
                <a:gd name="T12" fmla="*/ 298 w 562"/>
                <a:gd name="T13" fmla="*/ 228 h 669"/>
                <a:gd name="T14" fmla="*/ 367 w 562"/>
                <a:gd name="T15" fmla="*/ 209 h 669"/>
                <a:gd name="T16" fmla="*/ 329 w 562"/>
                <a:gd name="T17" fmla="*/ 167 h 669"/>
                <a:gd name="T18" fmla="*/ 295 w 562"/>
                <a:gd name="T19" fmla="*/ 75 h 669"/>
                <a:gd name="T20" fmla="*/ 276 w 562"/>
                <a:gd name="T21" fmla="*/ 60 h 669"/>
                <a:gd name="T22" fmla="*/ 257 w 562"/>
                <a:gd name="T23" fmla="*/ 33 h 669"/>
                <a:gd name="T24" fmla="*/ 259 w 562"/>
                <a:gd name="T25" fmla="*/ 65 h 669"/>
                <a:gd name="T26" fmla="*/ 257 w 562"/>
                <a:gd name="T27" fmla="*/ 90 h 669"/>
                <a:gd name="T28" fmla="*/ 247 w 562"/>
                <a:gd name="T29" fmla="*/ 109 h 669"/>
                <a:gd name="T30" fmla="*/ 227 w 562"/>
                <a:gd name="T31" fmla="*/ 113 h 669"/>
                <a:gd name="T32" fmla="*/ 200 w 562"/>
                <a:gd name="T33" fmla="*/ 106 h 669"/>
                <a:gd name="T34" fmla="*/ 186 w 562"/>
                <a:gd name="T35" fmla="*/ 87 h 669"/>
                <a:gd name="T36" fmla="*/ 173 w 562"/>
                <a:gd name="T37" fmla="*/ 53 h 669"/>
                <a:gd name="T38" fmla="*/ 154 w 562"/>
                <a:gd name="T39" fmla="*/ 32 h 669"/>
                <a:gd name="T40" fmla="*/ 135 w 562"/>
                <a:gd name="T41" fmla="*/ 35 h 669"/>
                <a:gd name="T42" fmla="*/ 108 w 562"/>
                <a:gd name="T43" fmla="*/ 14 h 669"/>
                <a:gd name="T44" fmla="*/ 76 w 562"/>
                <a:gd name="T45" fmla="*/ 1 h 669"/>
                <a:gd name="T46" fmla="*/ 58 w 562"/>
                <a:gd name="T47" fmla="*/ 15 h 669"/>
                <a:gd name="T48" fmla="*/ 39 w 562"/>
                <a:gd name="T49" fmla="*/ 13 h 669"/>
                <a:gd name="T50" fmla="*/ 11 w 562"/>
                <a:gd name="T51" fmla="*/ 49 h 669"/>
                <a:gd name="T52" fmla="*/ 12 w 562"/>
                <a:gd name="T53" fmla="*/ 79 h 669"/>
                <a:gd name="T54" fmla="*/ 26 w 562"/>
                <a:gd name="T55" fmla="*/ 102 h 669"/>
                <a:gd name="T56" fmla="*/ 30 w 562"/>
                <a:gd name="T57" fmla="*/ 119 h 669"/>
                <a:gd name="T58" fmla="*/ 48 w 562"/>
                <a:gd name="T59" fmla="*/ 184 h 669"/>
                <a:gd name="T60" fmla="*/ 73 w 562"/>
                <a:gd name="T61" fmla="*/ 231 h 669"/>
                <a:gd name="T62" fmla="*/ 86 w 562"/>
                <a:gd name="T63" fmla="*/ 250 h 669"/>
                <a:gd name="T64" fmla="*/ 61 w 562"/>
                <a:gd name="T65" fmla="*/ 283 h 669"/>
                <a:gd name="T66" fmla="*/ 25 w 562"/>
                <a:gd name="T67" fmla="*/ 329 h 669"/>
                <a:gd name="T68" fmla="*/ 40 w 562"/>
                <a:gd name="T69" fmla="*/ 347 h 669"/>
                <a:gd name="T70" fmla="*/ 59 w 562"/>
                <a:gd name="T71" fmla="*/ 403 h 669"/>
                <a:gd name="T72" fmla="*/ 46 w 562"/>
                <a:gd name="T73" fmla="*/ 432 h 669"/>
                <a:gd name="T74" fmla="*/ 99 w 562"/>
                <a:gd name="T75" fmla="*/ 639 h 669"/>
                <a:gd name="T76" fmla="*/ 183 w 562"/>
                <a:gd name="T77" fmla="*/ 658 h 669"/>
                <a:gd name="T78" fmla="*/ 226 w 562"/>
                <a:gd name="T79" fmla="*/ 661 h 669"/>
                <a:gd name="T80" fmla="*/ 286 w 562"/>
                <a:gd name="T81" fmla="*/ 655 h 669"/>
                <a:gd name="T82" fmla="*/ 330 w 562"/>
                <a:gd name="T83" fmla="*/ 613 h 669"/>
                <a:gd name="T84" fmla="*/ 339 w 562"/>
                <a:gd name="T85" fmla="*/ 546 h 669"/>
                <a:gd name="T86" fmla="*/ 359 w 562"/>
                <a:gd name="T87" fmla="*/ 509 h 669"/>
                <a:gd name="T88" fmla="*/ 414 w 562"/>
                <a:gd name="T89" fmla="*/ 484 h 669"/>
                <a:gd name="T90" fmla="*/ 442 w 562"/>
                <a:gd name="T91" fmla="*/ 468 h 669"/>
                <a:gd name="T92" fmla="*/ 446 w 562"/>
                <a:gd name="T93" fmla="*/ 436 h 669"/>
                <a:gd name="T94" fmla="*/ 309 w 562"/>
                <a:gd name="T95" fmla="*/ 562 h 669"/>
                <a:gd name="T96" fmla="*/ 308 w 562"/>
                <a:gd name="T97" fmla="*/ 554 h 669"/>
                <a:gd name="T98" fmla="*/ 318 w 562"/>
                <a:gd name="T99" fmla="*/ 532 h 669"/>
                <a:gd name="T100" fmla="*/ 350 w 562"/>
                <a:gd name="T101" fmla="*/ 457 h 669"/>
                <a:gd name="T102" fmla="*/ 372 w 562"/>
                <a:gd name="T103" fmla="*/ 411 h 669"/>
                <a:gd name="T104" fmla="*/ 412 w 562"/>
                <a:gd name="T105" fmla="*/ 390 h 669"/>
                <a:gd name="T106" fmla="*/ 435 w 562"/>
                <a:gd name="T107" fmla="*/ 383 h 669"/>
                <a:gd name="T108" fmla="*/ 459 w 562"/>
                <a:gd name="T109" fmla="*/ 373 h 669"/>
                <a:gd name="T110" fmla="*/ 477 w 562"/>
                <a:gd name="T111" fmla="*/ 365 h 669"/>
                <a:gd name="T112" fmla="*/ 507 w 562"/>
                <a:gd name="T113" fmla="*/ 351 h 669"/>
                <a:gd name="T114" fmla="*/ 532 w 562"/>
                <a:gd name="T115" fmla="*/ 311 h 669"/>
                <a:gd name="T116" fmla="*/ 547 w 562"/>
                <a:gd name="T117" fmla="*/ 281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2" h="669">
                  <a:moveTo>
                    <a:pt x="551" y="246"/>
                  </a:moveTo>
                  <a:cubicBezTo>
                    <a:pt x="549" y="248"/>
                    <a:pt x="549" y="248"/>
                    <a:pt x="549" y="248"/>
                  </a:cubicBezTo>
                  <a:cubicBezTo>
                    <a:pt x="538" y="253"/>
                    <a:pt x="526" y="259"/>
                    <a:pt x="515" y="265"/>
                  </a:cubicBezTo>
                  <a:cubicBezTo>
                    <a:pt x="513" y="266"/>
                    <a:pt x="513" y="266"/>
                    <a:pt x="513" y="266"/>
                  </a:cubicBezTo>
                  <a:cubicBezTo>
                    <a:pt x="488" y="279"/>
                    <a:pt x="461" y="292"/>
                    <a:pt x="435" y="306"/>
                  </a:cubicBezTo>
                  <a:cubicBezTo>
                    <a:pt x="430" y="308"/>
                    <a:pt x="425" y="310"/>
                    <a:pt x="421" y="313"/>
                  </a:cubicBezTo>
                  <a:cubicBezTo>
                    <a:pt x="418" y="314"/>
                    <a:pt x="416" y="314"/>
                    <a:pt x="414" y="314"/>
                  </a:cubicBezTo>
                  <a:cubicBezTo>
                    <a:pt x="409" y="314"/>
                    <a:pt x="406" y="312"/>
                    <a:pt x="401" y="308"/>
                  </a:cubicBezTo>
                  <a:cubicBezTo>
                    <a:pt x="397" y="303"/>
                    <a:pt x="398" y="299"/>
                    <a:pt x="399" y="295"/>
                  </a:cubicBezTo>
                  <a:cubicBezTo>
                    <a:pt x="399" y="291"/>
                    <a:pt x="400" y="288"/>
                    <a:pt x="397" y="284"/>
                  </a:cubicBezTo>
                  <a:cubicBezTo>
                    <a:pt x="395" y="281"/>
                    <a:pt x="393" y="280"/>
                    <a:pt x="391" y="280"/>
                  </a:cubicBezTo>
                  <a:cubicBezTo>
                    <a:pt x="390" y="280"/>
                    <a:pt x="390" y="280"/>
                    <a:pt x="389" y="280"/>
                  </a:cubicBezTo>
                  <a:cubicBezTo>
                    <a:pt x="386" y="281"/>
                    <a:pt x="383" y="287"/>
                    <a:pt x="383" y="292"/>
                  </a:cubicBezTo>
                  <a:cubicBezTo>
                    <a:pt x="383" y="297"/>
                    <a:pt x="386" y="300"/>
                    <a:pt x="389" y="303"/>
                  </a:cubicBezTo>
                  <a:cubicBezTo>
                    <a:pt x="391" y="306"/>
                    <a:pt x="392" y="308"/>
                    <a:pt x="394" y="311"/>
                  </a:cubicBezTo>
                  <a:cubicBezTo>
                    <a:pt x="396" y="317"/>
                    <a:pt x="396" y="325"/>
                    <a:pt x="395" y="333"/>
                  </a:cubicBezTo>
                  <a:cubicBezTo>
                    <a:pt x="395" y="334"/>
                    <a:pt x="395" y="336"/>
                    <a:pt x="395" y="337"/>
                  </a:cubicBezTo>
                  <a:cubicBezTo>
                    <a:pt x="395" y="338"/>
                    <a:pt x="395" y="338"/>
                    <a:pt x="394" y="338"/>
                  </a:cubicBezTo>
                  <a:cubicBezTo>
                    <a:pt x="394" y="338"/>
                    <a:pt x="394" y="338"/>
                    <a:pt x="394" y="338"/>
                  </a:cubicBezTo>
                  <a:cubicBezTo>
                    <a:pt x="392" y="338"/>
                    <a:pt x="387" y="335"/>
                    <a:pt x="379" y="329"/>
                  </a:cubicBezTo>
                  <a:cubicBezTo>
                    <a:pt x="378" y="328"/>
                    <a:pt x="378" y="328"/>
                    <a:pt x="378" y="328"/>
                  </a:cubicBezTo>
                  <a:cubicBezTo>
                    <a:pt x="376" y="327"/>
                    <a:pt x="375" y="326"/>
                    <a:pt x="373" y="326"/>
                  </a:cubicBezTo>
                  <a:cubicBezTo>
                    <a:pt x="371" y="326"/>
                    <a:pt x="369" y="327"/>
                    <a:pt x="367" y="329"/>
                  </a:cubicBezTo>
                  <a:cubicBezTo>
                    <a:pt x="365" y="330"/>
                    <a:pt x="365" y="330"/>
                    <a:pt x="365" y="330"/>
                  </a:cubicBezTo>
                  <a:cubicBezTo>
                    <a:pt x="360" y="333"/>
                    <a:pt x="358" y="333"/>
                    <a:pt x="355" y="333"/>
                  </a:cubicBezTo>
                  <a:cubicBezTo>
                    <a:pt x="354" y="333"/>
                    <a:pt x="353" y="333"/>
                    <a:pt x="352" y="333"/>
                  </a:cubicBezTo>
                  <a:cubicBezTo>
                    <a:pt x="350" y="333"/>
                    <a:pt x="350" y="333"/>
                    <a:pt x="350" y="333"/>
                  </a:cubicBezTo>
                  <a:cubicBezTo>
                    <a:pt x="344" y="333"/>
                    <a:pt x="344" y="333"/>
                    <a:pt x="341" y="328"/>
                  </a:cubicBezTo>
                  <a:cubicBezTo>
                    <a:pt x="341" y="327"/>
                    <a:pt x="341" y="327"/>
                    <a:pt x="341" y="327"/>
                  </a:cubicBezTo>
                  <a:cubicBezTo>
                    <a:pt x="340" y="325"/>
                    <a:pt x="339" y="323"/>
                    <a:pt x="339" y="320"/>
                  </a:cubicBezTo>
                  <a:cubicBezTo>
                    <a:pt x="338" y="315"/>
                    <a:pt x="337" y="313"/>
                    <a:pt x="336" y="311"/>
                  </a:cubicBezTo>
                  <a:cubicBezTo>
                    <a:pt x="335" y="311"/>
                    <a:pt x="335" y="310"/>
                    <a:pt x="335" y="310"/>
                  </a:cubicBezTo>
                  <a:cubicBezTo>
                    <a:pt x="332" y="308"/>
                    <a:pt x="332" y="308"/>
                    <a:pt x="332" y="308"/>
                  </a:cubicBezTo>
                  <a:cubicBezTo>
                    <a:pt x="330" y="312"/>
                    <a:pt x="330" y="312"/>
                    <a:pt x="330" y="312"/>
                  </a:cubicBezTo>
                  <a:cubicBezTo>
                    <a:pt x="330" y="312"/>
                    <a:pt x="330" y="313"/>
                    <a:pt x="330" y="313"/>
                  </a:cubicBezTo>
                  <a:cubicBezTo>
                    <a:pt x="329" y="314"/>
                    <a:pt x="329" y="314"/>
                    <a:pt x="329" y="314"/>
                  </a:cubicBezTo>
                  <a:cubicBezTo>
                    <a:pt x="329" y="316"/>
                    <a:pt x="328" y="318"/>
                    <a:pt x="327" y="318"/>
                  </a:cubicBezTo>
                  <a:cubicBezTo>
                    <a:pt x="327" y="318"/>
                    <a:pt x="326" y="318"/>
                    <a:pt x="326" y="318"/>
                  </a:cubicBezTo>
                  <a:cubicBezTo>
                    <a:pt x="325" y="318"/>
                    <a:pt x="325" y="318"/>
                    <a:pt x="324" y="318"/>
                  </a:cubicBezTo>
                  <a:cubicBezTo>
                    <a:pt x="321" y="316"/>
                    <a:pt x="320" y="310"/>
                    <a:pt x="319" y="307"/>
                  </a:cubicBezTo>
                  <a:cubicBezTo>
                    <a:pt x="319" y="307"/>
                    <a:pt x="319" y="307"/>
                    <a:pt x="319" y="307"/>
                  </a:cubicBezTo>
                  <a:cubicBezTo>
                    <a:pt x="319" y="305"/>
                    <a:pt x="318" y="304"/>
                    <a:pt x="318" y="303"/>
                  </a:cubicBezTo>
                  <a:cubicBezTo>
                    <a:pt x="317" y="299"/>
                    <a:pt x="317" y="296"/>
                    <a:pt x="313" y="294"/>
                  </a:cubicBezTo>
                  <a:cubicBezTo>
                    <a:pt x="311" y="293"/>
                    <a:pt x="309" y="293"/>
                    <a:pt x="307" y="292"/>
                  </a:cubicBezTo>
                  <a:cubicBezTo>
                    <a:pt x="304" y="292"/>
                    <a:pt x="301" y="292"/>
                    <a:pt x="298" y="289"/>
                  </a:cubicBezTo>
                  <a:cubicBezTo>
                    <a:pt x="297" y="288"/>
                    <a:pt x="297" y="286"/>
                    <a:pt x="297" y="285"/>
                  </a:cubicBezTo>
                  <a:cubicBezTo>
                    <a:pt x="297" y="283"/>
                    <a:pt x="297" y="282"/>
                    <a:pt x="296" y="281"/>
                  </a:cubicBezTo>
                  <a:cubicBezTo>
                    <a:pt x="295" y="279"/>
                    <a:pt x="294" y="279"/>
                    <a:pt x="292" y="278"/>
                  </a:cubicBezTo>
                  <a:cubicBezTo>
                    <a:pt x="291" y="278"/>
                    <a:pt x="289" y="277"/>
                    <a:pt x="288" y="276"/>
                  </a:cubicBezTo>
                  <a:cubicBezTo>
                    <a:pt x="287" y="274"/>
                    <a:pt x="285" y="266"/>
                    <a:pt x="284" y="258"/>
                  </a:cubicBezTo>
                  <a:cubicBezTo>
                    <a:pt x="284" y="258"/>
                    <a:pt x="284" y="258"/>
                    <a:pt x="284" y="258"/>
                  </a:cubicBezTo>
                  <a:cubicBezTo>
                    <a:pt x="286" y="255"/>
                    <a:pt x="288" y="253"/>
                    <a:pt x="292" y="252"/>
                  </a:cubicBezTo>
                  <a:cubicBezTo>
                    <a:pt x="294" y="251"/>
                    <a:pt x="294" y="251"/>
                    <a:pt x="294" y="251"/>
                  </a:cubicBezTo>
                  <a:cubicBezTo>
                    <a:pt x="293" y="248"/>
                    <a:pt x="293" y="248"/>
                    <a:pt x="293" y="248"/>
                  </a:cubicBezTo>
                  <a:cubicBezTo>
                    <a:pt x="293" y="247"/>
                    <a:pt x="292" y="246"/>
                    <a:pt x="290" y="244"/>
                  </a:cubicBezTo>
                  <a:cubicBezTo>
                    <a:pt x="287" y="242"/>
                    <a:pt x="285" y="240"/>
                    <a:pt x="286" y="237"/>
                  </a:cubicBezTo>
                  <a:cubicBezTo>
                    <a:pt x="286" y="237"/>
                    <a:pt x="287" y="237"/>
                    <a:pt x="287" y="237"/>
                  </a:cubicBezTo>
                  <a:cubicBezTo>
                    <a:pt x="289" y="237"/>
                    <a:pt x="290" y="238"/>
                    <a:pt x="292" y="239"/>
                  </a:cubicBezTo>
                  <a:cubicBezTo>
                    <a:pt x="294" y="240"/>
                    <a:pt x="295" y="240"/>
                    <a:pt x="296" y="240"/>
                  </a:cubicBezTo>
                  <a:cubicBezTo>
                    <a:pt x="297" y="240"/>
                    <a:pt x="297" y="240"/>
                    <a:pt x="297" y="240"/>
                  </a:cubicBezTo>
                  <a:cubicBezTo>
                    <a:pt x="299" y="240"/>
                    <a:pt x="299" y="240"/>
                    <a:pt x="299" y="240"/>
                  </a:cubicBezTo>
                  <a:cubicBezTo>
                    <a:pt x="299" y="238"/>
                    <a:pt x="299" y="238"/>
                    <a:pt x="299" y="238"/>
                  </a:cubicBezTo>
                  <a:cubicBezTo>
                    <a:pt x="300" y="236"/>
                    <a:pt x="299" y="233"/>
                    <a:pt x="298" y="228"/>
                  </a:cubicBezTo>
                  <a:cubicBezTo>
                    <a:pt x="298" y="227"/>
                    <a:pt x="298" y="226"/>
                    <a:pt x="298" y="225"/>
                  </a:cubicBezTo>
                  <a:cubicBezTo>
                    <a:pt x="301" y="226"/>
                    <a:pt x="304" y="227"/>
                    <a:pt x="307" y="228"/>
                  </a:cubicBezTo>
                  <a:cubicBezTo>
                    <a:pt x="312" y="230"/>
                    <a:pt x="316" y="233"/>
                    <a:pt x="322" y="233"/>
                  </a:cubicBezTo>
                  <a:cubicBezTo>
                    <a:pt x="328" y="233"/>
                    <a:pt x="333" y="230"/>
                    <a:pt x="338" y="228"/>
                  </a:cubicBezTo>
                  <a:cubicBezTo>
                    <a:pt x="342" y="227"/>
                    <a:pt x="345" y="225"/>
                    <a:pt x="348" y="225"/>
                  </a:cubicBezTo>
                  <a:cubicBezTo>
                    <a:pt x="350" y="224"/>
                    <a:pt x="352" y="224"/>
                    <a:pt x="354" y="224"/>
                  </a:cubicBezTo>
                  <a:cubicBezTo>
                    <a:pt x="358" y="224"/>
                    <a:pt x="358" y="224"/>
                    <a:pt x="358" y="224"/>
                  </a:cubicBezTo>
                  <a:cubicBezTo>
                    <a:pt x="363" y="224"/>
                    <a:pt x="369" y="224"/>
                    <a:pt x="370" y="216"/>
                  </a:cubicBezTo>
                  <a:cubicBezTo>
                    <a:pt x="370" y="213"/>
                    <a:pt x="368" y="211"/>
                    <a:pt x="367" y="209"/>
                  </a:cubicBezTo>
                  <a:cubicBezTo>
                    <a:pt x="366" y="208"/>
                    <a:pt x="365" y="207"/>
                    <a:pt x="364" y="205"/>
                  </a:cubicBezTo>
                  <a:cubicBezTo>
                    <a:pt x="363" y="202"/>
                    <a:pt x="363" y="200"/>
                    <a:pt x="364" y="198"/>
                  </a:cubicBezTo>
                  <a:cubicBezTo>
                    <a:pt x="364" y="196"/>
                    <a:pt x="364" y="195"/>
                    <a:pt x="364" y="193"/>
                  </a:cubicBezTo>
                  <a:cubicBezTo>
                    <a:pt x="364" y="187"/>
                    <a:pt x="360" y="186"/>
                    <a:pt x="356" y="184"/>
                  </a:cubicBezTo>
                  <a:cubicBezTo>
                    <a:pt x="354" y="183"/>
                    <a:pt x="352" y="182"/>
                    <a:pt x="350" y="181"/>
                  </a:cubicBezTo>
                  <a:cubicBezTo>
                    <a:pt x="349" y="179"/>
                    <a:pt x="348" y="178"/>
                    <a:pt x="347" y="177"/>
                  </a:cubicBezTo>
                  <a:cubicBezTo>
                    <a:pt x="346" y="175"/>
                    <a:pt x="345" y="174"/>
                    <a:pt x="343" y="173"/>
                  </a:cubicBezTo>
                  <a:cubicBezTo>
                    <a:pt x="341" y="172"/>
                    <a:pt x="339" y="172"/>
                    <a:pt x="338" y="172"/>
                  </a:cubicBezTo>
                  <a:cubicBezTo>
                    <a:pt x="335" y="171"/>
                    <a:pt x="332" y="171"/>
                    <a:pt x="329" y="167"/>
                  </a:cubicBezTo>
                  <a:cubicBezTo>
                    <a:pt x="328" y="163"/>
                    <a:pt x="327" y="158"/>
                    <a:pt x="327" y="153"/>
                  </a:cubicBezTo>
                  <a:cubicBezTo>
                    <a:pt x="327" y="149"/>
                    <a:pt x="327" y="146"/>
                    <a:pt x="326" y="144"/>
                  </a:cubicBezTo>
                  <a:cubicBezTo>
                    <a:pt x="325" y="139"/>
                    <a:pt x="325" y="135"/>
                    <a:pt x="325" y="131"/>
                  </a:cubicBezTo>
                  <a:cubicBezTo>
                    <a:pt x="325" y="128"/>
                    <a:pt x="325" y="125"/>
                    <a:pt x="324" y="122"/>
                  </a:cubicBezTo>
                  <a:cubicBezTo>
                    <a:pt x="323" y="115"/>
                    <a:pt x="322" y="114"/>
                    <a:pt x="316" y="113"/>
                  </a:cubicBezTo>
                  <a:cubicBezTo>
                    <a:pt x="314" y="112"/>
                    <a:pt x="312" y="112"/>
                    <a:pt x="309" y="110"/>
                  </a:cubicBezTo>
                  <a:cubicBezTo>
                    <a:pt x="303" y="107"/>
                    <a:pt x="303" y="101"/>
                    <a:pt x="304" y="93"/>
                  </a:cubicBezTo>
                  <a:cubicBezTo>
                    <a:pt x="305" y="85"/>
                    <a:pt x="306" y="78"/>
                    <a:pt x="298" y="76"/>
                  </a:cubicBezTo>
                  <a:cubicBezTo>
                    <a:pt x="297" y="75"/>
                    <a:pt x="296" y="75"/>
                    <a:pt x="295" y="75"/>
                  </a:cubicBezTo>
                  <a:cubicBezTo>
                    <a:pt x="293" y="75"/>
                    <a:pt x="291" y="76"/>
                    <a:pt x="289" y="76"/>
                  </a:cubicBezTo>
                  <a:cubicBezTo>
                    <a:pt x="288" y="76"/>
                    <a:pt x="287" y="77"/>
                    <a:pt x="285" y="77"/>
                  </a:cubicBezTo>
                  <a:cubicBezTo>
                    <a:pt x="284" y="77"/>
                    <a:pt x="282" y="76"/>
                    <a:pt x="280" y="72"/>
                  </a:cubicBezTo>
                  <a:cubicBezTo>
                    <a:pt x="280" y="71"/>
                    <a:pt x="280" y="69"/>
                    <a:pt x="281" y="67"/>
                  </a:cubicBezTo>
                  <a:cubicBezTo>
                    <a:pt x="282" y="65"/>
                    <a:pt x="282" y="64"/>
                    <a:pt x="282" y="63"/>
                  </a:cubicBezTo>
                  <a:cubicBezTo>
                    <a:pt x="281" y="63"/>
                    <a:pt x="281" y="63"/>
                    <a:pt x="281" y="63"/>
                  </a:cubicBezTo>
                  <a:cubicBezTo>
                    <a:pt x="281" y="62"/>
                    <a:pt x="281" y="62"/>
                    <a:pt x="281" y="62"/>
                  </a:cubicBezTo>
                  <a:cubicBezTo>
                    <a:pt x="281" y="61"/>
                    <a:pt x="280" y="60"/>
                    <a:pt x="277" y="60"/>
                  </a:cubicBezTo>
                  <a:cubicBezTo>
                    <a:pt x="277" y="60"/>
                    <a:pt x="276" y="60"/>
                    <a:pt x="276" y="60"/>
                  </a:cubicBezTo>
                  <a:cubicBezTo>
                    <a:pt x="275" y="60"/>
                    <a:pt x="275" y="60"/>
                    <a:pt x="274" y="60"/>
                  </a:cubicBezTo>
                  <a:cubicBezTo>
                    <a:pt x="273" y="60"/>
                    <a:pt x="272" y="60"/>
                    <a:pt x="271" y="59"/>
                  </a:cubicBezTo>
                  <a:cubicBezTo>
                    <a:pt x="269" y="57"/>
                    <a:pt x="268" y="50"/>
                    <a:pt x="267" y="45"/>
                  </a:cubicBezTo>
                  <a:cubicBezTo>
                    <a:pt x="266" y="42"/>
                    <a:pt x="266" y="39"/>
                    <a:pt x="265" y="37"/>
                  </a:cubicBezTo>
                  <a:cubicBezTo>
                    <a:pt x="264" y="34"/>
                    <a:pt x="263" y="31"/>
                    <a:pt x="263" y="28"/>
                  </a:cubicBezTo>
                  <a:cubicBezTo>
                    <a:pt x="262" y="24"/>
                    <a:pt x="262" y="24"/>
                    <a:pt x="262" y="24"/>
                  </a:cubicBezTo>
                  <a:cubicBezTo>
                    <a:pt x="256" y="25"/>
                    <a:pt x="256" y="25"/>
                    <a:pt x="256" y="25"/>
                  </a:cubicBezTo>
                  <a:cubicBezTo>
                    <a:pt x="256" y="25"/>
                    <a:pt x="256" y="25"/>
                    <a:pt x="256" y="26"/>
                  </a:cubicBezTo>
                  <a:cubicBezTo>
                    <a:pt x="255" y="28"/>
                    <a:pt x="256" y="30"/>
                    <a:pt x="257" y="33"/>
                  </a:cubicBezTo>
                  <a:cubicBezTo>
                    <a:pt x="257" y="33"/>
                    <a:pt x="257" y="34"/>
                    <a:pt x="258" y="36"/>
                  </a:cubicBezTo>
                  <a:cubicBezTo>
                    <a:pt x="258" y="36"/>
                    <a:pt x="258" y="37"/>
                    <a:pt x="258" y="38"/>
                  </a:cubicBezTo>
                  <a:cubicBezTo>
                    <a:pt x="258" y="39"/>
                    <a:pt x="259" y="40"/>
                    <a:pt x="259" y="41"/>
                  </a:cubicBezTo>
                  <a:cubicBezTo>
                    <a:pt x="259" y="43"/>
                    <a:pt x="259" y="44"/>
                    <a:pt x="259" y="46"/>
                  </a:cubicBezTo>
                  <a:cubicBezTo>
                    <a:pt x="259" y="47"/>
                    <a:pt x="258" y="47"/>
                    <a:pt x="257" y="48"/>
                  </a:cubicBezTo>
                  <a:cubicBezTo>
                    <a:pt x="257" y="49"/>
                    <a:pt x="256" y="49"/>
                    <a:pt x="256" y="50"/>
                  </a:cubicBezTo>
                  <a:cubicBezTo>
                    <a:pt x="254" y="52"/>
                    <a:pt x="253" y="55"/>
                    <a:pt x="254" y="59"/>
                  </a:cubicBezTo>
                  <a:cubicBezTo>
                    <a:pt x="254" y="62"/>
                    <a:pt x="257" y="63"/>
                    <a:pt x="258" y="65"/>
                  </a:cubicBezTo>
                  <a:cubicBezTo>
                    <a:pt x="259" y="65"/>
                    <a:pt x="259" y="65"/>
                    <a:pt x="259" y="65"/>
                  </a:cubicBezTo>
                  <a:cubicBezTo>
                    <a:pt x="260" y="66"/>
                    <a:pt x="260" y="67"/>
                    <a:pt x="260" y="70"/>
                  </a:cubicBezTo>
                  <a:cubicBezTo>
                    <a:pt x="260" y="71"/>
                    <a:pt x="260" y="72"/>
                    <a:pt x="260" y="73"/>
                  </a:cubicBezTo>
                  <a:cubicBezTo>
                    <a:pt x="260" y="74"/>
                    <a:pt x="260" y="74"/>
                    <a:pt x="260" y="74"/>
                  </a:cubicBezTo>
                  <a:cubicBezTo>
                    <a:pt x="260" y="76"/>
                    <a:pt x="260" y="78"/>
                    <a:pt x="262" y="80"/>
                  </a:cubicBezTo>
                  <a:cubicBezTo>
                    <a:pt x="262" y="80"/>
                    <a:pt x="262" y="80"/>
                    <a:pt x="262" y="80"/>
                  </a:cubicBezTo>
                  <a:cubicBezTo>
                    <a:pt x="262" y="81"/>
                    <a:pt x="262" y="82"/>
                    <a:pt x="261" y="83"/>
                  </a:cubicBezTo>
                  <a:cubicBezTo>
                    <a:pt x="260" y="84"/>
                    <a:pt x="259" y="85"/>
                    <a:pt x="259" y="86"/>
                  </a:cubicBezTo>
                  <a:cubicBezTo>
                    <a:pt x="259" y="86"/>
                    <a:pt x="259" y="87"/>
                    <a:pt x="258" y="87"/>
                  </a:cubicBezTo>
                  <a:cubicBezTo>
                    <a:pt x="258" y="88"/>
                    <a:pt x="257" y="89"/>
                    <a:pt x="257" y="90"/>
                  </a:cubicBezTo>
                  <a:cubicBezTo>
                    <a:pt x="257" y="90"/>
                    <a:pt x="257" y="91"/>
                    <a:pt x="257" y="91"/>
                  </a:cubicBezTo>
                  <a:cubicBezTo>
                    <a:pt x="257" y="91"/>
                    <a:pt x="256" y="91"/>
                    <a:pt x="256" y="91"/>
                  </a:cubicBezTo>
                  <a:cubicBezTo>
                    <a:pt x="256" y="91"/>
                    <a:pt x="255" y="91"/>
                    <a:pt x="255" y="91"/>
                  </a:cubicBezTo>
                  <a:cubicBezTo>
                    <a:pt x="253" y="91"/>
                    <a:pt x="251" y="91"/>
                    <a:pt x="250" y="92"/>
                  </a:cubicBezTo>
                  <a:cubicBezTo>
                    <a:pt x="248" y="95"/>
                    <a:pt x="248" y="100"/>
                    <a:pt x="248" y="103"/>
                  </a:cubicBezTo>
                  <a:cubicBezTo>
                    <a:pt x="248" y="104"/>
                    <a:pt x="248" y="104"/>
                    <a:pt x="248" y="104"/>
                  </a:cubicBezTo>
                  <a:cubicBezTo>
                    <a:pt x="249" y="105"/>
                    <a:pt x="249" y="106"/>
                    <a:pt x="249" y="108"/>
                  </a:cubicBezTo>
                  <a:cubicBezTo>
                    <a:pt x="248" y="108"/>
                    <a:pt x="248" y="108"/>
                    <a:pt x="248" y="108"/>
                  </a:cubicBezTo>
                  <a:cubicBezTo>
                    <a:pt x="248" y="108"/>
                    <a:pt x="248" y="109"/>
                    <a:pt x="247" y="109"/>
                  </a:cubicBezTo>
                  <a:cubicBezTo>
                    <a:pt x="245" y="109"/>
                    <a:pt x="244" y="110"/>
                    <a:pt x="243" y="111"/>
                  </a:cubicBezTo>
                  <a:cubicBezTo>
                    <a:pt x="241" y="113"/>
                    <a:pt x="240" y="115"/>
                    <a:pt x="239" y="117"/>
                  </a:cubicBezTo>
                  <a:cubicBezTo>
                    <a:pt x="239" y="118"/>
                    <a:pt x="239" y="118"/>
                    <a:pt x="239" y="119"/>
                  </a:cubicBezTo>
                  <a:cubicBezTo>
                    <a:pt x="239" y="119"/>
                    <a:pt x="239" y="120"/>
                    <a:pt x="239" y="120"/>
                  </a:cubicBezTo>
                  <a:cubicBezTo>
                    <a:pt x="238" y="120"/>
                    <a:pt x="238" y="120"/>
                    <a:pt x="237" y="120"/>
                  </a:cubicBezTo>
                  <a:cubicBezTo>
                    <a:pt x="237" y="120"/>
                    <a:pt x="237" y="120"/>
                    <a:pt x="236" y="120"/>
                  </a:cubicBezTo>
                  <a:cubicBezTo>
                    <a:pt x="236" y="120"/>
                    <a:pt x="235" y="119"/>
                    <a:pt x="234" y="118"/>
                  </a:cubicBezTo>
                  <a:cubicBezTo>
                    <a:pt x="234" y="117"/>
                    <a:pt x="234" y="117"/>
                    <a:pt x="234" y="117"/>
                  </a:cubicBezTo>
                  <a:cubicBezTo>
                    <a:pt x="232" y="115"/>
                    <a:pt x="230" y="113"/>
                    <a:pt x="227" y="113"/>
                  </a:cubicBezTo>
                  <a:cubicBezTo>
                    <a:pt x="226" y="112"/>
                    <a:pt x="225" y="112"/>
                    <a:pt x="224" y="112"/>
                  </a:cubicBezTo>
                  <a:cubicBezTo>
                    <a:pt x="223" y="112"/>
                    <a:pt x="223" y="112"/>
                    <a:pt x="223" y="112"/>
                  </a:cubicBezTo>
                  <a:cubicBezTo>
                    <a:pt x="222" y="112"/>
                    <a:pt x="221" y="112"/>
                    <a:pt x="220" y="111"/>
                  </a:cubicBezTo>
                  <a:cubicBezTo>
                    <a:pt x="220" y="111"/>
                    <a:pt x="220" y="110"/>
                    <a:pt x="219" y="110"/>
                  </a:cubicBezTo>
                  <a:cubicBezTo>
                    <a:pt x="219" y="108"/>
                    <a:pt x="218" y="107"/>
                    <a:pt x="216" y="106"/>
                  </a:cubicBezTo>
                  <a:cubicBezTo>
                    <a:pt x="214" y="104"/>
                    <a:pt x="212" y="104"/>
                    <a:pt x="210" y="104"/>
                  </a:cubicBezTo>
                  <a:cubicBezTo>
                    <a:pt x="210" y="104"/>
                    <a:pt x="209" y="104"/>
                    <a:pt x="208" y="104"/>
                  </a:cubicBezTo>
                  <a:cubicBezTo>
                    <a:pt x="208" y="104"/>
                    <a:pt x="207" y="104"/>
                    <a:pt x="206" y="104"/>
                  </a:cubicBezTo>
                  <a:cubicBezTo>
                    <a:pt x="204" y="104"/>
                    <a:pt x="202" y="104"/>
                    <a:pt x="200" y="106"/>
                  </a:cubicBezTo>
                  <a:cubicBezTo>
                    <a:pt x="199" y="106"/>
                    <a:pt x="197" y="107"/>
                    <a:pt x="196" y="108"/>
                  </a:cubicBezTo>
                  <a:cubicBezTo>
                    <a:pt x="197" y="106"/>
                    <a:pt x="197" y="105"/>
                    <a:pt x="197" y="103"/>
                  </a:cubicBezTo>
                  <a:cubicBezTo>
                    <a:pt x="197" y="103"/>
                    <a:pt x="197" y="102"/>
                    <a:pt x="198" y="101"/>
                  </a:cubicBezTo>
                  <a:cubicBezTo>
                    <a:pt x="198" y="101"/>
                    <a:pt x="198" y="101"/>
                    <a:pt x="198" y="101"/>
                  </a:cubicBezTo>
                  <a:cubicBezTo>
                    <a:pt x="198" y="99"/>
                    <a:pt x="199" y="95"/>
                    <a:pt x="196" y="93"/>
                  </a:cubicBezTo>
                  <a:cubicBezTo>
                    <a:pt x="195" y="92"/>
                    <a:pt x="194" y="91"/>
                    <a:pt x="192" y="91"/>
                  </a:cubicBezTo>
                  <a:cubicBezTo>
                    <a:pt x="191" y="91"/>
                    <a:pt x="190" y="92"/>
                    <a:pt x="189" y="92"/>
                  </a:cubicBezTo>
                  <a:cubicBezTo>
                    <a:pt x="188" y="92"/>
                    <a:pt x="187" y="93"/>
                    <a:pt x="187" y="93"/>
                  </a:cubicBezTo>
                  <a:cubicBezTo>
                    <a:pt x="187" y="92"/>
                    <a:pt x="186" y="91"/>
                    <a:pt x="186" y="87"/>
                  </a:cubicBezTo>
                  <a:cubicBezTo>
                    <a:pt x="186" y="81"/>
                    <a:pt x="184" y="79"/>
                    <a:pt x="182" y="75"/>
                  </a:cubicBezTo>
                  <a:cubicBezTo>
                    <a:pt x="181" y="73"/>
                    <a:pt x="181" y="72"/>
                    <a:pt x="181" y="70"/>
                  </a:cubicBezTo>
                  <a:cubicBezTo>
                    <a:pt x="181" y="66"/>
                    <a:pt x="180" y="63"/>
                    <a:pt x="177" y="61"/>
                  </a:cubicBezTo>
                  <a:cubicBezTo>
                    <a:pt x="176" y="59"/>
                    <a:pt x="176" y="59"/>
                    <a:pt x="176" y="59"/>
                  </a:cubicBezTo>
                  <a:cubicBezTo>
                    <a:pt x="175" y="59"/>
                    <a:pt x="175" y="58"/>
                    <a:pt x="174" y="57"/>
                  </a:cubicBezTo>
                  <a:cubicBezTo>
                    <a:pt x="173" y="57"/>
                    <a:pt x="173" y="57"/>
                    <a:pt x="173" y="57"/>
                  </a:cubicBezTo>
                  <a:cubicBezTo>
                    <a:pt x="173" y="56"/>
                    <a:pt x="172" y="56"/>
                    <a:pt x="172" y="56"/>
                  </a:cubicBezTo>
                  <a:cubicBezTo>
                    <a:pt x="172" y="55"/>
                    <a:pt x="172" y="55"/>
                    <a:pt x="172" y="55"/>
                  </a:cubicBezTo>
                  <a:cubicBezTo>
                    <a:pt x="172" y="54"/>
                    <a:pt x="173" y="54"/>
                    <a:pt x="173" y="53"/>
                  </a:cubicBezTo>
                  <a:cubicBezTo>
                    <a:pt x="173" y="53"/>
                    <a:pt x="172" y="52"/>
                    <a:pt x="172" y="51"/>
                  </a:cubicBezTo>
                  <a:cubicBezTo>
                    <a:pt x="172" y="49"/>
                    <a:pt x="172" y="48"/>
                    <a:pt x="173" y="46"/>
                  </a:cubicBezTo>
                  <a:cubicBezTo>
                    <a:pt x="173" y="45"/>
                    <a:pt x="173" y="45"/>
                    <a:pt x="174" y="44"/>
                  </a:cubicBezTo>
                  <a:cubicBezTo>
                    <a:pt x="175" y="41"/>
                    <a:pt x="177" y="35"/>
                    <a:pt x="172" y="33"/>
                  </a:cubicBezTo>
                  <a:cubicBezTo>
                    <a:pt x="170" y="32"/>
                    <a:pt x="169" y="32"/>
                    <a:pt x="168" y="32"/>
                  </a:cubicBezTo>
                  <a:cubicBezTo>
                    <a:pt x="165" y="32"/>
                    <a:pt x="164" y="35"/>
                    <a:pt x="163" y="36"/>
                  </a:cubicBezTo>
                  <a:cubicBezTo>
                    <a:pt x="163" y="37"/>
                    <a:pt x="162" y="38"/>
                    <a:pt x="162" y="38"/>
                  </a:cubicBezTo>
                  <a:cubicBezTo>
                    <a:pt x="162" y="38"/>
                    <a:pt x="161" y="37"/>
                    <a:pt x="160" y="36"/>
                  </a:cubicBezTo>
                  <a:cubicBezTo>
                    <a:pt x="159" y="34"/>
                    <a:pt x="157" y="32"/>
                    <a:pt x="154" y="32"/>
                  </a:cubicBezTo>
                  <a:cubicBezTo>
                    <a:pt x="153" y="32"/>
                    <a:pt x="153" y="32"/>
                    <a:pt x="152" y="32"/>
                  </a:cubicBezTo>
                  <a:cubicBezTo>
                    <a:pt x="150" y="32"/>
                    <a:pt x="149" y="34"/>
                    <a:pt x="148" y="34"/>
                  </a:cubicBezTo>
                  <a:cubicBezTo>
                    <a:pt x="148" y="35"/>
                    <a:pt x="148" y="35"/>
                    <a:pt x="148" y="35"/>
                  </a:cubicBezTo>
                  <a:cubicBezTo>
                    <a:pt x="147" y="35"/>
                    <a:pt x="147" y="35"/>
                    <a:pt x="145" y="35"/>
                  </a:cubicBezTo>
                  <a:cubicBezTo>
                    <a:pt x="145" y="35"/>
                    <a:pt x="144" y="35"/>
                    <a:pt x="144" y="35"/>
                  </a:cubicBezTo>
                  <a:cubicBezTo>
                    <a:pt x="143" y="35"/>
                    <a:pt x="142" y="35"/>
                    <a:pt x="142" y="35"/>
                  </a:cubicBezTo>
                  <a:cubicBezTo>
                    <a:pt x="138" y="35"/>
                    <a:pt x="138" y="35"/>
                    <a:pt x="138" y="35"/>
                  </a:cubicBezTo>
                  <a:cubicBezTo>
                    <a:pt x="137" y="35"/>
                    <a:pt x="137" y="35"/>
                    <a:pt x="136" y="35"/>
                  </a:cubicBezTo>
                  <a:cubicBezTo>
                    <a:pt x="135" y="35"/>
                    <a:pt x="135" y="35"/>
                    <a:pt x="135" y="35"/>
                  </a:cubicBezTo>
                  <a:cubicBezTo>
                    <a:pt x="133" y="35"/>
                    <a:pt x="132" y="35"/>
                    <a:pt x="131" y="34"/>
                  </a:cubicBezTo>
                  <a:cubicBezTo>
                    <a:pt x="129" y="34"/>
                    <a:pt x="126" y="31"/>
                    <a:pt x="126" y="28"/>
                  </a:cubicBezTo>
                  <a:cubicBezTo>
                    <a:pt x="126" y="27"/>
                    <a:pt x="126" y="27"/>
                    <a:pt x="126" y="27"/>
                  </a:cubicBezTo>
                  <a:cubicBezTo>
                    <a:pt x="126" y="25"/>
                    <a:pt x="126" y="23"/>
                    <a:pt x="124" y="21"/>
                  </a:cubicBezTo>
                  <a:cubicBezTo>
                    <a:pt x="122" y="19"/>
                    <a:pt x="119" y="18"/>
                    <a:pt x="116" y="18"/>
                  </a:cubicBezTo>
                  <a:cubicBezTo>
                    <a:pt x="116" y="17"/>
                    <a:pt x="116" y="17"/>
                    <a:pt x="116" y="17"/>
                  </a:cubicBezTo>
                  <a:cubicBezTo>
                    <a:pt x="115" y="17"/>
                    <a:pt x="115" y="17"/>
                    <a:pt x="114" y="17"/>
                  </a:cubicBezTo>
                  <a:cubicBezTo>
                    <a:pt x="114" y="16"/>
                    <a:pt x="114" y="16"/>
                    <a:pt x="114" y="16"/>
                  </a:cubicBezTo>
                  <a:cubicBezTo>
                    <a:pt x="112" y="14"/>
                    <a:pt x="110" y="14"/>
                    <a:pt x="108" y="14"/>
                  </a:cubicBezTo>
                  <a:cubicBezTo>
                    <a:pt x="108" y="14"/>
                    <a:pt x="107" y="14"/>
                    <a:pt x="107" y="14"/>
                  </a:cubicBezTo>
                  <a:cubicBezTo>
                    <a:pt x="107" y="14"/>
                    <a:pt x="106" y="14"/>
                    <a:pt x="106" y="13"/>
                  </a:cubicBezTo>
                  <a:cubicBezTo>
                    <a:pt x="105" y="12"/>
                    <a:pt x="104" y="11"/>
                    <a:pt x="103" y="10"/>
                  </a:cubicBezTo>
                  <a:cubicBezTo>
                    <a:pt x="101" y="9"/>
                    <a:pt x="100" y="9"/>
                    <a:pt x="98" y="8"/>
                  </a:cubicBezTo>
                  <a:cubicBezTo>
                    <a:pt x="98" y="8"/>
                    <a:pt x="97" y="8"/>
                    <a:pt x="96" y="7"/>
                  </a:cubicBezTo>
                  <a:cubicBezTo>
                    <a:pt x="96" y="7"/>
                    <a:pt x="95" y="6"/>
                    <a:pt x="94" y="6"/>
                  </a:cubicBezTo>
                  <a:cubicBezTo>
                    <a:pt x="94" y="5"/>
                    <a:pt x="93" y="5"/>
                    <a:pt x="93" y="5"/>
                  </a:cubicBezTo>
                  <a:cubicBezTo>
                    <a:pt x="88" y="2"/>
                    <a:pt x="85" y="0"/>
                    <a:pt x="81" y="0"/>
                  </a:cubicBezTo>
                  <a:cubicBezTo>
                    <a:pt x="80" y="0"/>
                    <a:pt x="78" y="1"/>
                    <a:pt x="76" y="1"/>
                  </a:cubicBezTo>
                  <a:cubicBezTo>
                    <a:pt x="74" y="3"/>
                    <a:pt x="72" y="4"/>
                    <a:pt x="70" y="6"/>
                  </a:cubicBezTo>
                  <a:cubicBezTo>
                    <a:pt x="69" y="7"/>
                    <a:pt x="68" y="8"/>
                    <a:pt x="67" y="9"/>
                  </a:cubicBezTo>
                  <a:cubicBezTo>
                    <a:pt x="66" y="9"/>
                    <a:pt x="66" y="9"/>
                    <a:pt x="66" y="9"/>
                  </a:cubicBezTo>
                  <a:cubicBezTo>
                    <a:pt x="65" y="10"/>
                    <a:pt x="64" y="10"/>
                    <a:pt x="63" y="12"/>
                  </a:cubicBezTo>
                  <a:cubicBezTo>
                    <a:pt x="63" y="12"/>
                    <a:pt x="62" y="13"/>
                    <a:pt x="62" y="13"/>
                  </a:cubicBezTo>
                  <a:cubicBezTo>
                    <a:pt x="62" y="14"/>
                    <a:pt x="61" y="15"/>
                    <a:pt x="61" y="15"/>
                  </a:cubicBezTo>
                  <a:cubicBezTo>
                    <a:pt x="61" y="15"/>
                    <a:pt x="60" y="15"/>
                    <a:pt x="60" y="15"/>
                  </a:cubicBezTo>
                  <a:cubicBezTo>
                    <a:pt x="59" y="15"/>
                    <a:pt x="59" y="15"/>
                    <a:pt x="58" y="15"/>
                  </a:cubicBezTo>
                  <a:cubicBezTo>
                    <a:pt x="58" y="15"/>
                    <a:pt x="58" y="15"/>
                    <a:pt x="58" y="15"/>
                  </a:cubicBezTo>
                  <a:cubicBezTo>
                    <a:pt x="57" y="15"/>
                    <a:pt x="57" y="15"/>
                    <a:pt x="56" y="16"/>
                  </a:cubicBezTo>
                  <a:cubicBezTo>
                    <a:pt x="56" y="15"/>
                    <a:pt x="56" y="15"/>
                    <a:pt x="56" y="15"/>
                  </a:cubicBezTo>
                  <a:cubicBezTo>
                    <a:pt x="55" y="15"/>
                    <a:pt x="55" y="15"/>
                    <a:pt x="54" y="15"/>
                  </a:cubicBezTo>
                  <a:cubicBezTo>
                    <a:pt x="53" y="14"/>
                    <a:pt x="51" y="14"/>
                    <a:pt x="49" y="14"/>
                  </a:cubicBezTo>
                  <a:cubicBezTo>
                    <a:pt x="49" y="14"/>
                    <a:pt x="49" y="14"/>
                    <a:pt x="49" y="14"/>
                  </a:cubicBezTo>
                  <a:cubicBezTo>
                    <a:pt x="48" y="14"/>
                    <a:pt x="48" y="14"/>
                    <a:pt x="47" y="14"/>
                  </a:cubicBezTo>
                  <a:cubicBezTo>
                    <a:pt x="46" y="14"/>
                    <a:pt x="45" y="14"/>
                    <a:pt x="45" y="14"/>
                  </a:cubicBezTo>
                  <a:cubicBezTo>
                    <a:pt x="44" y="14"/>
                    <a:pt x="43" y="14"/>
                    <a:pt x="42" y="14"/>
                  </a:cubicBezTo>
                  <a:cubicBezTo>
                    <a:pt x="41" y="14"/>
                    <a:pt x="40" y="13"/>
                    <a:pt x="39" y="13"/>
                  </a:cubicBezTo>
                  <a:cubicBezTo>
                    <a:pt x="38" y="12"/>
                    <a:pt x="36" y="12"/>
                    <a:pt x="35" y="11"/>
                  </a:cubicBezTo>
                  <a:cubicBezTo>
                    <a:pt x="31" y="10"/>
                    <a:pt x="27" y="9"/>
                    <a:pt x="22" y="9"/>
                  </a:cubicBezTo>
                  <a:cubicBezTo>
                    <a:pt x="20" y="9"/>
                    <a:pt x="19" y="9"/>
                    <a:pt x="17" y="9"/>
                  </a:cubicBezTo>
                  <a:cubicBezTo>
                    <a:pt x="12" y="10"/>
                    <a:pt x="8" y="12"/>
                    <a:pt x="5" y="16"/>
                  </a:cubicBezTo>
                  <a:cubicBezTo>
                    <a:pt x="3" y="18"/>
                    <a:pt x="2" y="20"/>
                    <a:pt x="2" y="23"/>
                  </a:cubicBezTo>
                  <a:cubicBezTo>
                    <a:pt x="2" y="23"/>
                    <a:pt x="1" y="24"/>
                    <a:pt x="1" y="24"/>
                  </a:cubicBezTo>
                  <a:cubicBezTo>
                    <a:pt x="1" y="26"/>
                    <a:pt x="0" y="28"/>
                    <a:pt x="0" y="30"/>
                  </a:cubicBezTo>
                  <a:cubicBezTo>
                    <a:pt x="1" y="34"/>
                    <a:pt x="3" y="39"/>
                    <a:pt x="4" y="42"/>
                  </a:cubicBezTo>
                  <a:cubicBezTo>
                    <a:pt x="6" y="45"/>
                    <a:pt x="9" y="48"/>
                    <a:pt x="11" y="49"/>
                  </a:cubicBezTo>
                  <a:cubicBezTo>
                    <a:pt x="12" y="49"/>
                    <a:pt x="12" y="49"/>
                    <a:pt x="12" y="49"/>
                  </a:cubicBezTo>
                  <a:cubicBezTo>
                    <a:pt x="14" y="51"/>
                    <a:pt x="15" y="52"/>
                    <a:pt x="15" y="53"/>
                  </a:cubicBezTo>
                  <a:cubicBezTo>
                    <a:pt x="15" y="54"/>
                    <a:pt x="14" y="54"/>
                    <a:pt x="14" y="55"/>
                  </a:cubicBezTo>
                  <a:cubicBezTo>
                    <a:pt x="14" y="56"/>
                    <a:pt x="13" y="57"/>
                    <a:pt x="13" y="58"/>
                  </a:cubicBezTo>
                  <a:cubicBezTo>
                    <a:pt x="13" y="60"/>
                    <a:pt x="14" y="63"/>
                    <a:pt x="15" y="65"/>
                  </a:cubicBezTo>
                  <a:cubicBezTo>
                    <a:pt x="16" y="65"/>
                    <a:pt x="16" y="65"/>
                    <a:pt x="16" y="65"/>
                  </a:cubicBezTo>
                  <a:cubicBezTo>
                    <a:pt x="16" y="66"/>
                    <a:pt x="15" y="66"/>
                    <a:pt x="15" y="67"/>
                  </a:cubicBezTo>
                  <a:cubicBezTo>
                    <a:pt x="15" y="67"/>
                    <a:pt x="14" y="68"/>
                    <a:pt x="14" y="69"/>
                  </a:cubicBezTo>
                  <a:cubicBezTo>
                    <a:pt x="12" y="71"/>
                    <a:pt x="9" y="75"/>
                    <a:pt x="12" y="79"/>
                  </a:cubicBezTo>
                  <a:cubicBezTo>
                    <a:pt x="13" y="81"/>
                    <a:pt x="14" y="83"/>
                    <a:pt x="17" y="84"/>
                  </a:cubicBezTo>
                  <a:cubicBezTo>
                    <a:pt x="18" y="84"/>
                    <a:pt x="18" y="84"/>
                    <a:pt x="19" y="84"/>
                  </a:cubicBezTo>
                  <a:cubicBezTo>
                    <a:pt x="19" y="84"/>
                    <a:pt x="19" y="84"/>
                    <a:pt x="19" y="84"/>
                  </a:cubicBezTo>
                  <a:cubicBezTo>
                    <a:pt x="19" y="85"/>
                    <a:pt x="19" y="85"/>
                    <a:pt x="19" y="85"/>
                  </a:cubicBezTo>
                  <a:cubicBezTo>
                    <a:pt x="19" y="86"/>
                    <a:pt x="19" y="87"/>
                    <a:pt x="20" y="88"/>
                  </a:cubicBezTo>
                  <a:cubicBezTo>
                    <a:pt x="20" y="89"/>
                    <a:pt x="20" y="90"/>
                    <a:pt x="20" y="92"/>
                  </a:cubicBezTo>
                  <a:cubicBezTo>
                    <a:pt x="20" y="93"/>
                    <a:pt x="20" y="95"/>
                    <a:pt x="21" y="97"/>
                  </a:cubicBezTo>
                  <a:cubicBezTo>
                    <a:pt x="22" y="99"/>
                    <a:pt x="23" y="100"/>
                    <a:pt x="25" y="101"/>
                  </a:cubicBezTo>
                  <a:cubicBezTo>
                    <a:pt x="25" y="101"/>
                    <a:pt x="26" y="102"/>
                    <a:pt x="26" y="102"/>
                  </a:cubicBezTo>
                  <a:cubicBezTo>
                    <a:pt x="26" y="102"/>
                    <a:pt x="26" y="103"/>
                    <a:pt x="26" y="104"/>
                  </a:cubicBezTo>
                  <a:cubicBezTo>
                    <a:pt x="26" y="105"/>
                    <a:pt x="26" y="105"/>
                    <a:pt x="26" y="105"/>
                  </a:cubicBezTo>
                  <a:cubicBezTo>
                    <a:pt x="26" y="106"/>
                    <a:pt x="27" y="109"/>
                    <a:pt x="29" y="110"/>
                  </a:cubicBezTo>
                  <a:cubicBezTo>
                    <a:pt x="29" y="110"/>
                    <a:pt x="30" y="111"/>
                    <a:pt x="30" y="111"/>
                  </a:cubicBezTo>
                  <a:cubicBezTo>
                    <a:pt x="30" y="111"/>
                    <a:pt x="31" y="111"/>
                    <a:pt x="31" y="111"/>
                  </a:cubicBezTo>
                  <a:cubicBezTo>
                    <a:pt x="31" y="111"/>
                    <a:pt x="31" y="111"/>
                    <a:pt x="31" y="111"/>
                  </a:cubicBezTo>
                  <a:cubicBezTo>
                    <a:pt x="31" y="112"/>
                    <a:pt x="31" y="113"/>
                    <a:pt x="31" y="114"/>
                  </a:cubicBezTo>
                  <a:cubicBezTo>
                    <a:pt x="31" y="115"/>
                    <a:pt x="31" y="115"/>
                    <a:pt x="31" y="115"/>
                  </a:cubicBezTo>
                  <a:cubicBezTo>
                    <a:pt x="32" y="116"/>
                    <a:pt x="31" y="117"/>
                    <a:pt x="30" y="119"/>
                  </a:cubicBezTo>
                  <a:cubicBezTo>
                    <a:pt x="28" y="122"/>
                    <a:pt x="27" y="125"/>
                    <a:pt x="27" y="128"/>
                  </a:cubicBezTo>
                  <a:cubicBezTo>
                    <a:pt x="27" y="130"/>
                    <a:pt x="27" y="131"/>
                    <a:pt x="26" y="132"/>
                  </a:cubicBezTo>
                  <a:cubicBezTo>
                    <a:pt x="26" y="135"/>
                    <a:pt x="26" y="135"/>
                    <a:pt x="26" y="135"/>
                  </a:cubicBezTo>
                  <a:cubicBezTo>
                    <a:pt x="26" y="136"/>
                    <a:pt x="25" y="138"/>
                    <a:pt x="24" y="139"/>
                  </a:cubicBezTo>
                  <a:cubicBezTo>
                    <a:pt x="24" y="140"/>
                    <a:pt x="24" y="140"/>
                    <a:pt x="24" y="140"/>
                  </a:cubicBezTo>
                  <a:cubicBezTo>
                    <a:pt x="21" y="146"/>
                    <a:pt x="12" y="160"/>
                    <a:pt x="23" y="168"/>
                  </a:cubicBezTo>
                  <a:cubicBezTo>
                    <a:pt x="27" y="171"/>
                    <a:pt x="31" y="173"/>
                    <a:pt x="35" y="176"/>
                  </a:cubicBezTo>
                  <a:cubicBezTo>
                    <a:pt x="38" y="178"/>
                    <a:pt x="42" y="180"/>
                    <a:pt x="45" y="182"/>
                  </a:cubicBezTo>
                  <a:cubicBezTo>
                    <a:pt x="46" y="183"/>
                    <a:pt x="47" y="184"/>
                    <a:pt x="48" y="184"/>
                  </a:cubicBezTo>
                  <a:cubicBezTo>
                    <a:pt x="49" y="185"/>
                    <a:pt x="50" y="185"/>
                    <a:pt x="51" y="186"/>
                  </a:cubicBezTo>
                  <a:cubicBezTo>
                    <a:pt x="53" y="187"/>
                    <a:pt x="54" y="189"/>
                    <a:pt x="55" y="190"/>
                  </a:cubicBezTo>
                  <a:cubicBezTo>
                    <a:pt x="56" y="191"/>
                    <a:pt x="57" y="192"/>
                    <a:pt x="58" y="194"/>
                  </a:cubicBezTo>
                  <a:cubicBezTo>
                    <a:pt x="59" y="195"/>
                    <a:pt x="59" y="195"/>
                    <a:pt x="59" y="195"/>
                  </a:cubicBezTo>
                  <a:cubicBezTo>
                    <a:pt x="62" y="199"/>
                    <a:pt x="64" y="202"/>
                    <a:pt x="65" y="206"/>
                  </a:cubicBezTo>
                  <a:cubicBezTo>
                    <a:pt x="66" y="211"/>
                    <a:pt x="68" y="214"/>
                    <a:pt x="70" y="217"/>
                  </a:cubicBezTo>
                  <a:cubicBezTo>
                    <a:pt x="71" y="219"/>
                    <a:pt x="71" y="219"/>
                    <a:pt x="71" y="219"/>
                  </a:cubicBezTo>
                  <a:cubicBezTo>
                    <a:pt x="72" y="221"/>
                    <a:pt x="72" y="224"/>
                    <a:pt x="73" y="227"/>
                  </a:cubicBezTo>
                  <a:cubicBezTo>
                    <a:pt x="73" y="229"/>
                    <a:pt x="73" y="230"/>
                    <a:pt x="73" y="231"/>
                  </a:cubicBezTo>
                  <a:cubicBezTo>
                    <a:pt x="74" y="233"/>
                    <a:pt x="74" y="235"/>
                    <a:pt x="75" y="237"/>
                  </a:cubicBezTo>
                  <a:cubicBezTo>
                    <a:pt x="75" y="238"/>
                    <a:pt x="76" y="239"/>
                    <a:pt x="76" y="240"/>
                  </a:cubicBezTo>
                  <a:cubicBezTo>
                    <a:pt x="76" y="241"/>
                    <a:pt x="76" y="241"/>
                    <a:pt x="76" y="242"/>
                  </a:cubicBezTo>
                  <a:cubicBezTo>
                    <a:pt x="77" y="243"/>
                    <a:pt x="77" y="248"/>
                    <a:pt x="82" y="248"/>
                  </a:cubicBezTo>
                  <a:cubicBezTo>
                    <a:pt x="82" y="248"/>
                    <a:pt x="83" y="247"/>
                    <a:pt x="84" y="247"/>
                  </a:cubicBezTo>
                  <a:cubicBezTo>
                    <a:pt x="85" y="247"/>
                    <a:pt x="86" y="246"/>
                    <a:pt x="87" y="246"/>
                  </a:cubicBezTo>
                  <a:cubicBezTo>
                    <a:pt x="89" y="246"/>
                    <a:pt x="90" y="248"/>
                    <a:pt x="90" y="248"/>
                  </a:cubicBezTo>
                  <a:cubicBezTo>
                    <a:pt x="90" y="249"/>
                    <a:pt x="90" y="249"/>
                    <a:pt x="90" y="249"/>
                  </a:cubicBezTo>
                  <a:cubicBezTo>
                    <a:pt x="89" y="250"/>
                    <a:pt x="87" y="250"/>
                    <a:pt x="86" y="250"/>
                  </a:cubicBezTo>
                  <a:cubicBezTo>
                    <a:pt x="84" y="250"/>
                    <a:pt x="83" y="250"/>
                    <a:pt x="82" y="250"/>
                  </a:cubicBezTo>
                  <a:cubicBezTo>
                    <a:pt x="76" y="251"/>
                    <a:pt x="74" y="256"/>
                    <a:pt x="73" y="260"/>
                  </a:cubicBezTo>
                  <a:cubicBezTo>
                    <a:pt x="72" y="261"/>
                    <a:pt x="72" y="261"/>
                    <a:pt x="72" y="261"/>
                  </a:cubicBezTo>
                  <a:cubicBezTo>
                    <a:pt x="72" y="262"/>
                    <a:pt x="72" y="262"/>
                    <a:pt x="71" y="263"/>
                  </a:cubicBezTo>
                  <a:cubicBezTo>
                    <a:pt x="71" y="264"/>
                    <a:pt x="70" y="265"/>
                    <a:pt x="70" y="266"/>
                  </a:cubicBezTo>
                  <a:cubicBezTo>
                    <a:pt x="69" y="269"/>
                    <a:pt x="68" y="271"/>
                    <a:pt x="67" y="273"/>
                  </a:cubicBezTo>
                  <a:cubicBezTo>
                    <a:pt x="66" y="274"/>
                    <a:pt x="66" y="274"/>
                    <a:pt x="66" y="274"/>
                  </a:cubicBezTo>
                  <a:cubicBezTo>
                    <a:pt x="66" y="276"/>
                    <a:pt x="65" y="278"/>
                    <a:pt x="63" y="280"/>
                  </a:cubicBezTo>
                  <a:cubicBezTo>
                    <a:pt x="63" y="282"/>
                    <a:pt x="62" y="282"/>
                    <a:pt x="61" y="283"/>
                  </a:cubicBezTo>
                  <a:cubicBezTo>
                    <a:pt x="61" y="284"/>
                    <a:pt x="60" y="284"/>
                    <a:pt x="60" y="285"/>
                  </a:cubicBezTo>
                  <a:cubicBezTo>
                    <a:pt x="59" y="286"/>
                    <a:pt x="58" y="287"/>
                    <a:pt x="57" y="288"/>
                  </a:cubicBezTo>
                  <a:cubicBezTo>
                    <a:pt x="57" y="289"/>
                    <a:pt x="56" y="290"/>
                    <a:pt x="55" y="291"/>
                  </a:cubicBezTo>
                  <a:cubicBezTo>
                    <a:pt x="52" y="294"/>
                    <a:pt x="49" y="298"/>
                    <a:pt x="45" y="301"/>
                  </a:cubicBezTo>
                  <a:cubicBezTo>
                    <a:pt x="44" y="302"/>
                    <a:pt x="43" y="303"/>
                    <a:pt x="42" y="304"/>
                  </a:cubicBezTo>
                  <a:cubicBezTo>
                    <a:pt x="39" y="307"/>
                    <a:pt x="36" y="310"/>
                    <a:pt x="33" y="311"/>
                  </a:cubicBezTo>
                  <a:cubicBezTo>
                    <a:pt x="32" y="312"/>
                    <a:pt x="32" y="312"/>
                    <a:pt x="31" y="312"/>
                  </a:cubicBezTo>
                  <a:cubicBezTo>
                    <a:pt x="27" y="314"/>
                    <a:pt x="21" y="316"/>
                    <a:pt x="21" y="322"/>
                  </a:cubicBezTo>
                  <a:cubicBezTo>
                    <a:pt x="22" y="325"/>
                    <a:pt x="24" y="327"/>
                    <a:pt x="25" y="329"/>
                  </a:cubicBezTo>
                  <a:cubicBezTo>
                    <a:pt x="25" y="329"/>
                    <a:pt x="26" y="329"/>
                    <a:pt x="26" y="330"/>
                  </a:cubicBezTo>
                  <a:cubicBezTo>
                    <a:pt x="27" y="330"/>
                    <a:pt x="27" y="331"/>
                    <a:pt x="28" y="332"/>
                  </a:cubicBezTo>
                  <a:cubicBezTo>
                    <a:pt x="28" y="333"/>
                    <a:pt x="28" y="333"/>
                    <a:pt x="28" y="333"/>
                  </a:cubicBezTo>
                  <a:cubicBezTo>
                    <a:pt x="29" y="335"/>
                    <a:pt x="30" y="336"/>
                    <a:pt x="30" y="337"/>
                  </a:cubicBezTo>
                  <a:cubicBezTo>
                    <a:pt x="31" y="337"/>
                    <a:pt x="31" y="337"/>
                    <a:pt x="31" y="337"/>
                  </a:cubicBezTo>
                  <a:cubicBezTo>
                    <a:pt x="34" y="340"/>
                    <a:pt x="36" y="342"/>
                    <a:pt x="39" y="344"/>
                  </a:cubicBezTo>
                  <a:cubicBezTo>
                    <a:pt x="40" y="345"/>
                    <a:pt x="40" y="345"/>
                    <a:pt x="40" y="345"/>
                  </a:cubicBezTo>
                  <a:cubicBezTo>
                    <a:pt x="40" y="345"/>
                    <a:pt x="40" y="346"/>
                    <a:pt x="40" y="346"/>
                  </a:cubicBezTo>
                  <a:cubicBezTo>
                    <a:pt x="40" y="347"/>
                    <a:pt x="40" y="347"/>
                    <a:pt x="40" y="347"/>
                  </a:cubicBezTo>
                  <a:cubicBezTo>
                    <a:pt x="40" y="348"/>
                    <a:pt x="40" y="348"/>
                    <a:pt x="40" y="349"/>
                  </a:cubicBezTo>
                  <a:cubicBezTo>
                    <a:pt x="39" y="351"/>
                    <a:pt x="38" y="352"/>
                    <a:pt x="38" y="354"/>
                  </a:cubicBezTo>
                  <a:cubicBezTo>
                    <a:pt x="38" y="359"/>
                    <a:pt x="40" y="362"/>
                    <a:pt x="41" y="366"/>
                  </a:cubicBezTo>
                  <a:cubicBezTo>
                    <a:pt x="41" y="367"/>
                    <a:pt x="41" y="367"/>
                    <a:pt x="41" y="367"/>
                  </a:cubicBezTo>
                  <a:cubicBezTo>
                    <a:pt x="42" y="369"/>
                    <a:pt x="44" y="372"/>
                    <a:pt x="45" y="374"/>
                  </a:cubicBezTo>
                  <a:cubicBezTo>
                    <a:pt x="46" y="377"/>
                    <a:pt x="48" y="381"/>
                    <a:pt x="49" y="384"/>
                  </a:cubicBezTo>
                  <a:cubicBezTo>
                    <a:pt x="49" y="385"/>
                    <a:pt x="49" y="386"/>
                    <a:pt x="50" y="387"/>
                  </a:cubicBezTo>
                  <a:cubicBezTo>
                    <a:pt x="51" y="392"/>
                    <a:pt x="52" y="396"/>
                    <a:pt x="56" y="401"/>
                  </a:cubicBezTo>
                  <a:cubicBezTo>
                    <a:pt x="57" y="401"/>
                    <a:pt x="58" y="402"/>
                    <a:pt x="59" y="403"/>
                  </a:cubicBezTo>
                  <a:cubicBezTo>
                    <a:pt x="61" y="405"/>
                    <a:pt x="64" y="408"/>
                    <a:pt x="64" y="410"/>
                  </a:cubicBezTo>
                  <a:cubicBezTo>
                    <a:pt x="64" y="412"/>
                    <a:pt x="63" y="413"/>
                    <a:pt x="61" y="416"/>
                  </a:cubicBezTo>
                  <a:cubicBezTo>
                    <a:pt x="60" y="416"/>
                    <a:pt x="60" y="417"/>
                    <a:pt x="59" y="417"/>
                  </a:cubicBezTo>
                  <a:cubicBezTo>
                    <a:pt x="56" y="421"/>
                    <a:pt x="54" y="428"/>
                    <a:pt x="56" y="433"/>
                  </a:cubicBezTo>
                  <a:cubicBezTo>
                    <a:pt x="56" y="435"/>
                    <a:pt x="58" y="437"/>
                    <a:pt x="59" y="438"/>
                  </a:cubicBezTo>
                  <a:cubicBezTo>
                    <a:pt x="60" y="438"/>
                    <a:pt x="60" y="439"/>
                    <a:pt x="60" y="439"/>
                  </a:cubicBezTo>
                  <a:cubicBezTo>
                    <a:pt x="61" y="440"/>
                    <a:pt x="61" y="442"/>
                    <a:pt x="61" y="443"/>
                  </a:cubicBezTo>
                  <a:cubicBezTo>
                    <a:pt x="58" y="438"/>
                    <a:pt x="54" y="433"/>
                    <a:pt x="50" y="433"/>
                  </a:cubicBezTo>
                  <a:cubicBezTo>
                    <a:pt x="46" y="432"/>
                    <a:pt x="46" y="432"/>
                    <a:pt x="46" y="432"/>
                  </a:cubicBezTo>
                  <a:cubicBezTo>
                    <a:pt x="47" y="436"/>
                    <a:pt x="47" y="436"/>
                    <a:pt x="47" y="436"/>
                  </a:cubicBezTo>
                  <a:cubicBezTo>
                    <a:pt x="52" y="478"/>
                    <a:pt x="59" y="528"/>
                    <a:pt x="66" y="577"/>
                  </a:cubicBezTo>
                  <a:cubicBezTo>
                    <a:pt x="67" y="578"/>
                    <a:pt x="67" y="580"/>
                    <a:pt x="67" y="581"/>
                  </a:cubicBezTo>
                  <a:cubicBezTo>
                    <a:pt x="68" y="585"/>
                    <a:pt x="68" y="589"/>
                    <a:pt x="69" y="593"/>
                  </a:cubicBezTo>
                  <a:cubicBezTo>
                    <a:pt x="69" y="604"/>
                    <a:pt x="73" y="608"/>
                    <a:pt x="78" y="616"/>
                  </a:cubicBezTo>
                  <a:cubicBezTo>
                    <a:pt x="81" y="619"/>
                    <a:pt x="81" y="619"/>
                    <a:pt x="81" y="619"/>
                  </a:cubicBezTo>
                  <a:cubicBezTo>
                    <a:pt x="83" y="622"/>
                    <a:pt x="85" y="624"/>
                    <a:pt x="88" y="626"/>
                  </a:cubicBezTo>
                  <a:cubicBezTo>
                    <a:pt x="90" y="628"/>
                    <a:pt x="92" y="630"/>
                    <a:pt x="94" y="633"/>
                  </a:cubicBezTo>
                  <a:cubicBezTo>
                    <a:pt x="96" y="635"/>
                    <a:pt x="97" y="637"/>
                    <a:pt x="99" y="639"/>
                  </a:cubicBezTo>
                  <a:cubicBezTo>
                    <a:pt x="105" y="647"/>
                    <a:pt x="109" y="653"/>
                    <a:pt x="120" y="653"/>
                  </a:cubicBezTo>
                  <a:cubicBezTo>
                    <a:pt x="122" y="653"/>
                    <a:pt x="124" y="653"/>
                    <a:pt x="126" y="652"/>
                  </a:cubicBezTo>
                  <a:cubicBezTo>
                    <a:pt x="128" y="652"/>
                    <a:pt x="131" y="651"/>
                    <a:pt x="134" y="651"/>
                  </a:cubicBezTo>
                  <a:cubicBezTo>
                    <a:pt x="138" y="650"/>
                    <a:pt x="145" y="648"/>
                    <a:pt x="149" y="648"/>
                  </a:cubicBezTo>
                  <a:cubicBezTo>
                    <a:pt x="150" y="648"/>
                    <a:pt x="150" y="648"/>
                    <a:pt x="150" y="648"/>
                  </a:cubicBezTo>
                  <a:cubicBezTo>
                    <a:pt x="154" y="648"/>
                    <a:pt x="158" y="651"/>
                    <a:pt x="162" y="654"/>
                  </a:cubicBezTo>
                  <a:cubicBezTo>
                    <a:pt x="164" y="656"/>
                    <a:pt x="166" y="658"/>
                    <a:pt x="169" y="659"/>
                  </a:cubicBezTo>
                  <a:cubicBezTo>
                    <a:pt x="172" y="660"/>
                    <a:pt x="174" y="661"/>
                    <a:pt x="176" y="661"/>
                  </a:cubicBezTo>
                  <a:cubicBezTo>
                    <a:pt x="179" y="661"/>
                    <a:pt x="181" y="660"/>
                    <a:pt x="183" y="658"/>
                  </a:cubicBezTo>
                  <a:cubicBezTo>
                    <a:pt x="184" y="658"/>
                    <a:pt x="184" y="658"/>
                    <a:pt x="184" y="658"/>
                  </a:cubicBezTo>
                  <a:cubicBezTo>
                    <a:pt x="185" y="657"/>
                    <a:pt x="186" y="657"/>
                    <a:pt x="187" y="656"/>
                  </a:cubicBezTo>
                  <a:cubicBezTo>
                    <a:pt x="191" y="654"/>
                    <a:pt x="195" y="653"/>
                    <a:pt x="200" y="652"/>
                  </a:cubicBezTo>
                  <a:cubicBezTo>
                    <a:pt x="200" y="652"/>
                    <a:pt x="200" y="652"/>
                    <a:pt x="200" y="652"/>
                  </a:cubicBezTo>
                  <a:cubicBezTo>
                    <a:pt x="203" y="651"/>
                    <a:pt x="205" y="650"/>
                    <a:pt x="208" y="649"/>
                  </a:cubicBezTo>
                  <a:cubicBezTo>
                    <a:pt x="211" y="648"/>
                    <a:pt x="214" y="647"/>
                    <a:pt x="217" y="647"/>
                  </a:cubicBezTo>
                  <a:cubicBezTo>
                    <a:pt x="218" y="647"/>
                    <a:pt x="218" y="647"/>
                    <a:pt x="219" y="648"/>
                  </a:cubicBezTo>
                  <a:cubicBezTo>
                    <a:pt x="222" y="649"/>
                    <a:pt x="223" y="652"/>
                    <a:pt x="224" y="657"/>
                  </a:cubicBezTo>
                  <a:cubicBezTo>
                    <a:pt x="226" y="661"/>
                    <a:pt x="226" y="661"/>
                    <a:pt x="226" y="661"/>
                  </a:cubicBezTo>
                  <a:cubicBezTo>
                    <a:pt x="226" y="663"/>
                    <a:pt x="227" y="664"/>
                    <a:pt x="227" y="666"/>
                  </a:cubicBezTo>
                  <a:cubicBezTo>
                    <a:pt x="228" y="669"/>
                    <a:pt x="228" y="669"/>
                    <a:pt x="228" y="669"/>
                  </a:cubicBezTo>
                  <a:cubicBezTo>
                    <a:pt x="231" y="668"/>
                    <a:pt x="231" y="668"/>
                    <a:pt x="231" y="668"/>
                  </a:cubicBezTo>
                  <a:cubicBezTo>
                    <a:pt x="234" y="668"/>
                    <a:pt x="238" y="667"/>
                    <a:pt x="241" y="667"/>
                  </a:cubicBezTo>
                  <a:cubicBezTo>
                    <a:pt x="246" y="666"/>
                    <a:pt x="252" y="665"/>
                    <a:pt x="257" y="664"/>
                  </a:cubicBezTo>
                  <a:cubicBezTo>
                    <a:pt x="260" y="663"/>
                    <a:pt x="262" y="662"/>
                    <a:pt x="264" y="661"/>
                  </a:cubicBezTo>
                  <a:cubicBezTo>
                    <a:pt x="267" y="660"/>
                    <a:pt x="269" y="659"/>
                    <a:pt x="271" y="658"/>
                  </a:cubicBezTo>
                  <a:cubicBezTo>
                    <a:pt x="272" y="658"/>
                    <a:pt x="274" y="657"/>
                    <a:pt x="275" y="657"/>
                  </a:cubicBezTo>
                  <a:cubicBezTo>
                    <a:pt x="279" y="656"/>
                    <a:pt x="282" y="655"/>
                    <a:pt x="286" y="655"/>
                  </a:cubicBezTo>
                  <a:cubicBezTo>
                    <a:pt x="291" y="655"/>
                    <a:pt x="296" y="653"/>
                    <a:pt x="301" y="651"/>
                  </a:cubicBezTo>
                  <a:cubicBezTo>
                    <a:pt x="302" y="650"/>
                    <a:pt x="302" y="650"/>
                    <a:pt x="302" y="650"/>
                  </a:cubicBezTo>
                  <a:cubicBezTo>
                    <a:pt x="306" y="648"/>
                    <a:pt x="310" y="646"/>
                    <a:pt x="312" y="640"/>
                  </a:cubicBezTo>
                  <a:cubicBezTo>
                    <a:pt x="312" y="640"/>
                    <a:pt x="312" y="639"/>
                    <a:pt x="313" y="638"/>
                  </a:cubicBezTo>
                  <a:cubicBezTo>
                    <a:pt x="313" y="637"/>
                    <a:pt x="313" y="636"/>
                    <a:pt x="314" y="635"/>
                  </a:cubicBezTo>
                  <a:cubicBezTo>
                    <a:pt x="316" y="633"/>
                    <a:pt x="317" y="632"/>
                    <a:pt x="319" y="631"/>
                  </a:cubicBezTo>
                  <a:cubicBezTo>
                    <a:pt x="322" y="631"/>
                    <a:pt x="325" y="629"/>
                    <a:pt x="327" y="626"/>
                  </a:cubicBezTo>
                  <a:cubicBezTo>
                    <a:pt x="328" y="623"/>
                    <a:pt x="328" y="621"/>
                    <a:pt x="329" y="619"/>
                  </a:cubicBezTo>
                  <a:cubicBezTo>
                    <a:pt x="329" y="617"/>
                    <a:pt x="329" y="615"/>
                    <a:pt x="330" y="613"/>
                  </a:cubicBezTo>
                  <a:cubicBezTo>
                    <a:pt x="332" y="609"/>
                    <a:pt x="333" y="605"/>
                    <a:pt x="333" y="599"/>
                  </a:cubicBezTo>
                  <a:cubicBezTo>
                    <a:pt x="333" y="596"/>
                    <a:pt x="333" y="593"/>
                    <a:pt x="332" y="591"/>
                  </a:cubicBezTo>
                  <a:cubicBezTo>
                    <a:pt x="332" y="589"/>
                    <a:pt x="332" y="587"/>
                    <a:pt x="331" y="585"/>
                  </a:cubicBezTo>
                  <a:cubicBezTo>
                    <a:pt x="331" y="582"/>
                    <a:pt x="332" y="579"/>
                    <a:pt x="333" y="575"/>
                  </a:cubicBezTo>
                  <a:cubicBezTo>
                    <a:pt x="334" y="574"/>
                    <a:pt x="334" y="571"/>
                    <a:pt x="335" y="569"/>
                  </a:cubicBezTo>
                  <a:cubicBezTo>
                    <a:pt x="335" y="567"/>
                    <a:pt x="335" y="565"/>
                    <a:pt x="335" y="562"/>
                  </a:cubicBezTo>
                  <a:cubicBezTo>
                    <a:pt x="334" y="560"/>
                    <a:pt x="334" y="558"/>
                    <a:pt x="335" y="556"/>
                  </a:cubicBezTo>
                  <a:cubicBezTo>
                    <a:pt x="335" y="554"/>
                    <a:pt x="336" y="553"/>
                    <a:pt x="337" y="552"/>
                  </a:cubicBezTo>
                  <a:cubicBezTo>
                    <a:pt x="338" y="550"/>
                    <a:pt x="338" y="548"/>
                    <a:pt x="339" y="546"/>
                  </a:cubicBezTo>
                  <a:cubicBezTo>
                    <a:pt x="339" y="545"/>
                    <a:pt x="340" y="544"/>
                    <a:pt x="340" y="543"/>
                  </a:cubicBezTo>
                  <a:cubicBezTo>
                    <a:pt x="340" y="542"/>
                    <a:pt x="341" y="537"/>
                    <a:pt x="342" y="537"/>
                  </a:cubicBezTo>
                  <a:cubicBezTo>
                    <a:pt x="343" y="537"/>
                    <a:pt x="344" y="538"/>
                    <a:pt x="346" y="538"/>
                  </a:cubicBezTo>
                  <a:cubicBezTo>
                    <a:pt x="348" y="540"/>
                    <a:pt x="348" y="540"/>
                    <a:pt x="348" y="540"/>
                  </a:cubicBezTo>
                  <a:cubicBezTo>
                    <a:pt x="350" y="538"/>
                    <a:pt x="350" y="538"/>
                    <a:pt x="350" y="538"/>
                  </a:cubicBezTo>
                  <a:cubicBezTo>
                    <a:pt x="351" y="536"/>
                    <a:pt x="352" y="535"/>
                    <a:pt x="354" y="534"/>
                  </a:cubicBezTo>
                  <a:cubicBezTo>
                    <a:pt x="355" y="532"/>
                    <a:pt x="357" y="530"/>
                    <a:pt x="358" y="528"/>
                  </a:cubicBezTo>
                  <a:cubicBezTo>
                    <a:pt x="361" y="524"/>
                    <a:pt x="360" y="520"/>
                    <a:pt x="359" y="517"/>
                  </a:cubicBezTo>
                  <a:cubicBezTo>
                    <a:pt x="358" y="514"/>
                    <a:pt x="357" y="511"/>
                    <a:pt x="359" y="509"/>
                  </a:cubicBezTo>
                  <a:cubicBezTo>
                    <a:pt x="361" y="506"/>
                    <a:pt x="376" y="499"/>
                    <a:pt x="379" y="499"/>
                  </a:cubicBezTo>
                  <a:cubicBezTo>
                    <a:pt x="380" y="499"/>
                    <a:pt x="380" y="499"/>
                    <a:pt x="381" y="499"/>
                  </a:cubicBezTo>
                  <a:cubicBezTo>
                    <a:pt x="382" y="499"/>
                    <a:pt x="383" y="499"/>
                    <a:pt x="384" y="500"/>
                  </a:cubicBezTo>
                  <a:cubicBezTo>
                    <a:pt x="384" y="500"/>
                    <a:pt x="385" y="500"/>
                    <a:pt x="386" y="500"/>
                  </a:cubicBezTo>
                  <a:cubicBezTo>
                    <a:pt x="387" y="500"/>
                    <a:pt x="388" y="500"/>
                    <a:pt x="389" y="499"/>
                  </a:cubicBezTo>
                  <a:cubicBezTo>
                    <a:pt x="390" y="499"/>
                    <a:pt x="391" y="498"/>
                    <a:pt x="394" y="495"/>
                  </a:cubicBezTo>
                  <a:cubicBezTo>
                    <a:pt x="395" y="494"/>
                    <a:pt x="396" y="493"/>
                    <a:pt x="397" y="493"/>
                  </a:cubicBezTo>
                  <a:cubicBezTo>
                    <a:pt x="402" y="489"/>
                    <a:pt x="407" y="486"/>
                    <a:pt x="412" y="484"/>
                  </a:cubicBezTo>
                  <a:cubicBezTo>
                    <a:pt x="414" y="484"/>
                    <a:pt x="414" y="484"/>
                    <a:pt x="414" y="484"/>
                  </a:cubicBezTo>
                  <a:cubicBezTo>
                    <a:pt x="414" y="482"/>
                    <a:pt x="414" y="482"/>
                    <a:pt x="414" y="482"/>
                  </a:cubicBezTo>
                  <a:cubicBezTo>
                    <a:pt x="414" y="482"/>
                    <a:pt x="414" y="481"/>
                    <a:pt x="414" y="481"/>
                  </a:cubicBezTo>
                  <a:cubicBezTo>
                    <a:pt x="414" y="481"/>
                    <a:pt x="415" y="481"/>
                    <a:pt x="415" y="481"/>
                  </a:cubicBezTo>
                  <a:cubicBezTo>
                    <a:pt x="416" y="481"/>
                    <a:pt x="417" y="481"/>
                    <a:pt x="417" y="482"/>
                  </a:cubicBezTo>
                  <a:cubicBezTo>
                    <a:pt x="418" y="482"/>
                    <a:pt x="419" y="482"/>
                    <a:pt x="420" y="482"/>
                  </a:cubicBezTo>
                  <a:cubicBezTo>
                    <a:pt x="424" y="482"/>
                    <a:pt x="428" y="481"/>
                    <a:pt x="431" y="480"/>
                  </a:cubicBezTo>
                  <a:cubicBezTo>
                    <a:pt x="436" y="478"/>
                    <a:pt x="438" y="474"/>
                    <a:pt x="440" y="471"/>
                  </a:cubicBezTo>
                  <a:cubicBezTo>
                    <a:pt x="441" y="470"/>
                    <a:pt x="441" y="470"/>
                    <a:pt x="441" y="470"/>
                  </a:cubicBezTo>
                  <a:cubicBezTo>
                    <a:pt x="441" y="469"/>
                    <a:pt x="441" y="469"/>
                    <a:pt x="442" y="468"/>
                  </a:cubicBezTo>
                  <a:cubicBezTo>
                    <a:pt x="442" y="467"/>
                    <a:pt x="443" y="466"/>
                    <a:pt x="444" y="465"/>
                  </a:cubicBezTo>
                  <a:cubicBezTo>
                    <a:pt x="444" y="464"/>
                    <a:pt x="444" y="464"/>
                    <a:pt x="444" y="464"/>
                  </a:cubicBezTo>
                  <a:cubicBezTo>
                    <a:pt x="445" y="463"/>
                    <a:pt x="445" y="462"/>
                    <a:pt x="445" y="461"/>
                  </a:cubicBezTo>
                  <a:cubicBezTo>
                    <a:pt x="446" y="461"/>
                    <a:pt x="446" y="460"/>
                    <a:pt x="447" y="459"/>
                  </a:cubicBezTo>
                  <a:cubicBezTo>
                    <a:pt x="447" y="459"/>
                    <a:pt x="447" y="458"/>
                    <a:pt x="448" y="457"/>
                  </a:cubicBezTo>
                  <a:cubicBezTo>
                    <a:pt x="448" y="457"/>
                    <a:pt x="448" y="457"/>
                    <a:pt x="449" y="456"/>
                  </a:cubicBezTo>
                  <a:cubicBezTo>
                    <a:pt x="449" y="456"/>
                    <a:pt x="450" y="455"/>
                    <a:pt x="450" y="454"/>
                  </a:cubicBezTo>
                  <a:cubicBezTo>
                    <a:pt x="452" y="452"/>
                    <a:pt x="452" y="449"/>
                    <a:pt x="451" y="445"/>
                  </a:cubicBezTo>
                  <a:cubicBezTo>
                    <a:pt x="451" y="442"/>
                    <a:pt x="449" y="439"/>
                    <a:pt x="446" y="436"/>
                  </a:cubicBezTo>
                  <a:cubicBezTo>
                    <a:pt x="442" y="430"/>
                    <a:pt x="435" y="427"/>
                    <a:pt x="427" y="427"/>
                  </a:cubicBezTo>
                  <a:cubicBezTo>
                    <a:pt x="416" y="427"/>
                    <a:pt x="403" y="433"/>
                    <a:pt x="397" y="437"/>
                  </a:cubicBezTo>
                  <a:cubicBezTo>
                    <a:pt x="380" y="446"/>
                    <a:pt x="367" y="460"/>
                    <a:pt x="357" y="471"/>
                  </a:cubicBezTo>
                  <a:cubicBezTo>
                    <a:pt x="347" y="482"/>
                    <a:pt x="339" y="493"/>
                    <a:pt x="333" y="504"/>
                  </a:cubicBezTo>
                  <a:cubicBezTo>
                    <a:pt x="332" y="506"/>
                    <a:pt x="332" y="506"/>
                    <a:pt x="332" y="506"/>
                  </a:cubicBezTo>
                  <a:cubicBezTo>
                    <a:pt x="330" y="510"/>
                    <a:pt x="327" y="515"/>
                    <a:pt x="326" y="520"/>
                  </a:cubicBezTo>
                  <a:cubicBezTo>
                    <a:pt x="324" y="527"/>
                    <a:pt x="322" y="533"/>
                    <a:pt x="319" y="540"/>
                  </a:cubicBezTo>
                  <a:cubicBezTo>
                    <a:pt x="317" y="543"/>
                    <a:pt x="316" y="546"/>
                    <a:pt x="315" y="549"/>
                  </a:cubicBezTo>
                  <a:cubicBezTo>
                    <a:pt x="314" y="554"/>
                    <a:pt x="312" y="558"/>
                    <a:pt x="309" y="562"/>
                  </a:cubicBezTo>
                  <a:cubicBezTo>
                    <a:pt x="309" y="562"/>
                    <a:pt x="309" y="562"/>
                    <a:pt x="309" y="562"/>
                  </a:cubicBezTo>
                  <a:cubicBezTo>
                    <a:pt x="308" y="563"/>
                    <a:pt x="307" y="565"/>
                    <a:pt x="306" y="565"/>
                  </a:cubicBezTo>
                  <a:cubicBezTo>
                    <a:pt x="306" y="566"/>
                    <a:pt x="305" y="566"/>
                    <a:pt x="305" y="566"/>
                  </a:cubicBezTo>
                  <a:cubicBezTo>
                    <a:pt x="303" y="567"/>
                    <a:pt x="302" y="567"/>
                    <a:pt x="301" y="568"/>
                  </a:cubicBezTo>
                  <a:cubicBezTo>
                    <a:pt x="301" y="568"/>
                    <a:pt x="301" y="568"/>
                    <a:pt x="302" y="567"/>
                  </a:cubicBezTo>
                  <a:cubicBezTo>
                    <a:pt x="302" y="567"/>
                    <a:pt x="302" y="566"/>
                    <a:pt x="303" y="566"/>
                  </a:cubicBezTo>
                  <a:cubicBezTo>
                    <a:pt x="303" y="565"/>
                    <a:pt x="303" y="564"/>
                    <a:pt x="304" y="564"/>
                  </a:cubicBezTo>
                  <a:cubicBezTo>
                    <a:pt x="305" y="563"/>
                    <a:pt x="308" y="562"/>
                    <a:pt x="308" y="558"/>
                  </a:cubicBezTo>
                  <a:cubicBezTo>
                    <a:pt x="308" y="557"/>
                    <a:pt x="308" y="556"/>
                    <a:pt x="308" y="554"/>
                  </a:cubicBezTo>
                  <a:cubicBezTo>
                    <a:pt x="308" y="553"/>
                    <a:pt x="308" y="551"/>
                    <a:pt x="308" y="550"/>
                  </a:cubicBezTo>
                  <a:cubicBezTo>
                    <a:pt x="308" y="549"/>
                    <a:pt x="309" y="548"/>
                    <a:pt x="309" y="547"/>
                  </a:cubicBezTo>
                  <a:cubicBezTo>
                    <a:pt x="310" y="545"/>
                    <a:pt x="310" y="543"/>
                    <a:pt x="311" y="541"/>
                  </a:cubicBezTo>
                  <a:cubicBezTo>
                    <a:pt x="312" y="540"/>
                    <a:pt x="312" y="539"/>
                    <a:pt x="312" y="539"/>
                  </a:cubicBezTo>
                  <a:cubicBezTo>
                    <a:pt x="313" y="538"/>
                    <a:pt x="313" y="537"/>
                    <a:pt x="314" y="536"/>
                  </a:cubicBezTo>
                  <a:cubicBezTo>
                    <a:pt x="314" y="536"/>
                    <a:pt x="314" y="536"/>
                    <a:pt x="314" y="536"/>
                  </a:cubicBezTo>
                  <a:cubicBezTo>
                    <a:pt x="315" y="536"/>
                    <a:pt x="316" y="535"/>
                    <a:pt x="316" y="535"/>
                  </a:cubicBezTo>
                  <a:cubicBezTo>
                    <a:pt x="317" y="534"/>
                    <a:pt x="317" y="533"/>
                    <a:pt x="318" y="532"/>
                  </a:cubicBezTo>
                  <a:cubicBezTo>
                    <a:pt x="318" y="532"/>
                    <a:pt x="318" y="532"/>
                    <a:pt x="318" y="532"/>
                  </a:cubicBezTo>
                  <a:cubicBezTo>
                    <a:pt x="320" y="527"/>
                    <a:pt x="320" y="523"/>
                    <a:pt x="321" y="519"/>
                  </a:cubicBezTo>
                  <a:cubicBezTo>
                    <a:pt x="321" y="517"/>
                    <a:pt x="321" y="514"/>
                    <a:pt x="322" y="512"/>
                  </a:cubicBezTo>
                  <a:cubicBezTo>
                    <a:pt x="322" y="510"/>
                    <a:pt x="323" y="509"/>
                    <a:pt x="324" y="507"/>
                  </a:cubicBezTo>
                  <a:cubicBezTo>
                    <a:pt x="325" y="507"/>
                    <a:pt x="325" y="506"/>
                    <a:pt x="325" y="505"/>
                  </a:cubicBezTo>
                  <a:cubicBezTo>
                    <a:pt x="328" y="502"/>
                    <a:pt x="328" y="497"/>
                    <a:pt x="328" y="493"/>
                  </a:cubicBezTo>
                  <a:cubicBezTo>
                    <a:pt x="328" y="491"/>
                    <a:pt x="328" y="489"/>
                    <a:pt x="329" y="486"/>
                  </a:cubicBezTo>
                  <a:cubicBezTo>
                    <a:pt x="331" y="479"/>
                    <a:pt x="335" y="473"/>
                    <a:pt x="339" y="468"/>
                  </a:cubicBezTo>
                  <a:cubicBezTo>
                    <a:pt x="340" y="466"/>
                    <a:pt x="342" y="464"/>
                    <a:pt x="344" y="462"/>
                  </a:cubicBezTo>
                  <a:cubicBezTo>
                    <a:pt x="346" y="460"/>
                    <a:pt x="348" y="458"/>
                    <a:pt x="350" y="457"/>
                  </a:cubicBezTo>
                  <a:cubicBezTo>
                    <a:pt x="352" y="455"/>
                    <a:pt x="354" y="453"/>
                    <a:pt x="356" y="452"/>
                  </a:cubicBezTo>
                  <a:cubicBezTo>
                    <a:pt x="357" y="451"/>
                    <a:pt x="358" y="450"/>
                    <a:pt x="360" y="449"/>
                  </a:cubicBezTo>
                  <a:cubicBezTo>
                    <a:pt x="361" y="449"/>
                    <a:pt x="364" y="447"/>
                    <a:pt x="365" y="444"/>
                  </a:cubicBezTo>
                  <a:cubicBezTo>
                    <a:pt x="365" y="443"/>
                    <a:pt x="365" y="442"/>
                    <a:pt x="365" y="441"/>
                  </a:cubicBezTo>
                  <a:cubicBezTo>
                    <a:pt x="365" y="441"/>
                    <a:pt x="365" y="441"/>
                    <a:pt x="365" y="440"/>
                  </a:cubicBezTo>
                  <a:cubicBezTo>
                    <a:pt x="365" y="439"/>
                    <a:pt x="365" y="437"/>
                    <a:pt x="365" y="435"/>
                  </a:cubicBezTo>
                  <a:cubicBezTo>
                    <a:pt x="365" y="433"/>
                    <a:pt x="365" y="431"/>
                    <a:pt x="365" y="429"/>
                  </a:cubicBezTo>
                  <a:cubicBezTo>
                    <a:pt x="365" y="426"/>
                    <a:pt x="365" y="423"/>
                    <a:pt x="366" y="420"/>
                  </a:cubicBezTo>
                  <a:cubicBezTo>
                    <a:pt x="367" y="416"/>
                    <a:pt x="369" y="413"/>
                    <a:pt x="372" y="411"/>
                  </a:cubicBezTo>
                  <a:cubicBezTo>
                    <a:pt x="373" y="410"/>
                    <a:pt x="373" y="410"/>
                    <a:pt x="373" y="410"/>
                  </a:cubicBezTo>
                  <a:cubicBezTo>
                    <a:pt x="373" y="409"/>
                    <a:pt x="374" y="408"/>
                    <a:pt x="375" y="408"/>
                  </a:cubicBezTo>
                  <a:cubicBezTo>
                    <a:pt x="377" y="407"/>
                    <a:pt x="379" y="407"/>
                    <a:pt x="381" y="406"/>
                  </a:cubicBezTo>
                  <a:cubicBezTo>
                    <a:pt x="383" y="404"/>
                    <a:pt x="385" y="403"/>
                    <a:pt x="388" y="401"/>
                  </a:cubicBezTo>
                  <a:cubicBezTo>
                    <a:pt x="389" y="400"/>
                    <a:pt x="389" y="400"/>
                    <a:pt x="389" y="400"/>
                  </a:cubicBezTo>
                  <a:cubicBezTo>
                    <a:pt x="391" y="399"/>
                    <a:pt x="393" y="398"/>
                    <a:pt x="395" y="397"/>
                  </a:cubicBezTo>
                  <a:cubicBezTo>
                    <a:pt x="396" y="395"/>
                    <a:pt x="396" y="395"/>
                    <a:pt x="397" y="395"/>
                  </a:cubicBezTo>
                  <a:cubicBezTo>
                    <a:pt x="401" y="394"/>
                    <a:pt x="405" y="393"/>
                    <a:pt x="409" y="392"/>
                  </a:cubicBezTo>
                  <a:cubicBezTo>
                    <a:pt x="410" y="391"/>
                    <a:pt x="411" y="391"/>
                    <a:pt x="412" y="390"/>
                  </a:cubicBezTo>
                  <a:cubicBezTo>
                    <a:pt x="413" y="390"/>
                    <a:pt x="413" y="390"/>
                    <a:pt x="414" y="389"/>
                  </a:cubicBezTo>
                  <a:cubicBezTo>
                    <a:pt x="415" y="389"/>
                    <a:pt x="415" y="389"/>
                    <a:pt x="416" y="388"/>
                  </a:cubicBezTo>
                  <a:cubicBezTo>
                    <a:pt x="417" y="388"/>
                    <a:pt x="418" y="388"/>
                    <a:pt x="418" y="387"/>
                  </a:cubicBezTo>
                  <a:cubicBezTo>
                    <a:pt x="419" y="387"/>
                    <a:pt x="420" y="387"/>
                    <a:pt x="421" y="387"/>
                  </a:cubicBezTo>
                  <a:cubicBezTo>
                    <a:pt x="422" y="387"/>
                    <a:pt x="422" y="387"/>
                    <a:pt x="422" y="387"/>
                  </a:cubicBezTo>
                  <a:cubicBezTo>
                    <a:pt x="423" y="386"/>
                    <a:pt x="424" y="386"/>
                    <a:pt x="426" y="386"/>
                  </a:cubicBezTo>
                  <a:cubicBezTo>
                    <a:pt x="428" y="385"/>
                    <a:pt x="429" y="384"/>
                    <a:pt x="431" y="383"/>
                  </a:cubicBezTo>
                  <a:cubicBezTo>
                    <a:pt x="431" y="383"/>
                    <a:pt x="432" y="383"/>
                    <a:pt x="432" y="382"/>
                  </a:cubicBezTo>
                  <a:cubicBezTo>
                    <a:pt x="433" y="382"/>
                    <a:pt x="434" y="383"/>
                    <a:pt x="435" y="383"/>
                  </a:cubicBezTo>
                  <a:cubicBezTo>
                    <a:pt x="435" y="383"/>
                    <a:pt x="436" y="383"/>
                    <a:pt x="436" y="383"/>
                  </a:cubicBezTo>
                  <a:cubicBezTo>
                    <a:pt x="439" y="383"/>
                    <a:pt x="442" y="381"/>
                    <a:pt x="444" y="380"/>
                  </a:cubicBezTo>
                  <a:cubicBezTo>
                    <a:pt x="445" y="380"/>
                    <a:pt x="447" y="379"/>
                    <a:pt x="449" y="377"/>
                  </a:cubicBezTo>
                  <a:cubicBezTo>
                    <a:pt x="449" y="377"/>
                    <a:pt x="450" y="376"/>
                    <a:pt x="450" y="376"/>
                  </a:cubicBezTo>
                  <a:cubicBezTo>
                    <a:pt x="450" y="376"/>
                    <a:pt x="450" y="375"/>
                    <a:pt x="451" y="375"/>
                  </a:cubicBezTo>
                  <a:cubicBezTo>
                    <a:pt x="451" y="375"/>
                    <a:pt x="451" y="375"/>
                    <a:pt x="452" y="375"/>
                  </a:cubicBezTo>
                  <a:cubicBezTo>
                    <a:pt x="453" y="375"/>
                    <a:pt x="453" y="375"/>
                    <a:pt x="454" y="375"/>
                  </a:cubicBezTo>
                  <a:cubicBezTo>
                    <a:pt x="455" y="374"/>
                    <a:pt x="455" y="374"/>
                    <a:pt x="456" y="374"/>
                  </a:cubicBezTo>
                  <a:cubicBezTo>
                    <a:pt x="457" y="373"/>
                    <a:pt x="458" y="373"/>
                    <a:pt x="459" y="373"/>
                  </a:cubicBezTo>
                  <a:cubicBezTo>
                    <a:pt x="460" y="372"/>
                    <a:pt x="461" y="372"/>
                    <a:pt x="463" y="371"/>
                  </a:cubicBezTo>
                  <a:cubicBezTo>
                    <a:pt x="463" y="371"/>
                    <a:pt x="464" y="371"/>
                    <a:pt x="464" y="370"/>
                  </a:cubicBezTo>
                  <a:cubicBezTo>
                    <a:pt x="465" y="370"/>
                    <a:pt x="465" y="370"/>
                    <a:pt x="466" y="370"/>
                  </a:cubicBezTo>
                  <a:cubicBezTo>
                    <a:pt x="467" y="370"/>
                    <a:pt x="468" y="369"/>
                    <a:pt x="469" y="369"/>
                  </a:cubicBezTo>
                  <a:cubicBezTo>
                    <a:pt x="469" y="369"/>
                    <a:pt x="470" y="368"/>
                    <a:pt x="471" y="368"/>
                  </a:cubicBezTo>
                  <a:cubicBezTo>
                    <a:pt x="472" y="368"/>
                    <a:pt x="472" y="368"/>
                    <a:pt x="472" y="368"/>
                  </a:cubicBezTo>
                  <a:cubicBezTo>
                    <a:pt x="473" y="367"/>
                    <a:pt x="474" y="367"/>
                    <a:pt x="475" y="366"/>
                  </a:cubicBezTo>
                  <a:cubicBezTo>
                    <a:pt x="476" y="366"/>
                    <a:pt x="476" y="365"/>
                    <a:pt x="477" y="365"/>
                  </a:cubicBezTo>
                  <a:cubicBezTo>
                    <a:pt x="477" y="365"/>
                    <a:pt x="477" y="365"/>
                    <a:pt x="477" y="365"/>
                  </a:cubicBezTo>
                  <a:cubicBezTo>
                    <a:pt x="478" y="365"/>
                    <a:pt x="479" y="365"/>
                    <a:pt x="480" y="366"/>
                  </a:cubicBezTo>
                  <a:cubicBezTo>
                    <a:pt x="481" y="366"/>
                    <a:pt x="482" y="366"/>
                    <a:pt x="484" y="366"/>
                  </a:cubicBezTo>
                  <a:cubicBezTo>
                    <a:pt x="485" y="366"/>
                    <a:pt x="486" y="366"/>
                    <a:pt x="486" y="366"/>
                  </a:cubicBezTo>
                  <a:cubicBezTo>
                    <a:pt x="489" y="365"/>
                    <a:pt x="491" y="363"/>
                    <a:pt x="492" y="361"/>
                  </a:cubicBezTo>
                  <a:cubicBezTo>
                    <a:pt x="493" y="361"/>
                    <a:pt x="493" y="361"/>
                    <a:pt x="493" y="361"/>
                  </a:cubicBezTo>
                  <a:cubicBezTo>
                    <a:pt x="495" y="359"/>
                    <a:pt x="497" y="357"/>
                    <a:pt x="499" y="356"/>
                  </a:cubicBezTo>
                  <a:cubicBezTo>
                    <a:pt x="499" y="356"/>
                    <a:pt x="500" y="356"/>
                    <a:pt x="501" y="355"/>
                  </a:cubicBezTo>
                  <a:cubicBezTo>
                    <a:pt x="502" y="355"/>
                    <a:pt x="503" y="355"/>
                    <a:pt x="504" y="354"/>
                  </a:cubicBezTo>
                  <a:cubicBezTo>
                    <a:pt x="505" y="353"/>
                    <a:pt x="506" y="352"/>
                    <a:pt x="507" y="351"/>
                  </a:cubicBezTo>
                  <a:cubicBezTo>
                    <a:pt x="508" y="350"/>
                    <a:pt x="510" y="349"/>
                    <a:pt x="511" y="349"/>
                  </a:cubicBezTo>
                  <a:cubicBezTo>
                    <a:pt x="512" y="348"/>
                    <a:pt x="513" y="348"/>
                    <a:pt x="514" y="348"/>
                  </a:cubicBezTo>
                  <a:cubicBezTo>
                    <a:pt x="516" y="348"/>
                    <a:pt x="517" y="348"/>
                    <a:pt x="519" y="348"/>
                  </a:cubicBezTo>
                  <a:cubicBezTo>
                    <a:pt x="523" y="346"/>
                    <a:pt x="523" y="343"/>
                    <a:pt x="524" y="341"/>
                  </a:cubicBezTo>
                  <a:cubicBezTo>
                    <a:pt x="524" y="341"/>
                    <a:pt x="524" y="339"/>
                    <a:pt x="524" y="338"/>
                  </a:cubicBezTo>
                  <a:cubicBezTo>
                    <a:pt x="524" y="337"/>
                    <a:pt x="524" y="336"/>
                    <a:pt x="524" y="335"/>
                  </a:cubicBezTo>
                  <a:cubicBezTo>
                    <a:pt x="525" y="332"/>
                    <a:pt x="526" y="329"/>
                    <a:pt x="527" y="326"/>
                  </a:cubicBezTo>
                  <a:cubicBezTo>
                    <a:pt x="528" y="323"/>
                    <a:pt x="529" y="321"/>
                    <a:pt x="530" y="318"/>
                  </a:cubicBezTo>
                  <a:cubicBezTo>
                    <a:pt x="531" y="315"/>
                    <a:pt x="532" y="313"/>
                    <a:pt x="532" y="311"/>
                  </a:cubicBezTo>
                  <a:cubicBezTo>
                    <a:pt x="532" y="309"/>
                    <a:pt x="532" y="309"/>
                    <a:pt x="532" y="309"/>
                  </a:cubicBezTo>
                  <a:cubicBezTo>
                    <a:pt x="533" y="308"/>
                    <a:pt x="533" y="307"/>
                    <a:pt x="533" y="306"/>
                  </a:cubicBezTo>
                  <a:cubicBezTo>
                    <a:pt x="534" y="305"/>
                    <a:pt x="534" y="304"/>
                    <a:pt x="534" y="303"/>
                  </a:cubicBezTo>
                  <a:cubicBezTo>
                    <a:pt x="535" y="301"/>
                    <a:pt x="535" y="300"/>
                    <a:pt x="535" y="298"/>
                  </a:cubicBezTo>
                  <a:cubicBezTo>
                    <a:pt x="535" y="297"/>
                    <a:pt x="536" y="296"/>
                    <a:pt x="536" y="295"/>
                  </a:cubicBezTo>
                  <a:cubicBezTo>
                    <a:pt x="536" y="295"/>
                    <a:pt x="536" y="294"/>
                    <a:pt x="536" y="293"/>
                  </a:cubicBezTo>
                  <a:cubicBezTo>
                    <a:pt x="536" y="291"/>
                    <a:pt x="537" y="290"/>
                    <a:pt x="538" y="289"/>
                  </a:cubicBezTo>
                  <a:cubicBezTo>
                    <a:pt x="539" y="288"/>
                    <a:pt x="540" y="287"/>
                    <a:pt x="541" y="287"/>
                  </a:cubicBezTo>
                  <a:cubicBezTo>
                    <a:pt x="544" y="286"/>
                    <a:pt x="545" y="283"/>
                    <a:pt x="547" y="281"/>
                  </a:cubicBezTo>
                  <a:cubicBezTo>
                    <a:pt x="547" y="281"/>
                    <a:pt x="547" y="280"/>
                    <a:pt x="547" y="280"/>
                  </a:cubicBezTo>
                  <a:cubicBezTo>
                    <a:pt x="549" y="277"/>
                    <a:pt x="551" y="274"/>
                    <a:pt x="553" y="272"/>
                  </a:cubicBezTo>
                  <a:cubicBezTo>
                    <a:pt x="555" y="270"/>
                    <a:pt x="557" y="269"/>
                    <a:pt x="559" y="267"/>
                  </a:cubicBezTo>
                  <a:cubicBezTo>
                    <a:pt x="562" y="266"/>
                    <a:pt x="562" y="266"/>
                    <a:pt x="562" y="266"/>
                  </a:cubicBezTo>
                  <a:lnTo>
                    <a:pt x="551" y="246"/>
                  </a:lnTo>
                  <a:close/>
                </a:path>
              </a:pathLst>
            </a:custGeom>
            <a:solidFill>
              <a:schemeClr val="accent2"/>
            </a:solid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0" name="Freeform 179">
              <a:extLst>
                <a:ext uri="{FF2B5EF4-FFF2-40B4-BE49-F238E27FC236}">
                  <a16:creationId xmlns:a16="http://schemas.microsoft.com/office/drawing/2014/main" id="{7F831BB0-FE19-AD43-A5D2-9C2FFAE7B9DA}"/>
                </a:ext>
              </a:extLst>
            </p:cNvPr>
            <p:cNvSpPr>
              <a:spLocks/>
            </p:cNvSpPr>
            <p:nvPr/>
          </p:nvSpPr>
          <p:spPr bwMode="auto">
            <a:xfrm>
              <a:off x="19398486" y="8148830"/>
              <a:ext cx="82070" cy="78396"/>
            </a:xfrm>
            <a:custGeom>
              <a:avLst/>
              <a:gdLst>
                <a:gd name="T0" fmla="*/ 13 w 15"/>
                <a:gd name="T1" fmla="*/ 2 h 16"/>
                <a:gd name="T2" fmla="*/ 9 w 15"/>
                <a:gd name="T3" fmla="*/ 0 h 16"/>
                <a:gd name="T4" fmla="*/ 5 w 15"/>
                <a:gd name="T5" fmla="*/ 0 h 16"/>
                <a:gd name="T6" fmla="*/ 0 w 15"/>
                <a:gd name="T7" fmla="*/ 8 h 16"/>
                <a:gd name="T8" fmla="*/ 5 w 15"/>
                <a:gd name="T9" fmla="*/ 15 h 16"/>
                <a:gd name="T10" fmla="*/ 8 w 15"/>
                <a:gd name="T11" fmla="*/ 16 h 16"/>
                <a:gd name="T12" fmla="*/ 15 w 15"/>
                <a:gd name="T13" fmla="*/ 8 h 16"/>
                <a:gd name="T14" fmla="*/ 13 w 15"/>
                <a:gd name="T15" fmla="*/ 2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6">
                  <a:moveTo>
                    <a:pt x="13" y="2"/>
                  </a:moveTo>
                  <a:cubicBezTo>
                    <a:pt x="12" y="0"/>
                    <a:pt x="10" y="0"/>
                    <a:pt x="9" y="0"/>
                  </a:cubicBezTo>
                  <a:cubicBezTo>
                    <a:pt x="8" y="0"/>
                    <a:pt x="7" y="0"/>
                    <a:pt x="5" y="0"/>
                  </a:cubicBezTo>
                  <a:cubicBezTo>
                    <a:pt x="2" y="2"/>
                    <a:pt x="0" y="5"/>
                    <a:pt x="0" y="8"/>
                  </a:cubicBezTo>
                  <a:cubicBezTo>
                    <a:pt x="0" y="11"/>
                    <a:pt x="2" y="14"/>
                    <a:pt x="5" y="15"/>
                  </a:cubicBezTo>
                  <a:cubicBezTo>
                    <a:pt x="6" y="16"/>
                    <a:pt x="7" y="16"/>
                    <a:pt x="8" y="16"/>
                  </a:cubicBezTo>
                  <a:cubicBezTo>
                    <a:pt x="11" y="16"/>
                    <a:pt x="14" y="14"/>
                    <a:pt x="15" y="8"/>
                  </a:cubicBezTo>
                  <a:cubicBezTo>
                    <a:pt x="15" y="6"/>
                    <a:pt x="15" y="3"/>
                    <a:pt x="13"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1" name="Freeform 73">
              <a:extLst>
                <a:ext uri="{FF2B5EF4-FFF2-40B4-BE49-F238E27FC236}">
                  <a16:creationId xmlns:a16="http://schemas.microsoft.com/office/drawing/2014/main" id="{619CE4EC-2575-F644-944C-CFF59CD26E9A}"/>
                </a:ext>
              </a:extLst>
            </p:cNvPr>
            <p:cNvSpPr>
              <a:spLocks/>
            </p:cNvSpPr>
            <p:nvPr/>
          </p:nvSpPr>
          <p:spPr bwMode="auto">
            <a:xfrm>
              <a:off x="18684477" y="4790871"/>
              <a:ext cx="77966" cy="59730"/>
            </a:xfrm>
            <a:custGeom>
              <a:avLst/>
              <a:gdLst>
                <a:gd name="T0" fmla="*/ 7 w 14"/>
                <a:gd name="T1" fmla="*/ 0 h 12"/>
                <a:gd name="T2" fmla="*/ 1 w 14"/>
                <a:gd name="T3" fmla="*/ 3 h 12"/>
                <a:gd name="T4" fmla="*/ 3 w 14"/>
                <a:gd name="T5" fmla="*/ 9 h 12"/>
                <a:gd name="T6" fmla="*/ 7 w 14"/>
                <a:gd name="T7" fmla="*/ 11 h 12"/>
                <a:gd name="T8" fmla="*/ 9 w 14"/>
                <a:gd name="T9" fmla="*/ 12 h 12"/>
                <a:gd name="T10" fmla="*/ 9 w 14"/>
                <a:gd name="T11" fmla="*/ 12 h 12"/>
                <a:gd name="T12" fmla="*/ 13 w 14"/>
                <a:gd name="T13" fmla="*/ 10 h 12"/>
                <a:gd name="T14" fmla="*/ 14 w 14"/>
                <a:gd name="T15" fmla="*/ 6 h 12"/>
                <a:gd name="T16" fmla="*/ 7 w 1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2">
                  <a:moveTo>
                    <a:pt x="7" y="0"/>
                  </a:moveTo>
                  <a:cubicBezTo>
                    <a:pt x="4" y="0"/>
                    <a:pt x="2" y="1"/>
                    <a:pt x="1" y="3"/>
                  </a:cubicBezTo>
                  <a:cubicBezTo>
                    <a:pt x="1" y="4"/>
                    <a:pt x="0" y="6"/>
                    <a:pt x="3" y="9"/>
                  </a:cubicBezTo>
                  <a:cubicBezTo>
                    <a:pt x="4" y="10"/>
                    <a:pt x="5" y="10"/>
                    <a:pt x="7" y="11"/>
                  </a:cubicBezTo>
                  <a:cubicBezTo>
                    <a:pt x="8" y="11"/>
                    <a:pt x="9" y="12"/>
                    <a:pt x="9" y="12"/>
                  </a:cubicBezTo>
                  <a:cubicBezTo>
                    <a:pt x="9" y="12"/>
                    <a:pt x="9" y="12"/>
                    <a:pt x="9" y="12"/>
                  </a:cubicBezTo>
                  <a:cubicBezTo>
                    <a:pt x="11" y="12"/>
                    <a:pt x="12" y="11"/>
                    <a:pt x="13" y="10"/>
                  </a:cubicBezTo>
                  <a:cubicBezTo>
                    <a:pt x="14" y="9"/>
                    <a:pt x="14" y="8"/>
                    <a:pt x="14" y="6"/>
                  </a:cubicBezTo>
                  <a:cubicBezTo>
                    <a:pt x="14" y="2"/>
                    <a:pt x="11" y="0"/>
                    <a:pt x="7"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2" name="Freeform 74">
              <a:extLst>
                <a:ext uri="{FF2B5EF4-FFF2-40B4-BE49-F238E27FC236}">
                  <a16:creationId xmlns:a16="http://schemas.microsoft.com/office/drawing/2014/main" id="{4161EE55-B1FE-9849-91FF-1DF2F482328F}"/>
                </a:ext>
              </a:extLst>
            </p:cNvPr>
            <p:cNvSpPr>
              <a:spLocks/>
            </p:cNvSpPr>
            <p:nvPr/>
          </p:nvSpPr>
          <p:spPr bwMode="auto">
            <a:xfrm>
              <a:off x="18298748" y="5138053"/>
              <a:ext cx="82070" cy="134393"/>
            </a:xfrm>
            <a:custGeom>
              <a:avLst/>
              <a:gdLst>
                <a:gd name="T0" fmla="*/ 15 w 15"/>
                <a:gd name="T1" fmla="*/ 7 h 27"/>
                <a:gd name="T2" fmla="*/ 8 w 15"/>
                <a:gd name="T3" fmla="*/ 0 h 27"/>
                <a:gd name="T4" fmla="*/ 7 w 15"/>
                <a:gd name="T5" fmla="*/ 0 h 27"/>
                <a:gd name="T6" fmla="*/ 2 w 15"/>
                <a:gd name="T7" fmla="*/ 6 h 27"/>
                <a:gd name="T8" fmla="*/ 1 w 15"/>
                <a:gd name="T9" fmla="*/ 7 h 27"/>
                <a:gd name="T10" fmla="*/ 1 w 15"/>
                <a:gd name="T11" fmla="*/ 8 h 27"/>
                <a:gd name="T12" fmla="*/ 0 w 15"/>
                <a:gd name="T13" fmla="*/ 13 h 27"/>
                <a:gd name="T14" fmla="*/ 0 w 15"/>
                <a:gd name="T15" fmla="*/ 15 h 27"/>
                <a:gd name="T16" fmla="*/ 3 w 15"/>
                <a:gd name="T17" fmla="*/ 25 h 27"/>
                <a:gd name="T18" fmla="*/ 7 w 15"/>
                <a:gd name="T19" fmla="*/ 27 h 27"/>
                <a:gd name="T20" fmla="*/ 10 w 15"/>
                <a:gd name="T21" fmla="*/ 25 h 27"/>
                <a:gd name="T22" fmla="*/ 15 w 15"/>
                <a:gd name="T23"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7">
                  <a:moveTo>
                    <a:pt x="15" y="7"/>
                  </a:moveTo>
                  <a:cubicBezTo>
                    <a:pt x="14" y="4"/>
                    <a:pt x="12" y="0"/>
                    <a:pt x="8" y="0"/>
                  </a:cubicBezTo>
                  <a:cubicBezTo>
                    <a:pt x="7" y="0"/>
                    <a:pt x="7" y="0"/>
                    <a:pt x="7" y="0"/>
                  </a:cubicBezTo>
                  <a:cubicBezTo>
                    <a:pt x="3" y="0"/>
                    <a:pt x="2" y="4"/>
                    <a:pt x="2" y="6"/>
                  </a:cubicBezTo>
                  <a:cubicBezTo>
                    <a:pt x="2" y="6"/>
                    <a:pt x="2" y="7"/>
                    <a:pt x="1" y="7"/>
                  </a:cubicBezTo>
                  <a:cubicBezTo>
                    <a:pt x="1" y="7"/>
                    <a:pt x="1" y="8"/>
                    <a:pt x="1" y="8"/>
                  </a:cubicBezTo>
                  <a:cubicBezTo>
                    <a:pt x="1" y="9"/>
                    <a:pt x="0" y="11"/>
                    <a:pt x="0" y="13"/>
                  </a:cubicBezTo>
                  <a:cubicBezTo>
                    <a:pt x="0" y="14"/>
                    <a:pt x="0" y="14"/>
                    <a:pt x="0" y="15"/>
                  </a:cubicBezTo>
                  <a:cubicBezTo>
                    <a:pt x="1" y="20"/>
                    <a:pt x="1" y="23"/>
                    <a:pt x="3" y="25"/>
                  </a:cubicBezTo>
                  <a:cubicBezTo>
                    <a:pt x="4" y="26"/>
                    <a:pt x="5" y="27"/>
                    <a:pt x="7" y="27"/>
                  </a:cubicBezTo>
                  <a:cubicBezTo>
                    <a:pt x="8" y="27"/>
                    <a:pt x="9" y="26"/>
                    <a:pt x="10" y="25"/>
                  </a:cubicBezTo>
                  <a:cubicBezTo>
                    <a:pt x="14" y="21"/>
                    <a:pt x="15" y="9"/>
                    <a:pt x="15" y="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3" name="Freeform 75">
              <a:extLst>
                <a:ext uri="{FF2B5EF4-FFF2-40B4-BE49-F238E27FC236}">
                  <a16:creationId xmlns:a16="http://schemas.microsoft.com/office/drawing/2014/main" id="{E914C8F3-328D-BA4D-9D70-7BA1B46E0E14}"/>
                </a:ext>
              </a:extLst>
            </p:cNvPr>
            <p:cNvSpPr>
              <a:spLocks/>
            </p:cNvSpPr>
            <p:nvPr/>
          </p:nvSpPr>
          <p:spPr bwMode="auto">
            <a:xfrm>
              <a:off x="15851012" y="3486139"/>
              <a:ext cx="769406" cy="625301"/>
            </a:xfrm>
            <a:custGeom>
              <a:avLst/>
              <a:gdLst>
                <a:gd name="T0" fmla="*/ 136 w 141"/>
                <a:gd name="T1" fmla="*/ 61 h 126"/>
                <a:gd name="T2" fmla="*/ 132 w 141"/>
                <a:gd name="T3" fmla="*/ 44 h 126"/>
                <a:gd name="T4" fmla="*/ 115 w 141"/>
                <a:gd name="T5" fmla="*/ 36 h 126"/>
                <a:gd name="T6" fmla="*/ 106 w 141"/>
                <a:gd name="T7" fmla="*/ 30 h 126"/>
                <a:gd name="T8" fmla="*/ 99 w 141"/>
                <a:gd name="T9" fmla="*/ 14 h 126"/>
                <a:gd name="T10" fmla="*/ 84 w 141"/>
                <a:gd name="T11" fmla="*/ 8 h 126"/>
                <a:gd name="T12" fmla="*/ 70 w 141"/>
                <a:gd name="T13" fmla="*/ 2 h 126"/>
                <a:gd name="T14" fmla="*/ 61 w 141"/>
                <a:gd name="T15" fmla="*/ 1 h 126"/>
                <a:gd name="T16" fmla="*/ 56 w 141"/>
                <a:gd name="T17" fmla="*/ 8 h 126"/>
                <a:gd name="T18" fmla="*/ 55 w 141"/>
                <a:gd name="T19" fmla="*/ 20 h 126"/>
                <a:gd name="T20" fmla="*/ 49 w 141"/>
                <a:gd name="T21" fmla="*/ 33 h 126"/>
                <a:gd name="T22" fmla="*/ 38 w 141"/>
                <a:gd name="T23" fmla="*/ 40 h 126"/>
                <a:gd name="T24" fmla="*/ 33 w 141"/>
                <a:gd name="T25" fmla="*/ 45 h 126"/>
                <a:gd name="T26" fmla="*/ 32 w 141"/>
                <a:gd name="T27" fmla="*/ 48 h 126"/>
                <a:gd name="T28" fmla="*/ 25 w 141"/>
                <a:gd name="T29" fmla="*/ 50 h 126"/>
                <a:gd name="T30" fmla="*/ 21 w 141"/>
                <a:gd name="T31" fmla="*/ 57 h 126"/>
                <a:gd name="T32" fmla="*/ 14 w 141"/>
                <a:gd name="T33" fmla="*/ 60 h 126"/>
                <a:gd name="T34" fmla="*/ 9 w 141"/>
                <a:gd name="T35" fmla="*/ 64 h 126"/>
                <a:gd name="T36" fmla="*/ 4 w 141"/>
                <a:gd name="T37" fmla="*/ 81 h 126"/>
                <a:gd name="T38" fmla="*/ 6 w 141"/>
                <a:gd name="T39" fmla="*/ 85 h 126"/>
                <a:gd name="T40" fmla="*/ 10 w 141"/>
                <a:gd name="T41" fmla="*/ 92 h 126"/>
                <a:gd name="T42" fmla="*/ 13 w 141"/>
                <a:gd name="T43" fmla="*/ 103 h 126"/>
                <a:gd name="T44" fmla="*/ 8 w 141"/>
                <a:gd name="T45" fmla="*/ 121 h 126"/>
                <a:gd name="T46" fmla="*/ 17 w 141"/>
                <a:gd name="T47" fmla="*/ 126 h 126"/>
                <a:gd name="T48" fmla="*/ 23 w 141"/>
                <a:gd name="T49" fmla="*/ 125 h 126"/>
                <a:gd name="T50" fmla="*/ 28 w 141"/>
                <a:gd name="T51" fmla="*/ 124 h 126"/>
                <a:gd name="T52" fmla="*/ 36 w 141"/>
                <a:gd name="T53" fmla="*/ 123 h 126"/>
                <a:gd name="T54" fmla="*/ 44 w 141"/>
                <a:gd name="T55" fmla="*/ 126 h 126"/>
                <a:gd name="T56" fmla="*/ 54 w 141"/>
                <a:gd name="T57" fmla="*/ 119 h 126"/>
                <a:gd name="T58" fmla="*/ 59 w 141"/>
                <a:gd name="T59" fmla="*/ 112 h 126"/>
                <a:gd name="T60" fmla="*/ 67 w 141"/>
                <a:gd name="T61" fmla="*/ 104 h 126"/>
                <a:gd name="T62" fmla="*/ 73 w 141"/>
                <a:gd name="T63" fmla="*/ 105 h 126"/>
                <a:gd name="T64" fmla="*/ 85 w 141"/>
                <a:gd name="T65" fmla="*/ 95 h 126"/>
                <a:gd name="T66" fmla="*/ 94 w 141"/>
                <a:gd name="T67" fmla="*/ 93 h 126"/>
                <a:gd name="T68" fmla="*/ 102 w 141"/>
                <a:gd name="T69" fmla="*/ 91 h 126"/>
                <a:gd name="T70" fmla="*/ 111 w 141"/>
                <a:gd name="T71" fmla="*/ 88 h 126"/>
                <a:gd name="T72" fmla="*/ 118 w 141"/>
                <a:gd name="T73" fmla="*/ 86 h 126"/>
                <a:gd name="T74" fmla="*/ 123 w 141"/>
                <a:gd name="T75" fmla="*/ 86 h 126"/>
                <a:gd name="T76" fmla="*/ 140 w 141"/>
                <a:gd name="T77" fmla="*/ 7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1" h="126">
                  <a:moveTo>
                    <a:pt x="137" y="64"/>
                  </a:moveTo>
                  <a:cubicBezTo>
                    <a:pt x="137" y="63"/>
                    <a:pt x="136" y="62"/>
                    <a:pt x="136" y="61"/>
                  </a:cubicBezTo>
                  <a:cubicBezTo>
                    <a:pt x="135" y="59"/>
                    <a:pt x="135" y="56"/>
                    <a:pt x="135" y="54"/>
                  </a:cubicBezTo>
                  <a:cubicBezTo>
                    <a:pt x="134" y="51"/>
                    <a:pt x="134" y="47"/>
                    <a:pt x="132" y="44"/>
                  </a:cubicBezTo>
                  <a:cubicBezTo>
                    <a:pt x="129" y="37"/>
                    <a:pt x="122" y="36"/>
                    <a:pt x="117" y="36"/>
                  </a:cubicBezTo>
                  <a:cubicBezTo>
                    <a:pt x="116" y="36"/>
                    <a:pt x="116" y="36"/>
                    <a:pt x="115" y="36"/>
                  </a:cubicBezTo>
                  <a:cubicBezTo>
                    <a:pt x="114" y="36"/>
                    <a:pt x="114" y="36"/>
                    <a:pt x="113" y="36"/>
                  </a:cubicBezTo>
                  <a:cubicBezTo>
                    <a:pt x="110" y="36"/>
                    <a:pt x="108" y="35"/>
                    <a:pt x="106" y="30"/>
                  </a:cubicBezTo>
                  <a:cubicBezTo>
                    <a:pt x="105" y="28"/>
                    <a:pt x="104" y="27"/>
                    <a:pt x="103" y="25"/>
                  </a:cubicBezTo>
                  <a:cubicBezTo>
                    <a:pt x="102" y="21"/>
                    <a:pt x="100" y="18"/>
                    <a:pt x="99" y="14"/>
                  </a:cubicBezTo>
                  <a:cubicBezTo>
                    <a:pt x="97" y="11"/>
                    <a:pt x="92" y="10"/>
                    <a:pt x="88" y="9"/>
                  </a:cubicBezTo>
                  <a:cubicBezTo>
                    <a:pt x="87" y="8"/>
                    <a:pt x="85" y="8"/>
                    <a:pt x="84" y="8"/>
                  </a:cubicBezTo>
                  <a:cubicBezTo>
                    <a:pt x="82" y="7"/>
                    <a:pt x="80" y="6"/>
                    <a:pt x="78" y="5"/>
                  </a:cubicBezTo>
                  <a:cubicBezTo>
                    <a:pt x="76" y="4"/>
                    <a:pt x="73" y="3"/>
                    <a:pt x="70" y="2"/>
                  </a:cubicBezTo>
                  <a:cubicBezTo>
                    <a:pt x="68" y="1"/>
                    <a:pt x="66" y="0"/>
                    <a:pt x="63" y="0"/>
                  </a:cubicBezTo>
                  <a:cubicBezTo>
                    <a:pt x="62" y="0"/>
                    <a:pt x="61" y="1"/>
                    <a:pt x="61" y="1"/>
                  </a:cubicBezTo>
                  <a:cubicBezTo>
                    <a:pt x="57" y="2"/>
                    <a:pt x="56" y="5"/>
                    <a:pt x="56" y="7"/>
                  </a:cubicBezTo>
                  <a:cubicBezTo>
                    <a:pt x="56" y="7"/>
                    <a:pt x="56" y="8"/>
                    <a:pt x="56" y="8"/>
                  </a:cubicBezTo>
                  <a:cubicBezTo>
                    <a:pt x="55" y="11"/>
                    <a:pt x="55" y="14"/>
                    <a:pt x="56" y="16"/>
                  </a:cubicBezTo>
                  <a:cubicBezTo>
                    <a:pt x="56" y="18"/>
                    <a:pt x="55" y="19"/>
                    <a:pt x="55" y="20"/>
                  </a:cubicBezTo>
                  <a:cubicBezTo>
                    <a:pt x="55" y="22"/>
                    <a:pt x="55" y="23"/>
                    <a:pt x="54" y="24"/>
                  </a:cubicBezTo>
                  <a:cubicBezTo>
                    <a:pt x="54" y="27"/>
                    <a:pt x="51" y="31"/>
                    <a:pt x="49" y="33"/>
                  </a:cubicBezTo>
                  <a:cubicBezTo>
                    <a:pt x="47" y="34"/>
                    <a:pt x="45" y="35"/>
                    <a:pt x="44" y="36"/>
                  </a:cubicBezTo>
                  <a:cubicBezTo>
                    <a:pt x="42" y="37"/>
                    <a:pt x="40" y="39"/>
                    <a:pt x="38" y="40"/>
                  </a:cubicBezTo>
                  <a:cubicBezTo>
                    <a:pt x="38" y="40"/>
                    <a:pt x="38" y="40"/>
                    <a:pt x="38" y="40"/>
                  </a:cubicBezTo>
                  <a:cubicBezTo>
                    <a:pt x="36" y="42"/>
                    <a:pt x="34" y="43"/>
                    <a:pt x="33" y="45"/>
                  </a:cubicBezTo>
                  <a:cubicBezTo>
                    <a:pt x="33" y="46"/>
                    <a:pt x="33" y="46"/>
                    <a:pt x="32" y="47"/>
                  </a:cubicBezTo>
                  <a:cubicBezTo>
                    <a:pt x="32" y="48"/>
                    <a:pt x="32" y="48"/>
                    <a:pt x="32" y="48"/>
                  </a:cubicBezTo>
                  <a:cubicBezTo>
                    <a:pt x="32" y="49"/>
                    <a:pt x="31" y="49"/>
                    <a:pt x="30" y="49"/>
                  </a:cubicBezTo>
                  <a:cubicBezTo>
                    <a:pt x="29" y="49"/>
                    <a:pt x="27" y="49"/>
                    <a:pt x="25" y="50"/>
                  </a:cubicBezTo>
                  <a:cubicBezTo>
                    <a:pt x="24" y="51"/>
                    <a:pt x="23" y="53"/>
                    <a:pt x="22" y="55"/>
                  </a:cubicBezTo>
                  <a:cubicBezTo>
                    <a:pt x="21" y="55"/>
                    <a:pt x="21" y="56"/>
                    <a:pt x="21" y="57"/>
                  </a:cubicBezTo>
                  <a:cubicBezTo>
                    <a:pt x="20" y="57"/>
                    <a:pt x="19" y="58"/>
                    <a:pt x="18" y="58"/>
                  </a:cubicBezTo>
                  <a:cubicBezTo>
                    <a:pt x="17" y="59"/>
                    <a:pt x="16" y="59"/>
                    <a:pt x="14" y="60"/>
                  </a:cubicBezTo>
                  <a:cubicBezTo>
                    <a:pt x="13" y="61"/>
                    <a:pt x="12" y="61"/>
                    <a:pt x="11" y="62"/>
                  </a:cubicBezTo>
                  <a:cubicBezTo>
                    <a:pt x="10" y="63"/>
                    <a:pt x="9" y="63"/>
                    <a:pt x="9" y="64"/>
                  </a:cubicBezTo>
                  <a:cubicBezTo>
                    <a:pt x="5" y="66"/>
                    <a:pt x="1" y="69"/>
                    <a:pt x="0" y="75"/>
                  </a:cubicBezTo>
                  <a:cubicBezTo>
                    <a:pt x="0" y="79"/>
                    <a:pt x="2" y="81"/>
                    <a:pt x="4" y="81"/>
                  </a:cubicBezTo>
                  <a:cubicBezTo>
                    <a:pt x="5" y="82"/>
                    <a:pt x="5" y="82"/>
                    <a:pt x="5" y="83"/>
                  </a:cubicBezTo>
                  <a:cubicBezTo>
                    <a:pt x="6" y="83"/>
                    <a:pt x="6" y="84"/>
                    <a:pt x="6" y="85"/>
                  </a:cubicBezTo>
                  <a:cubicBezTo>
                    <a:pt x="6" y="86"/>
                    <a:pt x="6" y="87"/>
                    <a:pt x="7" y="89"/>
                  </a:cubicBezTo>
                  <a:cubicBezTo>
                    <a:pt x="8" y="90"/>
                    <a:pt x="9" y="91"/>
                    <a:pt x="10" y="92"/>
                  </a:cubicBezTo>
                  <a:cubicBezTo>
                    <a:pt x="10" y="93"/>
                    <a:pt x="10" y="93"/>
                    <a:pt x="11" y="93"/>
                  </a:cubicBezTo>
                  <a:cubicBezTo>
                    <a:pt x="13" y="97"/>
                    <a:pt x="14" y="100"/>
                    <a:pt x="13" y="103"/>
                  </a:cubicBezTo>
                  <a:cubicBezTo>
                    <a:pt x="13" y="106"/>
                    <a:pt x="12" y="110"/>
                    <a:pt x="10" y="113"/>
                  </a:cubicBezTo>
                  <a:cubicBezTo>
                    <a:pt x="9" y="115"/>
                    <a:pt x="7" y="118"/>
                    <a:pt x="8" y="121"/>
                  </a:cubicBezTo>
                  <a:cubicBezTo>
                    <a:pt x="9" y="122"/>
                    <a:pt x="10" y="124"/>
                    <a:pt x="12" y="125"/>
                  </a:cubicBezTo>
                  <a:cubicBezTo>
                    <a:pt x="13" y="126"/>
                    <a:pt x="15" y="126"/>
                    <a:pt x="17" y="126"/>
                  </a:cubicBezTo>
                  <a:cubicBezTo>
                    <a:pt x="17" y="126"/>
                    <a:pt x="17" y="126"/>
                    <a:pt x="17" y="126"/>
                  </a:cubicBezTo>
                  <a:cubicBezTo>
                    <a:pt x="19" y="126"/>
                    <a:pt x="21" y="126"/>
                    <a:pt x="23" y="125"/>
                  </a:cubicBezTo>
                  <a:cubicBezTo>
                    <a:pt x="24" y="125"/>
                    <a:pt x="26" y="124"/>
                    <a:pt x="27" y="124"/>
                  </a:cubicBezTo>
                  <a:cubicBezTo>
                    <a:pt x="28" y="124"/>
                    <a:pt x="28" y="124"/>
                    <a:pt x="28" y="124"/>
                  </a:cubicBezTo>
                  <a:cubicBezTo>
                    <a:pt x="30" y="124"/>
                    <a:pt x="32" y="123"/>
                    <a:pt x="34" y="123"/>
                  </a:cubicBezTo>
                  <a:cubicBezTo>
                    <a:pt x="34" y="123"/>
                    <a:pt x="35" y="123"/>
                    <a:pt x="36" y="123"/>
                  </a:cubicBezTo>
                  <a:cubicBezTo>
                    <a:pt x="36" y="124"/>
                    <a:pt x="37" y="124"/>
                    <a:pt x="38" y="124"/>
                  </a:cubicBezTo>
                  <a:cubicBezTo>
                    <a:pt x="40" y="125"/>
                    <a:pt x="42" y="126"/>
                    <a:pt x="44" y="126"/>
                  </a:cubicBezTo>
                  <a:cubicBezTo>
                    <a:pt x="44" y="126"/>
                    <a:pt x="45" y="126"/>
                    <a:pt x="45" y="126"/>
                  </a:cubicBezTo>
                  <a:cubicBezTo>
                    <a:pt x="50" y="126"/>
                    <a:pt x="52" y="122"/>
                    <a:pt x="54" y="119"/>
                  </a:cubicBezTo>
                  <a:cubicBezTo>
                    <a:pt x="55" y="118"/>
                    <a:pt x="56" y="117"/>
                    <a:pt x="56" y="116"/>
                  </a:cubicBezTo>
                  <a:cubicBezTo>
                    <a:pt x="57" y="114"/>
                    <a:pt x="58" y="113"/>
                    <a:pt x="59" y="112"/>
                  </a:cubicBezTo>
                  <a:cubicBezTo>
                    <a:pt x="61" y="109"/>
                    <a:pt x="63" y="106"/>
                    <a:pt x="66" y="104"/>
                  </a:cubicBezTo>
                  <a:cubicBezTo>
                    <a:pt x="66" y="104"/>
                    <a:pt x="67" y="104"/>
                    <a:pt x="67" y="104"/>
                  </a:cubicBezTo>
                  <a:cubicBezTo>
                    <a:pt x="68" y="105"/>
                    <a:pt x="70" y="105"/>
                    <a:pt x="71" y="105"/>
                  </a:cubicBezTo>
                  <a:cubicBezTo>
                    <a:pt x="72" y="105"/>
                    <a:pt x="72" y="105"/>
                    <a:pt x="73" y="105"/>
                  </a:cubicBezTo>
                  <a:cubicBezTo>
                    <a:pt x="77" y="104"/>
                    <a:pt x="80" y="101"/>
                    <a:pt x="82" y="98"/>
                  </a:cubicBezTo>
                  <a:cubicBezTo>
                    <a:pt x="83" y="97"/>
                    <a:pt x="84" y="96"/>
                    <a:pt x="85" y="95"/>
                  </a:cubicBezTo>
                  <a:cubicBezTo>
                    <a:pt x="86" y="94"/>
                    <a:pt x="87" y="94"/>
                    <a:pt x="89" y="94"/>
                  </a:cubicBezTo>
                  <a:cubicBezTo>
                    <a:pt x="91" y="93"/>
                    <a:pt x="92" y="93"/>
                    <a:pt x="94" y="93"/>
                  </a:cubicBezTo>
                  <a:cubicBezTo>
                    <a:pt x="94" y="93"/>
                    <a:pt x="95" y="92"/>
                    <a:pt x="96" y="92"/>
                  </a:cubicBezTo>
                  <a:cubicBezTo>
                    <a:pt x="98" y="92"/>
                    <a:pt x="100" y="92"/>
                    <a:pt x="102" y="91"/>
                  </a:cubicBezTo>
                  <a:cubicBezTo>
                    <a:pt x="103" y="91"/>
                    <a:pt x="103" y="91"/>
                    <a:pt x="103" y="91"/>
                  </a:cubicBezTo>
                  <a:cubicBezTo>
                    <a:pt x="106" y="90"/>
                    <a:pt x="109" y="89"/>
                    <a:pt x="111" y="88"/>
                  </a:cubicBezTo>
                  <a:cubicBezTo>
                    <a:pt x="113" y="87"/>
                    <a:pt x="114" y="87"/>
                    <a:pt x="115" y="86"/>
                  </a:cubicBezTo>
                  <a:cubicBezTo>
                    <a:pt x="116" y="86"/>
                    <a:pt x="117" y="86"/>
                    <a:pt x="118" y="86"/>
                  </a:cubicBezTo>
                  <a:cubicBezTo>
                    <a:pt x="118" y="86"/>
                    <a:pt x="119" y="86"/>
                    <a:pt x="120" y="86"/>
                  </a:cubicBezTo>
                  <a:cubicBezTo>
                    <a:pt x="121" y="86"/>
                    <a:pt x="122" y="86"/>
                    <a:pt x="123" y="86"/>
                  </a:cubicBezTo>
                  <a:cubicBezTo>
                    <a:pt x="125" y="86"/>
                    <a:pt x="125" y="86"/>
                    <a:pt x="125" y="86"/>
                  </a:cubicBezTo>
                  <a:cubicBezTo>
                    <a:pt x="130" y="86"/>
                    <a:pt x="138" y="86"/>
                    <a:pt x="140" y="79"/>
                  </a:cubicBezTo>
                  <a:cubicBezTo>
                    <a:pt x="141" y="74"/>
                    <a:pt x="139" y="69"/>
                    <a:pt x="137" y="6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4" name="Freeform 76">
              <a:extLst>
                <a:ext uri="{FF2B5EF4-FFF2-40B4-BE49-F238E27FC236}">
                  <a16:creationId xmlns:a16="http://schemas.microsoft.com/office/drawing/2014/main" id="{0BF3296C-E0CA-1C40-82EC-8CB557829188}"/>
                </a:ext>
              </a:extLst>
            </p:cNvPr>
            <p:cNvSpPr>
              <a:spLocks/>
            </p:cNvSpPr>
            <p:nvPr/>
          </p:nvSpPr>
          <p:spPr bwMode="auto">
            <a:xfrm>
              <a:off x="18315162" y="5563631"/>
              <a:ext cx="675025" cy="580503"/>
            </a:xfrm>
            <a:custGeom>
              <a:avLst/>
              <a:gdLst>
                <a:gd name="T0" fmla="*/ 116 w 124"/>
                <a:gd name="T1" fmla="*/ 72 h 117"/>
                <a:gd name="T2" fmla="*/ 107 w 124"/>
                <a:gd name="T3" fmla="*/ 67 h 117"/>
                <a:gd name="T4" fmla="*/ 101 w 124"/>
                <a:gd name="T5" fmla="*/ 68 h 117"/>
                <a:gd name="T6" fmla="*/ 98 w 124"/>
                <a:gd name="T7" fmla="*/ 66 h 117"/>
                <a:gd name="T8" fmla="*/ 95 w 124"/>
                <a:gd name="T9" fmla="*/ 60 h 117"/>
                <a:gd name="T10" fmla="*/ 82 w 124"/>
                <a:gd name="T11" fmla="*/ 46 h 117"/>
                <a:gd name="T12" fmla="*/ 78 w 124"/>
                <a:gd name="T13" fmla="*/ 45 h 117"/>
                <a:gd name="T14" fmla="*/ 75 w 124"/>
                <a:gd name="T15" fmla="*/ 44 h 117"/>
                <a:gd name="T16" fmla="*/ 72 w 124"/>
                <a:gd name="T17" fmla="*/ 41 h 117"/>
                <a:gd name="T18" fmla="*/ 58 w 124"/>
                <a:gd name="T19" fmla="*/ 31 h 117"/>
                <a:gd name="T20" fmla="*/ 52 w 124"/>
                <a:gd name="T21" fmla="*/ 28 h 117"/>
                <a:gd name="T22" fmla="*/ 44 w 124"/>
                <a:gd name="T23" fmla="*/ 22 h 117"/>
                <a:gd name="T24" fmla="*/ 39 w 124"/>
                <a:gd name="T25" fmla="*/ 25 h 117"/>
                <a:gd name="T26" fmla="*/ 37 w 124"/>
                <a:gd name="T27" fmla="*/ 20 h 117"/>
                <a:gd name="T28" fmla="*/ 40 w 124"/>
                <a:gd name="T29" fmla="*/ 21 h 117"/>
                <a:gd name="T30" fmla="*/ 42 w 124"/>
                <a:gd name="T31" fmla="*/ 8 h 117"/>
                <a:gd name="T32" fmla="*/ 41 w 124"/>
                <a:gd name="T33" fmla="*/ 6 h 117"/>
                <a:gd name="T34" fmla="*/ 29 w 124"/>
                <a:gd name="T35" fmla="*/ 6 h 117"/>
                <a:gd name="T36" fmla="*/ 27 w 124"/>
                <a:gd name="T37" fmla="*/ 6 h 117"/>
                <a:gd name="T38" fmla="*/ 16 w 124"/>
                <a:gd name="T39" fmla="*/ 23 h 117"/>
                <a:gd name="T40" fmla="*/ 15 w 124"/>
                <a:gd name="T41" fmla="*/ 39 h 117"/>
                <a:gd name="T42" fmla="*/ 15 w 124"/>
                <a:gd name="T43" fmla="*/ 71 h 117"/>
                <a:gd name="T44" fmla="*/ 10 w 124"/>
                <a:gd name="T45" fmla="*/ 81 h 117"/>
                <a:gd name="T46" fmla="*/ 2 w 124"/>
                <a:gd name="T47" fmla="*/ 100 h 117"/>
                <a:gd name="T48" fmla="*/ 21 w 124"/>
                <a:gd name="T49" fmla="*/ 98 h 117"/>
                <a:gd name="T50" fmla="*/ 27 w 124"/>
                <a:gd name="T51" fmla="*/ 95 h 117"/>
                <a:gd name="T52" fmla="*/ 29 w 124"/>
                <a:gd name="T53" fmla="*/ 103 h 117"/>
                <a:gd name="T54" fmla="*/ 30 w 124"/>
                <a:gd name="T55" fmla="*/ 113 h 117"/>
                <a:gd name="T56" fmla="*/ 46 w 124"/>
                <a:gd name="T57" fmla="*/ 112 h 117"/>
                <a:gd name="T58" fmla="*/ 52 w 124"/>
                <a:gd name="T59" fmla="*/ 106 h 117"/>
                <a:gd name="T60" fmla="*/ 56 w 124"/>
                <a:gd name="T61" fmla="*/ 98 h 117"/>
                <a:gd name="T62" fmla="*/ 66 w 124"/>
                <a:gd name="T63" fmla="*/ 83 h 117"/>
                <a:gd name="T64" fmla="*/ 67 w 124"/>
                <a:gd name="T65" fmla="*/ 77 h 117"/>
                <a:gd name="T66" fmla="*/ 71 w 124"/>
                <a:gd name="T67" fmla="*/ 76 h 117"/>
                <a:gd name="T68" fmla="*/ 72 w 124"/>
                <a:gd name="T69" fmla="*/ 79 h 117"/>
                <a:gd name="T70" fmla="*/ 76 w 124"/>
                <a:gd name="T71" fmla="*/ 82 h 117"/>
                <a:gd name="T72" fmla="*/ 81 w 124"/>
                <a:gd name="T73" fmla="*/ 81 h 117"/>
                <a:gd name="T74" fmla="*/ 82 w 124"/>
                <a:gd name="T75" fmla="*/ 81 h 117"/>
                <a:gd name="T76" fmla="*/ 80 w 124"/>
                <a:gd name="T77" fmla="*/ 88 h 117"/>
                <a:gd name="T78" fmla="*/ 90 w 124"/>
                <a:gd name="T79" fmla="*/ 91 h 117"/>
                <a:gd name="T80" fmla="*/ 96 w 124"/>
                <a:gd name="T81" fmla="*/ 93 h 117"/>
                <a:gd name="T82" fmla="*/ 105 w 124"/>
                <a:gd name="T83" fmla="*/ 96 h 117"/>
                <a:gd name="T84" fmla="*/ 124 w 124"/>
                <a:gd name="T85" fmla="*/ 8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 h="117">
                  <a:moveTo>
                    <a:pt x="120" y="75"/>
                  </a:moveTo>
                  <a:cubicBezTo>
                    <a:pt x="119" y="74"/>
                    <a:pt x="118" y="73"/>
                    <a:pt x="116" y="72"/>
                  </a:cubicBezTo>
                  <a:cubicBezTo>
                    <a:pt x="115" y="71"/>
                    <a:pt x="114" y="70"/>
                    <a:pt x="113" y="69"/>
                  </a:cubicBezTo>
                  <a:cubicBezTo>
                    <a:pt x="111" y="67"/>
                    <a:pt x="110" y="67"/>
                    <a:pt x="107" y="67"/>
                  </a:cubicBezTo>
                  <a:cubicBezTo>
                    <a:pt x="106" y="67"/>
                    <a:pt x="104" y="67"/>
                    <a:pt x="103" y="67"/>
                  </a:cubicBezTo>
                  <a:cubicBezTo>
                    <a:pt x="101" y="68"/>
                    <a:pt x="101" y="68"/>
                    <a:pt x="101" y="68"/>
                  </a:cubicBezTo>
                  <a:cubicBezTo>
                    <a:pt x="100" y="68"/>
                    <a:pt x="99" y="68"/>
                    <a:pt x="98" y="68"/>
                  </a:cubicBezTo>
                  <a:cubicBezTo>
                    <a:pt x="98" y="68"/>
                    <a:pt x="98" y="67"/>
                    <a:pt x="98" y="66"/>
                  </a:cubicBezTo>
                  <a:cubicBezTo>
                    <a:pt x="97" y="65"/>
                    <a:pt x="97" y="63"/>
                    <a:pt x="96" y="62"/>
                  </a:cubicBezTo>
                  <a:cubicBezTo>
                    <a:pt x="95" y="61"/>
                    <a:pt x="95" y="60"/>
                    <a:pt x="95" y="60"/>
                  </a:cubicBezTo>
                  <a:cubicBezTo>
                    <a:pt x="94" y="52"/>
                    <a:pt x="90" y="47"/>
                    <a:pt x="83" y="46"/>
                  </a:cubicBezTo>
                  <a:cubicBezTo>
                    <a:pt x="83" y="46"/>
                    <a:pt x="82" y="46"/>
                    <a:pt x="82" y="46"/>
                  </a:cubicBezTo>
                  <a:cubicBezTo>
                    <a:pt x="81" y="46"/>
                    <a:pt x="80" y="46"/>
                    <a:pt x="79" y="46"/>
                  </a:cubicBezTo>
                  <a:cubicBezTo>
                    <a:pt x="79" y="46"/>
                    <a:pt x="79" y="46"/>
                    <a:pt x="78" y="45"/>
                  </a:cubicBezTo>
                  <a:cubicBezTo>
                    <a:pt x="77" y="45"/>
                    <a:pt x="77" y="45"/>
                    <a:pt x="76" y="44"/>
                  </a:cubicBezTo>
                  <a:cubicBezTo>
                    <a:pt x="75" y="44"/>
                    <a:pt x="75" y="44"/>
                    <a:pt x="75" y="44"/>
                  </a:cubicBezTo>
                  <a:cubicBezTo>
                    <a:pt x="73" y="44"/>
                    <a:pt x="73" y="44"/>
                    <a:pt x="73" y="43"/>
                  </a:cubicBezTo>
                  <a:cubicBezTo>
                    <a:pt x="72" y="43"/>
                    <a:pt x="72" y="42"/>
                    <a:pt x="72" y="41"/>
                  </a:cubicBezTo>
                  <a:cubicBezTo>
                    <a:pt x="71" y="40"/>
                    <a:pt x="71" y="38"/>
                    <a:pt x="69" y="37"/>
                  </a:cubicBezTo>
                  <a:cubicBezTo>
                    <a:pt x="68" y="36"/>
                    <a:pt x="64" y="32"/>
                    <a:pt x="58" y="31"/>
                  </a:cubicBezTo>
                  <a:cubicBezTo>
                    <a:pt x="56" y="31"/>
                    <a:pt x="55" y="31"/>
                    <a:pt x="53" y="29"/>
                  </a:cubicBezTo>
                  <a:cubicBezTo>
                    <a:pt x="53" y="28"/>
                    <a:pt x="53" y="28"/>
                    <a:pt x="52" y="28"/>
                  </a:cubicBezTo>
                  <a:cubicBezTo>
                    <a:pt x="51" y="25"/>
                    <a:pt x="49" y="22"/>
                    <a:pt x="45" y="22"/>
                  </a:cubicBezTo>
                  <a:cubicBezTo>
                    <a:pt x="44" y="22"/>
                    <a:pt x="44" y="22"/>
                    <a:pt x="44" y="22"/>
                  </a:cubicBezTo>
                  <a:cubicBezTo>
                    <a:pt x="42" y="22"/>
                    <a:pt x="40" y="24"/>
                    <a:pt x="40" y="24"/>
                  </a:cubicBezTo>
                  <a:cubicBezTo>
                    <a:pt x="39" y="25"/>
                    <a:pt x="39" y="25"/>
                    <a:pt x="39" y="25"/>
                  </a:cubicBezTo>
                  <a:cubicBezTo>
                    <a:pt x="39" y="25"/>
                    <a:pt x="38" y="25"/>
                    <a:pt x="38" y="25"/>
                  </a:cubicBezTo>
                  <a:cubicBezTo>
                    <a:pt x="38" y="25"/>
                    <a:pt x="37" y="22"/>
                    <a:pt x="37" y="20"/>
                  </a:cubicBezTo>
                  <a:cubicBezTo>
                    <a:pt x="38" y="20"/>
                    <a:pt x="39" y="21"/>
                    <a:pt x="40" y="21"/>
                  </a:cubicBezTo>
                  <a:cubicBezTo>
                    <a:pt x="40" y="21"/>
                    <a:pt x="40" y="21"/>
                    <a:pt x="40" y="21"/>
                  </a:cubicBezTo>
                  <a:cubicBezTo>
                    <a:pt x="42" y="21"/>
                    <a:pt x="43" y="20"/>
                    <a:pt x="44" y="19"/>
                  </a:cubicBezTo>
                  <a:cubicBezTo>
                    <a:pt x="48" y="15"/>
                    <a:pt x="43" y="10"/>
                    <a:pt x="42" y="8"/>
                  </a:cubicBezTo>
                  <a:cubicBezTo>
                    <a:pt x="41" y="7"/>
                    <a:pt x="41" y="7"/>
                    <a:pt x="41" y="7"/>
                  </a:cubicBezTo>
                  <a:cubicBezTo>
                    <a:pt x="41" y="7"/>
                    <a:pt x="41" y="6"/>
                    <a:pt x="41" y="6"/>
                  </a:cubicBezTo>
                  <a:cubicBezTo>
                    <a:pt x="40" y="4"/>
                    <a:pt x="39" y="0"/>
                    <a:pt x="35" y="0"/>
                  </a:cubicBezTo>
                  <a:cubicBezTo>
                    <a:pt x="31" y="0"/>
                    <a:pt x="29" y="3"/>
                    <a:pt x="29" y="6"/>
                  </a:cubicBezTo>
                  <a:cubicBezTo>
                    <a:pt x="29" y="6"/>
                    <a:pt x="29" y="6"/>
                    <a:pt x="29" y="6"/>
                  </a:cubicBezTo>
                  <a:cubicBezTo>
                    <a:pt x="28" y="6"/>
                    <a:pt x="28" y="6"/>
                    <a:pt x="27" y="6"/>
                  </a:cubicBezTo>
                  <a:cubicBezTo>
                    <a:pt x="26" y="6"/>
                    <a:pt x="24" y="7"/>
                    <a:pt x="23" y="7"/>
                  </a:cubicBezTo>
                  <a:cubicBezTo>
                    <a:pt x="16" y="11"/>
                    <a:pt x="16" y="19"/>
                    <a:pt x="16" y="23"/>
                  </a:cubicBezTo>
                  <a:cubicBezTo>
                    <a:pt x="16" y="25"/>
                    <a:pt x="16" y="28"/>
                    <a:pt x="16" y="30"/>
                  </a:cubicBezTo>
                  <a:cubicBezTo>
                    <a:pt x="16" y="33"/>
                    <a:pt x="16" y="36"/>
                    <a:pt x="15" y="39"/>
                  </a:cubicBezTo>
                  <a:cubicBezTo>
                    <a:pt x="15" y="45"/>
                    <a:pt x="15" y="49"/>
                    <a:pt x="14" y="54"/>
                  </a:cubicBezTo>
                  <a:cubicBezTo>
                    <a:pt x="13" y="60"/>
                    <a:pt x="13" y="66"/>
                    <a:pt x="15" y="71"/>
                  </a:cubicBezTo>
                  <a:cubicBezTo>
                    <a:pt x="16" y="76"/>
                    <a:pt x="16" y="78"/>
                    <a:pt x="13" y="80"/>
                  </a:cubicBezTo>
                  <a:cubicBezTo>
                    <a:pt x="12" y="80"/>
                    <a:pt x="11" y="81"/>
                    <a:pt x="10" y="81"/>
                  </a:cubicBezTo>
                  <a:cubicBezTo>
                    <a:pt x="6" y="84"/>
                    <a:pt x="1" y="87"/>
                    <a:pt x="0" y="94"/>
                  </a:cubicBezTo>
                  <a:cubicBezTo>
                    <a:pt x="0" y="96"/>
                    <a:pt x="1" y="99"/>
                    <a:pt x="2" y="100"/>
                  </a:cubicBezTo>
                  <a:cubicBezTo>
                    <a:pt x="3" y="101"/>
                    <a:pt x="5" y="102"/>
                    <a:pt x="7" y="102"/>
                  </a:cubicBezTo>
                  <a:cubicBezTo>
                    <a:pt x="12" y="102"/>
                    <a:pt x="17" y="100"/>
                    <a:pt x="21" y="98"/>
                  </a:cubicBezTo>
                  <a:cubicBezTo>
                    <a:pt x="23" y="97"/>
                    <a:pt x="25" y="96"/>
                    <a:pt x="26" y="95"/>
                  </a:cubicBezTo>
                  <a:cubicBezTo>
                    <a:pt x="27" y="95"/>
                    <a:pt x="27" y="95"/>
                    <a:pt x="27" y="95"/>
                  </a:cubicBezTo>
                  <a:cubicBezTo>
                    <a:pt x="27" y="95"/>
                    <a:pt x="27" y="95"/>
                    <a:pt x="27" y="96"/>
                  </a:cubicBezTo>
                  <a:cubicBezTo>
                    <a:pt x="29" y="98"/>
                    <a:pt x="29" y="101"/>
                    <a:pt x="29" y="103"/>
                  </a:cubicBezTo>
                  <a:cubicBezTo>
                    <a:pt x="29" y="104"/>
                    <a:pt x="29" y="105"/>
                    <a:pt x="29" y="105"/>
                  </a:cubicBezTo>
                  <a:cubicBezTo>
                    <a:pt x="29" y="108"/>
                    <a:pt x="29" y="110"/>
                    <a:pt x="30" y="113"/>
                  </a:cubicBezTo>
                  <a:cubicBezTo>
                    <a:pt x="32" y="117"/>
                    <a:pt x="35" y="117"/>
                    <a:pt x="36" y="117"/>
                  </a:cubicBezTo>
                  <a:cubicBezTo>
                    <a:pt x="40" y="117"/>
                    <a:pt x="43" y="114"/>
                    <a:pt x="46" y="112"/>
                  </a:cubicBezTo>
                  <a:cubicBezTo>
                    <a:pt x="47" y="111"/>
                    <a:pt x="47" y="111"/>
                    <a:pt x="47" y="111"/>
                  </a:cubicBezTo>
                  <a:cubicBezTo>
                    <a:pt x="49" y="109"/>
                    <a:pt x="51" y="108"/>
                    <a:pt x="52" y="106"/>
                  </a:cubicBezTo>
                  <a:cubicBezTo>
                    <a:pt x="53" y="104"/>
                    <a:pt x="54" y="102"/>
                    <a:pt x="54" y="101"/>
                  </a:cubicBezTo>
                  <a:cubicBezTo>
                    <a:pt x="55" y="100"/>
                    <a:pt x="55" y="99"/>
                    <a:pt x="56" y="98"/>
                  </a:cubicBezTo>
                  <a:cubicBezTo>
                    <a:pt x="56" y="96"/>
                    <a:pt x="58" y="95"/>
                    <a:pt x="60" y="93"/>
                  </a:cubicBezTo>
                  <a:cubicBezTo>
                    <a:pt x="62" y="91"/>
                    <a:pt x="65" y="88"/>
                    <a:pt x="66" y="83"/>
                  </a:cubicBezTo>
                  <a:cubicBezTo>
                    <a:pt x="66" y="82"/>
                    <a:pt x="66" y="82"/>
                    <a:pt x="66" y="81"/>
                  </a:cubicBezTo>
                  <a:cubicBezTo>
                    <a:pt x="66" y="79"/>
                    <a:pt x="66" y="78"/>
                    <a:pt x="67" y="77"/>
                  </a:cubicBezTo>
                  <a:cubicBezTo>
                    <a:pt x="68" y="76"/>
                    <a:pt x="69" y="75"/>
                    <a:pt x="71" y="75"/>
                  </a:cubicBezTo>
                  <a:cubicBezTo>
                    <a:pt x="71" y="75"/>
                    <a:pt x="71" y="76"/>
                    <a:pt x="71" y="76"/>
                  </a:cubicBezTo>
                  <a:cubicBezTo>
                    <a:pt x="71" y="77"/>
                    <a:pt x="72" y="78"/>
                    <a:pt x="72" y="78"/>
                  </a:cubicBezTo>
                  <a:cubicBezTo>
                    <a:pt x="72" y="78"/>
                    <a:pt x="72" y="79"/>
                    <a:pt x="72" y="79"/>
                  </a:cubicBezTo>
                  <a:cubicBezTo>
                    <a:pt x="72" y="82"/>
                    <a:pt x="72" y="82"/>
                    <a:pt x="72" y="82"/>
                  </a:cubicBezTo>
                  <a:cubicBezTo>
                    <a:pt x="76" y="82"/>
                    <a:pt x="76" y="82"/>
                    <a:pt x="76" y="82"/>
                  </a:cubicBezTo>
                  <a:cubicBezTo>
                    <a:pt x="77" y="82"/>
                    <a:pt x="77" y="82"/>
                    <a:pt x="77" y="82"/>
                  </a:cubicBezTo>
                  <a:cubicBezTo>
                    <a:pt x="78" y="81"/>
                    <a:pt x="80" y="81"/>
                    <a:pt x="81" y="81"/>
                  </a:cubicBezTo>
                  <a:cubicBezTo>
                    <a:pt x="82" y="81"/>
                    <a:pt x="82" y="81"/>
                    <a:pt x="82" y="81"/>
                  </a:cubicBezTo>
                  <a:cubicBezTo>
                    <a:pt x="82" y="81"/>
                    <a:pt x="82" y="81"/>
                    <a:pt x="82" y="81"/>
                  </a:cubicBezTo>
                  <a:cubicBezTo>
                    <a:pt x="82" y="81"/>
                    <a:pt x="82" y="82"/>
                    <a:pt x="81" y="83"/>
                  </a:cubicBezTo>
                  <a:cubicBezTo>
                    <a:pt x="81" y="84"/>
                    <a:pt x="80" y="86"/>
                    <a:pt x="80" y="88"/>
                  </a:cubicBezTo>
                  <a:cubicBezTo>
                    <a:pt x="81" y="90"/>
                    <a:pt x="82" y="92"/>
                    <a:pt x="86" y="92"/>
                  </a:cubicBezTo>
                  <a:cubicBezTo>
                    <a:pt x="87" y="92"/>
                    <a:pt x="89" y="92"/>
                    <a:pt x="90" y="91"/>
                  </a:cubicBezTo>
                  <a:cubicBezTo>
                    <a:pt x="90" y="91"/>
                    <a:pt x="91" y="91"/>
                    <a:pt x="91" y="91"/>
                  </a:cubicBezTo>
                  <a:cubicBezTo>
                    <a:pt x="93" y="91"/>
                    <a:pt x="94" y="92"/>
                    <a:pt x="96" y="93"/>
                  </a:cubicBezTo>
                  <a:cubicBezTo>
                    <a:pt x="97" y="93"/>
                    <a:pt x="98" y="94"/>
                    <a:pt x="99" y="94"/>
                  </a:cubicBezTo>
                  <a:cubicBezTo>
                    <a:pt x="101" y="95"/>
                    <a:pt x="103" y="96"/>
                    <a:pt x="105" y="96"/>
                  </a:cubicBezTo>
                  <a:cubicBezTo>
                    <a:pt x="112" y="96"/>
                    <a:pt x="117" y="90"/>
                    <a:pt x="121" y="86"/>
                  </a:cubicBezTo>
                  <a:cubicBezTo>
                    <a:pt x="122" y="84"/>
                    <a:pt x="124" y="82"/>
                    <a:pt x="124" y="80"/>
                  </a:cubicBezTo>
                  <a:cubicBezTo>
                    <a:pt x="123" y="78"/>
                    <a:pt x="122" y="76"/>
                    <a:pt x="120" y="75"/>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5" name="Freeform 77">
              <a:extLst>
                <a:ext uri="{FF2B5EF4-FFF2-40B4-BE49-F238E27FC236}">
                  <a16:creationId xmlns:a16="http://schemas.microsoft.com/office/drawing/2014/main" id="{3BD29560-61A9-EE44-BFEF-76DB18164EA8}"/>
                </a:ext>
              </a:extLst>
            </p:cNvPr>
            <p:cNvSpPr>
              <a:spLocks/>
            </p:cNvSpPr>
            <p:nvPr/>
          </p:nvSpPr>
          <p:spPr bwMode="auto">
            <a:xfrm>
              <a:off x="18532648" y="5539366"/>
              <a:ext cx="147726" cy="113861"/>
            </a:xfrm>
            <a:custGeom>
              <a:avLst/>
              <a:gdLst>
                <a:gd name="T0" fmla="*/ 6 w 27"/>
                <a:gd name="T1" fmla="*/ 14 h 23"/>
                <a:gd name="T2" fmla="*/ 6 w 27"/>
                <a:gd name="T3" fmla="*/ 15 h 23"/>
                <a:gd name="T4" fmla="*/ 10 w 27"/>
                <a:gd name="T5" fmla="*/ 20 h 23"/>
                <a:gd name="T6" fmla="*/ 11 w 27"/>
                <a:gd name="T7" fmla="*/ 21 h 23"/>
                <a:gd name="T8" fmla="*/ 17 w 27"/>
                <a:gd name="T9" fmla="*/ 23 h 23"/>
                <a:gd name="T10" fmla="*/ 18 w 27"/>
                <a:gd name="T11" fmla="*/ 23 h 23"/>
                <a:gd name="T12" fmla="*/ 19 w 27"/>
                <a:gd name="T13" fmla="*/ 23 h 23"/>
                <a:gd name="T14" fmla="*/ 27 w 27"/>
                <a:gd name="T15" fmla="*/ 18 h 23"/>
                <a:gd name="T16" fmla="*/ 27 w 27"/>
                <a:gd name="T17" fmla="*/ 15 h 23"/>
                <a:gd name="T18" fmla="*/ 24 w 27"/>
                <a:gd name="T19" fmla="*/ 15 h 23"/>
                <a:gd name="T20" fmla="*/ 23 w 27"/>
                <a:gd name="T21" fmla="*/ 14 h 23"/>
                <a:gd name="T22" fmla="*/ 21 w 27"/>
                <a:gd name="T23" fmla="*/ 13 h 23"/>
                <a:gd name="T24" fmla="*/ 19 w 27"/>
                <a:gd name="T25" fmla="*/ 13 h 23"/>
                <a:gd name="T26" fmla="*/ 19 w 27"/>
                <a:gd name="T27" fmla="*/ 13 h 23"/>
                <a:gd name="T28" fmla="*/ 18 w 27"/>
                <a:gd name="T29" fmla="*/ 12 h 23"/>
                <a:gd name="T30" fmla="*/ 18 w 27"/>
                <a:gd name="T31" fmla="*/ 10 h 23"/>
                <a:gd name="T32" fmla="*/ 15 w 27"/>
                <a:gd name="T33" fmla="*/ 6 h 23"/>
                <a:gd name="T34" fmla="*/ 14 w 27"/>
                <a:gd name="T35" fmla="*/ 6 h 23"/>
                <a:gd name="T36" fmla="*/ 13 w 27"/>
                <a:gd name="T37" fmla="*/ 4 h 23"/>
                <a:gd name="T38" fmla="*/ 6 w 27"/>
                <a:gd name="T39" fmla="*/ 0 h 23"/>
                <a:gd name="T40" fmla="*/ 4 w 27"/>
                <a:gd name="T41" fmla="*/ 0 h 23"/>
                <a:gd name="T42" fmla="*/ 1 w 27"/>
                <a:gd name="T43" fmla="*/ 3 h 23"/>
                <a:gd name="T44" fmla="*/ 5 w 27"/>
                <a:gd name="T45" fmla="*/ 13 h 23"/>
                <a:gd name="T46" fmla="*/ 6 w 27"/>
                <a:gd name="T47"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23">
                  <a:moveTo>
                    <a:pt x="6" y="14"/>
                  </a:moveTo>
                  <a:cubicBezTo>
                    <a:pt x="6" y="14"/>
                    <a:pt x="6" y="15"/>
                    <a:pt x="6" y="15"/>
                  </a:cubicBezTo>
                  <a:cubicBezTo>
                    <a:pt x="6" y="17"/>
                    <a:pt x="7" y="19"/>
                    <a:pt x="10" y="20"/>
                  </a:cubicBezTo>
                  <a:cubicBezTo>
                    <a:pt x="11" y="21"/>
                    <a:pt x="11" y="21"/>
                    <a:pt x="11" y="21"/>
                  </a:cubicBezTo>
                  <a:cubicBezTo>
                    <a:pt x="12" y="22"/>
                    <a:pt x="14" y="23"/>
                    <a:pt x="17" y="23"/>
                  </a:cubicBezTo>
                  <a:cubicBezTo>
                    <a:pt x="17" y="23"/>
                    <a:pt x="18" y="23"/>
                    <a:pt x="18" y="23"/>
                  </a:cubicBezTo>
                  <a:cubicBezTo>
                    <a:pt x="18" y="23"/>
                    <a:pt x="19" y="23"/>
                    <a:pt x="19" y="23"/>
                  </a:cubicBezTo>
                  <a:cubicBezTo>
                    <a:pt x="21" y="23"/>
                    <a:pt x="27" y="22"/>
                    <a:pt x="27" y="18"/>
                  </a:cubicBezTo>
                  <a:cubicBezTo>
                    <a:pt x="27" y="15"/>
                    <a:pt x="27" y="15"/>
                    <a:pt x="27" y="15"/>
                  </a:cubicBezTo>
                  <a:cubicBezTo>
                    <a:pt x="24" y="15"/>
                    <a:pt x="24" y="15"/>
                    <a:pt x="24" y="15"/>
                  </a:cubicBezTo>
                  <a:cubicBezTo>
                    <a:pt x="24" y="15"/>
                    <a:pt x="23" y="14"/>
                    <a:pt x="23" y="14"/>
                  </a:cubicBezTo>
                  <a:cubicBezTo>
                    <a:pt x="22" y="14"/>
                    <a:pt x="22" y="13"/>
                    <a:pt x="21" y="13"/>
                  </a:cubicBezTo>
                  <a:cubicBezTo>
                    <a:pt x="20" y="13"/>
                    <a:pt x="19" y="13"/>
                    <a:pt x="19" y="13"/>
                  </a:cubicBezTo>
                  <a:cubicBezTo>
                    <a:pt x="19" y="13"/>
                    <a:pt x="19" y="13"/>
                    <a:pt x="19" y="13"/>
                  </a:cubicBezTo>
                  <a:cubicBezTo>
                    <a:pt x="19" y="12"/>
                    <a:pt x="18" y="12"/>
                    <a:pt x="18" y="12"/>
                  </a:cubicBezTo>
                  <a:cubicBezTo>
                    <a:pt x="18" y="11"/>
                    <a:pt x="18" y="10"/>
                    <a:pt x="18" y="10"/>
                  </a:cubicBezTo>
                  <a:cubicBezTo>
                    <a:pt x="17" y="8"/>
                    <a:pt x="16" y="7"/>
                    <a:pt x="15" y="6"/>
                  </a:cubicBezTo>
                  <a:cubicBezTo>
                    <a:pt x="14" y="6"/>
                    <a:pt x="14" y="6"/>
                    <a:pt x="14" y="6"/>
                  </a:cubicBezTo>
                  <a:cubicBezTo>
                    <a:pt x="14" y="6"/>
                    <a:pt x="13" y="5"/>
                    <a:pt x="13" y="4"/>
                  </a:cubicBezTo>
                  <a:cubicBezTo>
                    <a:pt x="11" y="2"/>
                    <a:pt x="9" y="0"/>
                    <a:pt x="6" y="0"/>
                  </a:cubicBezTo>
                  <a:cubicBezTo>
                    <a:pt x="5" y="0"/>
                    <a:pt x="5" y="0"/>
                    <a:pt x="4" y="0"/>
                  </a:cubicBezTo>
                  <a:cubicBezTo>
                    <a:pt x="3" y="1"/>
                    <a:pt x="1" y="2"/>
                    <a:pt x="1" y="3"/>
                  </a:cubicBezTo>
                  <a:cubicBezTo>
                    <a:pt x="0" y="7"/>
                    <a:pt x="3" y="10"/>
                    <a:pt x="5" y="13"/>
                  </a:cubicBezTo>
                  <a:cubicBezTo>
                    <a:pt x="5" y="13"/>
                    <a:pt x="5" y="13"/>
                    <a:pt x="6" y="1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6" name="Freeform 78">
              <a:extLst>
                <a:ext uri="{FF2B5EF4-FFF2-40B4-BE49-F238E27FC236}">
                  <a16:creationId xmlns:a16="http://schemas.microsoft.com/office/drawing/2014/main" id="{C009D62E-AAFE-DB4E-9EBC-9C6AD8672741}"/>
                </a:ext>
              </a:extLst>
            </p:cNvPr>
            <p:cNvSpPr>
              <a:spLocks/>
            </p:cNvSpPr>
            <p:nvPr/>
          </p:nvSpPr>
          <p:spPr bwMode="auto">
            <a:xfrm>
              <a:off x="18996343" y="4835669"/>
              <a:ext cx="86173" cy="89595"/>
            </a:xfrm>
            <a:custGeom>
              <a:avLst/>
              <a:gdLst>
                <a:gd name="T0" fmla="*/ 16 w 16"/>
                <a:gd name="T1" fmla="*/ 6 h 18"/>
                <a:gd name="T2" fmla="*/ 11 w 16"/>
                <a:gd name="T3" fmla="*/ 1 h 18"/>
                <a:gd name="T4" fmla="*/ 7 w 16"/>
                <a:gd name="T5" fmla="*/ 0 h 18"/>
                <a:gd name="T6" fmla="*/ 1 w 16"/>
                <a:gd name="T7" fmla="*/ 5 h 18"/>
                <a:gd name="T8" fmla="*/ 2 w 16"/>
                <a:gd name="T9" fmla="*/ 13 h 18"/>
                <a:gd name="T10" fmla="*/ 3 w 16"/>
                <a:gd name="T11" fmla="*/ 14 h 18"/>
                <a:gd name="T12" fmla="*/ 8 w 16"/>
                <a:gd name="T13" fmla="*/ 18 h 18"/>
                <a:gd name="T14" fmla="*/ 10 w 16"/>
                <a:gd name="T15" fmla="*/ 18 h 18"/>
                <a:gd name="T16" fmla="*/ 14 w 16"/>
                <a:gd name="T17" fmla="*/ 12 h 18"/>
                <a:gd name="T18" fmla="*/ 15 w 16"/>
                <a:gd name="T19" fmla="*/ 11 h 18"/>
                <a:gd name="T20" fmla="*/ 16 w 16"/>
                <a:gd name="T21"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8">
                  <a:moveTo>
                    <a:pt x="16" y="6"/>
                  </a:moveTo>
                  <a:cubicBezTo>
                    <a:pt x="15" y="4"/>
                    <a:pt x="13" y="2"/>
                    <a:pt x="11" y="1"/>
                  </a:cubicBezTo>
                  <a:cubicBezTo>
                    <a:pt x="10" y="1"/>
                    <a:pt x="9" y="0"/>
                    <a:pt x="7" y="0"/>
                  </a:cubicBezTo>
                  <a:cubicBezTo>
                    <a:pt x="6" y="0"/>
                    <a:pt x="3" y="1"/>
                    <a:pt x="1" y="5"/>
                  </a:cubicBezTo>
                  <a:cubicBezTo>
                    <a:pt x="0" y="8"/>
                    <a:pt x="0" y="10"/>
                    <a:pt x="2" y="13"/>
                  </a:cubicBezTo>
                  <a:cubicBezTo>
                    <a:pt x="3" y="13"/>
                    <a:pt x="3" y="14"/>
                    <a:pt x="3" y="14"/>
                  </a:cubicBezTo>
                  <a:cubicBezTo>
                    <a:pt x="3" y="15"/>
                    <a:pt x="5" y="18"/>
                    <a:pt x="8" y="18"/>
                  </a:cubicBezTo>
                  <a:cubicBezTo>
                    <a:pt x="8" y="18"/>
                    <a:pt x="9" y="18"/>
                    <a:pt x="10" y="18"/>
                  </a:cubicBezTo>
                  <a:cubicBezTo>
                    <a:pt x="12" y="17"/>
                    <a:pt x="13" y="14"/>
                    <a:pt x="14" y="12"/>
                  </a:cubicBezTo>
                  <a:cubicBezTo>
                    <a:pt x="14" y="12"/>
                    <a:pt x="14" y="11"/>
                    <a:pt x="15" y="11"/>
                  </a:cubicBezTo>
                  <a:cubicBezTo>
                    <a:pt x="16" y="9"/>
                    <a:pt x="16" y="8"/>
                    <a:pt x="16" y="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7" name="Freeform 79">
              <a:extLst>
                <a:ext uri="{FF2B5EF4-FFF2-40B4-BE49-F238E27FC236}">
                  <a16:creationId xmlns:a16="http://schemas.microsoft.com/office/drawing/2014/main" id="{A5310629-35D6-8C40-B6E2-36EF326D92A0}"/>
                </a:ext>
              </a:extLst>
            </p:cNvPr>
            <p:cNvSpPr>
              <a:spLocks/>
            </p:cNvSpPr>
            <p:nvPr/>
          </p:nvSpPr>
          <p:spPr bwMode="auto">
            <a:xfrm>
              <a:off x="18858876" y="4800204"/>
              <a:ext cx="121053" cy="203456"/>
            </a:xfrm>
            <a:custGeom>
              <a:avLst/>
              <a:gdLst>
                <a:gd name="T0" fmla="*/ 18 w 22"/>
                <a:gd name="T1" fmla="*/ 25 h 41"/>
                <a:gd name="T2" fmla="*/ 19 w 22"/>
                <a:gd name="T3" fmla="*/ 24 h 41"/>
                <a:gd name="T4" fmla="*/ 19 w 22"/>
                <a:gd name="T5" fmla="*/ 18 h 41"/>
                <a:gd name="T6" fmla="*/ 14 w 22"/>
                <a:gd name="T7" fmla="*/ 15 h 41"/>
                <a:gd name="T8" fmla="*/ 15 w 22"/>
                <a:gd name="T9" fmla="*/ 14 h 41"/>
                <a:gd name="T10" fmla="*/ 16 w 22"/>
                <a:gd name="T11" fmla="*/ 13 h 41"/>
                <a:gd name="T12" fmla="*/ 20 w 22"/>
                <a:gd name="T13" fmla="*/ 9 h 41"/>
                <a:gd name="T14" fmla="*/ 21 w 22"/>
                <a:gd name="T15" fmla="*/ 4 h 41"/>
                <a:gd name="T16" fmla="*/ 16 w 22"/>
                <a:gd name="T17" fmla="*/ 0 h 41"/>
                <a:gd name="T18" fmla="*/ 15 w 22"/>
                <a:gd name="T19" fmla="*/ 0 h 41"/>
                <a:gd name="T20" fmla="*/ 8 w 22"/>
                <a:gd name="T21" fmla="*/ 5 h 41"/>
                <a:gd name="T22" fmla="*/ 8 w 22"/>
                <a:gd name="T23" fmla="*/ 5 h 41"/>
                <a:gd name="T24" fmla="*/ 6 w 22"/>
                <a:gd name="T25" fmla="*/ 13 h 41"/>
                <a:gd name="T26" fmla="*/ 9 w 22"/>
                <a:gd name="T27" fmla="*/ 16 h 41"/>
                <a:gd name="T28" fmla="*/ 7 w 22"/>
                <a:gd name="T29" fmla="*/ 20 h 41"/>
                <a:gd name="T30" fmla="*/ 7 w 22"/>
                <a:gd name="T31" fmla="*/ 22 h 41"/>
                <a:gd name="T32" fmla="*/ 7 w 22"/>
                <a:gd name="T33" fmla="*/ 22 h 41"/>
                <a:gd name="T34" fmla="*/ 5 w 22"/>
                <a:gd name="T35" fmla="*/ 27 h 41"/>
                <a:gd name="T36" fmla="*/ 5 w 22"/>
                <a:gd name="T37" fmla="*/ 27 h 41"/>
                <a:gd name="T38" fmla="*/ 0 w 22"/>
                <a:gd name="T39" fmla="*/ 37 h 41"/>
                <a:gd name="T40" fmla="*/ 3 w 22"/>
                <a:gd name="T41" fmla="*/ 41 h 41"/>
                <a:gd name="T42" fmla="*/ 6 w 22"/>
                <a:gd name="T43" fmla="*/ 41 h 41"/>
                <a:gd name="T44" fmla="*/ 6 w 22"/>
                <a:gd name="T45" fmla="*/ 41 h 41"/>
                <a:gd name="T46" fmla="*/ 18 w 22"/>
                <a:gd name="T47" fmla="*/ 2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 h="41">
                  <a:moveTo>
                    <a:pt x="18" y="25"/>
                  </a:moveTo>
                  <a:cubicBezTo>
                    <a:pt x="19" y="24"/>
                    <a:pt x="19" y="24"/>
                    <a:pt x="19" y="24"/>
                  </a:cubicBezTo>
                  <a:cubicBezTo>
                    <a:pt x="20" y="21"/>
                    <a:pt x="20" y="19"/>
                    <a:pt x="19" y="18"/>
                  </a:cubicBezTo>
                  <a:cubicBezTo>
                    <a:pt x="18" y="16"/>
                    <a:pt x="16" y="15"/>
                    <a:pt x="14" y="15"/>
                  </a:cubicBezTo>
                  <a:cubicBezTo>
                    <a:pt x="14" y="14"/>
                    <a:pt x="15" y="14"/>
                    <a:pt x="15" y="14"/>
                  </a:cubicBezTo>
                  <a:cubicBezTo>
                    <a:pt x="15" y="14"/>
                    <a:pt x="16" y="13"/>
                    <a:pt x="16" y="13"/>
                  </a:cubicBezTo>
                  <a:cubicBezTo>
                    <a:pt x="18" y="12"/>
                    <a:pt x="19" y="11"/>
                    <a:pt x="20" y="9"/>
                  </a:cubicBezTo>
                  <a:cubicBezTo>
                    <a:pt x="21" y="8"/>
                    <a:pt x="22" y="5"/>
                    <a:pt x="21" y="4"/>
                  </a:cubicBezTo>
                  <a:cubicBezTo>
                    <a:pt x="20" y="2"/>
                    <a:pt x="18" y="0"/>
                    <a:pt x="16" y="0"/>
                  </a:cubicBezTo>
                  <a:cubicBezTo>
                    <a:pt x="16" y="0"/>
                    <a:pt x="16" y="0"/>
                    <a:pt x="15" y="0"/>
                  </a:cubicBezTo>
                  <a:cubicBezTo>
                    <a:pt x="12" y="0"/>
                    <a:pt x="9" y="3"/>
                    <a:pt x="8" y="5"/>
                  </a:cubicBezTo>
                  <a:cubicBezTo>
                    <a:pt x="8" y="5"/>
                    <a:pt x="8" y="5"/>
                    <a:pt x="8" y="5"/>
                  </a:cubicBezTo>
                  <a:cubicBezTo>
                    <a:pt x="6" y="7"/>
                    <a:pt x="4" y="10"/>
                    <a:pt x="6" y="13"/>
                  </a:cubicBezTo>
                  <a:cubicBezTo>
                    <a:pt x="6" y="15"/>
                    <a:pt x="8" y="16"/>
                    <a:pt x="9" y="16"/>
                  </a:cubicBezTo>
                  <a:cubicBezTo>
                    <a:pt x="8" y="17"/>
                    <a:pt x="7" y="18"/>
                    <a:pt x="7" y="20"/>
                  </a:cubicBezTo>
                  <a:cubicBezTo>
                    <a:pt x="7" y="21"/>
                    <a:pt x="7" y="21"/>
                    <a:pt x="7" y="22"/>
                  </a:cubicBezTo>
                  <a:cubicBezTo>
                    <a:pt x="7" y="22"/>
                    <a:pt x="7" y="22"/>
                    <a:pt x="7" y="22"/>
                  </a:cubicBezTo>
                  <a:cubicBezTo>
                    <a:pt x="7" y="24"/>
                    <a:pt x="7" y="25"/>
                    <a:pt x="5" y="27"/>
                  </a:cubicBezTo>
                  <a:cubicBezTo>
                    <a:pt x="5" y="27"/>
                    <a:pt x="5" y="27"/>
                    <a:pt x="5" y="27"/>
                  </a:cubicBezTo>
                  <a:cubicBezTo>
                    <a:pt x="2" y="30"/>
                    <a:pt x="0" y="33"/>
                    <a:pt x="0" y="37"/>
                  </a:cubicBezTo>
                  <a:cubicBezTo>
                    <a:pt x="1" y="38"/>
                    <a:pt x="2" y="40"/>
                    <a:pt x="3" y="41"/>
                  </a:cubicBezTo>
                  <a:cubicBezTo>
                    <a:pt x="4" y="41"/>
                    <a:pt x="5" y="41"/>
                    <a:pt x="6" y="41"/>
                  </a:cubicBezTo>
                  <a:cubicBezTo>
                    <a:pt x="6" y="41"/>
                    <a:pt x="6" y="41"/>
                    <a:pt x="6" y="41"/>
                  </a:cubicBezTo>
                  <a:cubicBezTo>
                    <a:pt x="9" y="41"/>
                    <a:pt x="13" y="37"/>
                    <a:pt x="18" y="25"/>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8" name="Freeform 80">
              <a:extLst>
                <a:ext uri="{FF2B5EF4-FFF2-40B4-BE49-F238E27FC236}">
                  <a16:creationId xmlns:a16="http://schemas.microsoft.com/office/drawing/2014/main" id="{42F04C1E-EEBA-2946-A17F-80B0B825F495}"/>
                </a:ext>
              </a:extLst>
            </p:cNvPr>
            <p:cNvSpPr>
              <a:spLocks/>
            </p:cNvSpPr>
            <p:nvPr/>
          </p:nvSpPr>
          <p:spPr bwMode="auto">
            <a:xfrm>
              <a:off x="18897859" y="5003660"/>
              <a:ext cx="82070" cy="123194"/>
            </a:xfrm>
            <a:custGeom>
              <a:avLst/>
              <a:gdLst>
                <a:gd name="T0" fmla="*/ 8 w 15"/>
                <a:gd name="T1" fmla="*/ 0 h 25"/>
                <a:gd name="T2" fmla="*/ 5 w 15"/>
                <a:gd name="T3" fmla="*/ 1 h 25"/>
                <a:gd name="T4" fmla="*/ 4 w 15"/>
                <a:gd name="T5" fmla="*/ 7 h 25"/>
                <a:gd name="T6" fmla="*/ 4 w 15"/>
                <a:gd name="T7" fmla="*/ 7 h 25"/>
                <a:gd name="T8" fmla="*/ 4 w 15"/>
                <a:gd name="T9" fmla="*/ 7 h 25"/>
                <a:gd name="T10" fmla="*/ 3 w 15"/>
                <a:gd name="T11" fmla="*/ 12 h 25"/>
                <a:gd name="T12" fmla="*/ 3 w 15"/>
                <a:gd name="T13" fmla="*/ 14 h 25"/>
                <a:gd name="T14" fmla="*/ 1 w 15"/>
                <a:gd name="T15" fmla="*/ 15 h 25"/>
                <a:gd name="T16" fmla="*/ 0 w 15"/>
                <a:gd name="T17" fmla="*/ 19 h 25"/>
                <a:gd name="T18" fmla="*/ 6 w 15"/>
                <a:gd name="T19" fmla="*/ 25 h 25"/>
                <a:gd name="T20" fmla="*/ 11 w 15"/>
                <a:gd name="T21" fmla="*/ 20 h 25"/>
                <a:gd name="T22" fmla="*/ 9 w 15"/>
                <a:gd name="T23" fmla="*/ 15 h 25"/>
                <a:gd name="T24" fmla="*/ 9 w 15"/>
                <a:gd name="T25" fmla="*/ 15 h 25"/>
                <a:gd name="T26" fmla="*/ 11 w 15"/>
                <a:gd name="T27" fmla="*/ 12 h 25"/>
                <a:gd name="T28" fmla="*/ 12 w 15"/>
                <a:gd name="T29" fmla="*/ 11 h 25"/>
                <a:gd name="T30" fmla="*/ 12 w 15"/>
                <a:gd name="T31" fmla="*/ 11 h 25"/>
                <a:gd name="T32" fmla="*/ 15 w 15"/>
                <a:gd name="T33" fmla="*/ 6 h 25"/>
                <a:gd name="T34" fmla="*/ 8 w 15"/>
                <a:gd name="T3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25">
                  <a:moveTo>
                    <a:pt x="8" y="0"/>
                  </a:moveTo>
                  <a:cubicBezTo>
                    <a:pt x="7" y="0"/>
                    <a:pt x="6" y="0"/>
                    <a:pt x="5" y="1"/>
                  </a:cubicBezTo>
                  <a:cubicBezTo>
                    <a:pt x="2" y="3"/>
                    <a:pt x="4" y="6"/>
                    <a:pt x="4" y="7"/>
                  </a:cubicBezTo>
                  <a:cubicBezTo>
                    <a:pt x="4" y="7"/>
                    <a:pt x="4" y="7"/>
                    <a:pt x="4" y="7"/>
                  </a:cubicBezTo>
                  <a:cubicBezTo>
                    <a:pt x="4" y="7"/>
                    <a:pt x="4" y="7"/>
                    <a:pt x="4" y="7"/>
                  </a:cubicBezTo>
                  <a:cubicBezTo>
                    <a:pt x="3" y="8"/>
                    <a:pt x="2" y="10"/>
                    <a:pt x="3" y="12"/>
                  </a:cubicBezTo>
                  <a:cubicBezTo>
                    <a:pt x="3" y="14"/>
                    <a:pt x="3" y="14"/>
                    <a:pt x="3" y="14"/>
                  </a:cubicBezTo>
                  <a:cubicBezTo>
                    <a:pt x="2" y="14"/>
                    <a:pt x="2" y="14"/>
                    <a:pt x="1" y="15"/>
                  </a:cubicBezTo>
                  <a:cubicBezTo>
                    <a:pt x="1" y="16"/>
                    <a:pt x="0" y="17"/>
                    <a:pt x="0" y="19"/>
                  </a:cubicBezTo>
                  <a:cubicBezTo>
                    <a:pt x="1" y="22"/>
                    <a:pt x="3" y="25"/>
                    <a:pt x="6" y="25"/>
                  </a:cubicBezTo>
                  <a:cubicBezTo>
                    <a:pt x="8" y="25"/>
                    <a:pt x="11" y="23"/>
                    <a:pt x="11" y="20"/>
                  </a:cubicBezTo>
                  <a:cubicBezTo>
                    <a:pt x="11" y="18"/>
                    <a:pt x="11" y="16"/>
                    <a:pt x="9" y="15"/>
                  </a:cubicBezTo>
                  <a:cubicBezTo>
                    <a:pt x="9" y="15"/>
                    <a:pt x="9" y="15"/>
                    <a:pt x="9" y="15"/>
                  </a:cubicBezTo>
                  <a:cubicBezTo>
                    <a:pt x="10" y="14"/>
                    <a:pt x="11" y="13"/>
                    <a:pt x="11" y="12"/>
                  </a:cubicBezTo>
                  <a:cubicBezTo>
                    <a:pt x="12" y="12"/>
                    <a:pt x="12" y="11"/>
                    <a:pt x="12" y="11"/>
                  </a:cubicBezTo>
                  <a:cubicBezTo>
                    <a:pt x="12" y="11"/>
                    <a:pt x="12" y="11"/>
                    <a:pt x="12" y="11"/>
                  </a:cubicBezTo>
                  <a:cubicBezTo>
                    <a:pt x="13" y="10"/>
                    <a:pt x="15" y="9"/>
                    <a:pt x="15" y="6"/>
                  </a:cubicBezTo>
                  <a:cubicBezTo>
                    <a:pt x="15" y="3"/>
                    <a:pt x="11" y="0"/>
                    <a:pt x="8"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9" name="Freeform 81">
              <a:extLst>
                <a:ext uri="{FF2B5EF4-FFF2-40B4-BE49-F238E27FC236}">
                  <a16:creationId xmlns:a16="http://schemas.microsoft.com/office/drawing/2014/main" id="{26F7F501-8683-FB41-AECA-DEBDA8155750}"/>
                </a:ext>
              </a:extLst>
            </p:cNvPr>
            <p:cNvSpPr>
              <a:spLocks/>
            </p:cNvSpPr>
            <p:nvPr/>
          </p:nvSpPr>
          <p:spPr bwMode="auto">
            <a:xfrm>
              <a:off x="18750133" y="4800204"/>
              <a:ext cx="108743" cy="83996"/>
            </a:xfrm>
            <a:custGeom>
              <a:avLst/>
              <a:gdLst>
                <a:gd name="T0" fmla="*/ 14 w 20"/>
                <a:gd name="T1" fmla="*/ 2 h 17"/>
                <a:gd name="T2" fmla="*/ 12 w 20"/>
                <a:gd name="T3" fmla="*/ 1 h 17"/>
                <a:gd name="T4" fmla="*/ 8 w 20"/>
                <a:gd name="T5" fmla="*/ 0 h 17"/>
                <a:gd name="T6" fmla="*/ 4 w 20"/>
                <a:gd name="T7" fmla="*/ 1 h 17"/>
                <a:gd name="T8" fmla="*/ 1 w 20"/>
                <a:gd name="T9" fmla="*/ 6 h 17"/>
                <a:gd name="T10" fmla="*/ 4 w 20"/>
                <a:gd name="T11" fmla="*/ 12 h 17"/>
                <a:gd name="T12" fmla="*/ 5 w 20"/>
                <a:gd name="T13" fmla="*/ 13 h 17"/>
                <a:gd name="T14" fmla="*/ 5 w 20"/>
                <a:gd name="T15" fmla="*/ 14 h 17"/>
                <a:gd name="T16" fmla="*/ 10 w 20"/>
                <a:gd name="T17" fmla="*/ 17 h 17"/>
                <a:gd name="T18" fmla="*/ 12 w 20"/>
                <a:gd name="T19" fmla="*/ 17 h 17"/>
                <a:gd name="T20" fmla="*/ 14 w 20"/>
                <a:gd name="T21" fmla="*/ 17 h 17"/>
                <a:gd name="T22" fmla="*/ 14 w 20"/>
                <a:gd name="T23" fmla="*/ 15 h 17"/>
                <a:gd name="T24" fmla="*/ 14 w 20"/>
                <a:gd name="T25" fmla="*/ 14 h 17"/>
                <a:gd name="T26" fmla="*/ 14 w 20"/>
                <a:gd name="T27" fmla="*/ 14 h 17"/>
                <a:gd name="T28" fmla="*/ 18 w 20"/>
                <a:gd name="T29" fmla="*/ 12 h 17"/>
                <a:gd name="T30" fmla="*/ 20 w 20"/>
                <a:gd name="T31" fmla="*/ 7 h 17"/>
                <a:gd name="T32" fmla="*/ 14 w 20"/>
                <a:gd name="T3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17">
                  <a:moveTo>
                    <a:pt x="14" y="2"/>
                  </a:moveTo>
                  <a:cubicBezTo>
                    <a:pt x="14" y="2"/>
                    <a:pt x="13" y="2"/>
                    <a:pt x="12" y="1"/>
                  </a:cubicBezTo>
                  <a:cubicBezTo>
                    <a:pt x="11" y="1"/>
                    <a:pt x="10" y="0"/>
                    <a:pt x="8" y="0"/>
                  </a:cubicBezTo>
                  <a:cubicBezTo>
                    <a:pt x="7" y="0"/>
                    <a:pt x="5" y="1"/>
                    <a:pt x="4" y="1"/>
                  </a:cubicBezTo>
                  <a:cubicBezTo>
                    <a:pt x="3" y="2"/>
                    <a:pt x="1" y="3"/>
                    <a:pt x="1" y="6"/>
                  </a:cubicBezTo>
                  <a:cubicBezTo>
                    <a:pt x="0" y="9"/>
                    <a:pt x="2" y="10"/>
                    <a:pt x="4" y="12"/>
                  </a:cubicBezTo>
                  <a:cubicBezTo>
                    <a:pt x="4" y="12"/>
                    <a:pt x="4" y="13"/>
                    <a:pt x="5" y="13"/>
                  </a:cubicBezTo>
                  <a:cubicBezTo>
                    <a:pt x="5" y="13"/>
                    <a:pt x="5" y="13"/>
                    <a:pt x="5" y="14"/>
                  </a:cubicBezTo>
                  <a:cubicBezTo>
                    <a:pt x="6" y="15"/>
                    <a:pt x="7" y="17"/>
                    <a:pt x="10" y="17"/>
                  </a:cubicBezTo>
                  <a:cubicBezTo>
                    <a:pt x="10" y="17"/>
                    <a:pt x="11" y="17"/>
                    <a:pt x="12" y="17"/>
                  </a:cubicBezTo>
                  <a:cubicBezTo>
                    <a:pt x="14" y="17"/>
                    <a:pt x="14" y="17"/>
                    <a:pt x="14" y="17"/>
                  </a:cubicBezTo>
                  <a:cubicBezTo>
                    <a:pt x="14" y="15"/>
                    <a:pt x="14" y="15"/>
                    <a:pt x="14" y="15"/>
                  </a:cubicBezTo>
                  <a:cubicBezTo>
                    <a:pt x="14" y="14"/>
                    <a:pt x="14" y="14"/>
                    <a:pt x="14" y="14"/>
                  </a:cubicBezTo>
                  <a:cubicBezTo>
                    <a:pt x="14" y="14"/>
                    <a:pt x="14" y="14"/>
                    <a:pt x="14" y="14"/>
                  </a:cubicBezTo>
                  <a:cubicBezTo>
                    <a:pt x="15" y="13"/>
                    <a:pt x="16" y="13"/>
                    <a:pt x="18" y="12"/>
                  </a:cubicBezTo>
                  <a:cubicBezTo>
                    <a:pt x="20" y="10"/>
                    <a:pt x="20" y="8"/>
                    <a:pt x="20" y="7"/>
                  </a:cubicBezTo>
                  <a:cubicBezTo>
                    <a:pt x="19" y="4"/>
                    <a:pt x="17" y="3"/>
                    <a:pt x="14"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0" name="Freeform 83">
              <a:extLst>
                <a:ext uri="{FF2B5EF4-FFF2-40B4-BE49-F238E27FC236}">
                  <a16:creationId xmlns:a16="http://schemas.microsoft.com/office/drawing/2014/main" id="{5734B194-F127-E74C-99BA-8AFBAC5E50AC}"/>
                </a:ext>
              </a:extLst>
            </p:cNvPr>
            <p:cNvSpPr>
              <a:spLocks noEditPoints="1"/>
            </p:cNvSpPr>
            <p:nvPr/>
          </p:nvSpPr>
          <p:spPr bwMode="auto">
            <a:xfrm>
              <a:off x="16608107" y="3336813"/>
              <a:ext cx="420609" cy="451710"/>
            </a:xfrm>
            <a:custGeom>
              <a:avLst/>
              <a:gdLst>
                <a:gd name="T0" fmla="*/ 68 w 77"/>
                <a:gd name="T1" fmla="*/ 49 h 91"/>
                <a:gd name="T2" fmla="*/ 67 w 77"/>
                <a:gd name="T3" fmla="*/ 43 h 91"/>
                <a:gd name="T4" fmla="*/ 67 w 77"/>
                <a:gd name="T5" fmla="*/ 34 h 91"/>
                <a:gd name="T6" fmla="*/ 65 w 77"/>
                <a:gd name="T7" fmla="*/ 21 h 91"/>
                <a:gd name="T8" fmla="*/ 55 w 77"/>
                <a:gd name="T9" fmla="*/ 15 h 91"/>
                <a:gd name="T10" fmla="*/ 55 w 77"/>
                <a:gd name="T11" fmla="*/ 12 h 91"/>
                <a:gd name="T12" fmla="*/ 41 w 77"/>
                <a:gd name="T13" fmla="*/ 0 h 91"/>
                <a:gd name="T14" fmla="*/ 33 w 77"/>
                <a:gd name="T15" fmla="*/ 8 h 91"/>
                <a:gd name="T16" fmla="*/ 28 w 77"/>
                <a:gd name="T17" fmla="*/ 7 h 91"/>
                <a:gd name="T18" fmla="*/ 22 w 77"/>
                <a:gd name="T19" fmla="*/ 19 h 91"/>
                <a:gd name="T20" fmla="*/ 18 w 77"/>
                <a:gd name="T21" fmla="*/ 19 h 91"/>
                <a:gd name="T22" fmla="*/ 9 w 77"/>
                <a:gd name="T23" fmla="*/ 30 h 91"/>
                <a:gd name="T24" fmla="*/ 2 w 77"/>
                <a:gd name="T25" fmla="*/ 32 h 91"/>
                <a:gd name="T26" fmla="*/ 4 w 77"/>
                <a:gd name="T27" fmla="*/ 44 h 91"/>
                <a:gd name="T28" fmla="*/ 10 w 77"/>
                <a:gd name="T29" fmla="*/ 46 h 91"/>
                <a:gd name="T30" fmla="*/ 11 w 77"/>
                <a:gd name="T31" fmla="*/ 54 h 91"/>
                <a:gd name="T32" fmla="*/ 19 w 77"/>
                <a:gd name="T33" fmla="*/ 56 h 91"/>
                <a:gd name="T34" fmla="*/ 21 w 77"/>
                <a:gd name="T35" fmla="*/ 57 h 91"/>
                <a:gd name="T36" fmla="*/ 27 w 77"/>
                <a:gd name="T37" fmla="*/ 61 h 91"/>
                <a:gd name="T38" fmla="*/ 32 w 77"/>
                <a:gd name="T39" fmla="*/ 61 h 91"/>
                <a:gd name="T40" fmla="*/ 40 w 77"/>
                <a:gd name="T41" fmla="*/ 63 h 91"/>
                <a:gd name="T42" fmla="*/ 38 w 77"/>
                <a:gd name="T43" fmla="*/ 66 h 91"/>
                <a:gd name="T44" fmla="*/ 35 w 77"/>
                <a:gd name="T45" fmla="*/ 67 h 91"/>
                <a:gd name="T46" fmla="*/ 30 w 77"/>
                <a:gd name="T47" fmla="*/ 66 h 91"/>
                <a:gd name="T48" fmla="*/ 22 w 77"/>
                <a:gd name="T49" fmla="*/ 68 h 91"/>
                <a:gd name="T50" fmla="*/ 24 w 77"/>
                <a:gd name="T51" fmla="*/ 78 h 91"/>
                <a:gd name="T52" fmla="*/ 43 w 77"/>
                <a:gd name="T53" fmla="*/ 91 h 91"/>
                <a:gd name="T54" fmla="*/ 66 w 77"/>
                <a:gd name="T55" fmla="*/ 85 h 91"/>
                <a:gd name="T56" fmla="*/ 77 w 77"/>
                <a:gd name="T57" fmla="*/ 53 h 91"/>
                <a:gd name="T58" fmla="*/ 50 w 77"/>
                <a:gd name="T59" fmla="*/ 65 h 91"/>
                <a:gd name="T60" fmla="*/ 47 w 77"/>
                <a:gd name="T61" fmla="*/ 61 h 91"/>
                <a:gd name="T62" fmla="*/ 49 w 77"/>
                <a:gd name="T63" fmla="*/ 61 h 91"/>
                <a:gd name="T64" fmla="*/ 56 w 77"/>
                <a:gd name="T65" fmla="*/ 65 h 91"/>
                <a:gd name="T66" fmla="*/ 52 w 77"/>
                <a:gd name="T67" fmla="*/ 67 h 91"/>
                <a:gd name="T68" fmla="*/ 39 w 77"/>
                <a:gd name="T69" fmla="*/ 48 h 91"/>
                <a:gd name="T70" fmla="*/ 37 w 77"/>
                <a:gd name="T71"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91">
                  <a:moveTo>
                    <a:pt x="73" y="51"/>
                  </a:moveTo>
                  <a:cubicBezTo>
                    <a:pt x="71" y="51"/>
                    <a:pt x="70" y="50"/>
                    <a:pt x="68" y="49"/>
                  </a:cubicBezTo>
                  <a:cubicBezTo>
                    <a:pt x="68" y="49"/>
                    <a:pt x="68" y="48"/>
                    <a:pt x="68" y="46"/>
                  </a:cubicBezTo>
                  <a:cubicBezTo>
                    <a:pt x="68" y="45"/>
                    <a:pt x="68" y="44"/>
                    <a:pt x="67" y="43"/>
                  </a:cubicBezTo>
                  <a:cubicBezTo>
                    <a:pt x="67" y="41"/>
                    <a:pt x="67" y="40"/>
                    <a:pt x="67" y="38"/>
                  </a:cubicBezTo>
                  <a:cubicBezTo>
                    <a:pt x="67" y="37"/>
                    <a:pt x="67" y="35"/>
                    <a:pt x="67" y="34"/>
                  </a:cubicBezTo>
                  <a:cubicBezTo>
                    <a:pt x="67" y="33"/>
                    <a:pt x="67" y="32"/>
                    <a:pt x="67" y="31"/>
                  </a:cubicBezTo>
                  <a:cubicBezTo>
                    <a:pt x="66" y="28"/>
                    <a:pt x="66" y="24"/>
                    <a:pt x="65" y="21"/>
                  </a:cubicBezTo>
                  <a:cubicBezTo>
                    <a:pt x="63" y="17"/>
                    <a:pt x="59" y="16"/>
                    <a:pt x="56" y="15"/>
                  </a:cubicBezTo>
                  <a:cubicBezTo>
                    <a:pt x="56" y="15"/>
                    <a:pt x="55" y="15"/>
                    <a:pt x="55" y="15"/>
                  </a:cubicBezTo>
                  <a:cubicBezTo>
                    <a:pt x="55" y="14"/>
                    <a:pt x="55" y="14"/>
                    <a:pt x="55" y="13"/>
                  </a:cubicBezTo>
                  <a:cubicBezTo>
                    <a:pt x="55" y="12"/>
                    <a:pt x="55" y="12"/>
                    <a:pt x="55" y="12"/>
                  </a:cubicBezTo>
                  <a:cubicBezTo>
                    <a:pt x="56" y="7"/>
                    <a:pt x="55" y="5"/>
                    <a:pt x="54" y="4"/>
                  </a:cubicBezTo>
                  <a:cubicBezTo>
                    <a:pt x="51" y="2"/>
                    <a:pt x="46" y="0"/>
                    <a:pt x="41" y="0"/>
                  </a:cubicBezTo>
                  <a:cubicBezTo>
                    <a:pt x="35" y="0"/>
                    <a:pt x="34" y="4"/>
                    <a:pt x="33" y="5"/>
                  </a:cubicBezTo>
                  <a:cubicBezTo>
                    <a:pt x="33" y="6"/>
                    <a:pt x="33" y="7"/>
                    <a:pt x="33" y="8"/>
                  </a:cubicBezTo>
                  <a:cubicBezTo>
                    <a:pt x="33" y="8"/>
                    <a:pt x="33" y="8"/>
                    <a:pt x="32" y="8"/>
                  </a:cubicBezTo>
                  <a:cubicBezTo>
                    <a:pt x="31" y="8"/>
                    <a:pt x="30" y="7"/>
                    <a:pt x="28" y="7"/>
                  </a:cubicBezTo>
                  <a:cubicBezTo>
                    <a:pt x="26" y="7"/>
                    <a:pt x="25" y="8"/>
                    <a:pt x="23" y="9"/>
                  </a:cubicBezTo>
                  <a:cubicBezTo>
                    <a:pt x="21" y="12"/>
                    <a:pt x="20" y="16"/>
                    <a:pt x="22" y="19"/>
                  </a:cubicBezTo>
                  <a:cubicBezTo>
                    <a:pt x="21" y="19"/>
                    <a:pt x="21" y="19"/>
                    <a:pt x="21" y="19"/>
                  </a:cubicBezTo>
                  <a:cubicBezTo>
                    <a:pt x="20" y="19"/>
                    <a:pt x="19" y="19"/>
                    <a:pt x="18" y="19"/>
                  </a:cubicBezTo>
                  <a:cubicBezTo>
                    <a:pt x="11" y="19"/>
                    <a:pt x="11" y="24"/>
                    <a:pt x="10" y="27"/>
                  </a:cubicBezTo>
                  <a:cubicBezTo>
                    <a:pt x="10" y="30"/>
                    <a:pt x="9" y="30"/>
                    <a:pt x="9" y="30"/>
                  </a:cubicBezTo>
                  <a:cubicBezTo>
                    <a:pt x="8" y="30"/>
                    <a:pt x="8" y="30"/>
                    <a:pt x="8" y="30"/>
                  </a:cubicBezTo>
                  <a:cubicBezTo>
                    <a:pt x="6" y="30"/>
                    <a:pt x="4" y="30"/>
                    <a:pt x="2" y="32"/>
                  </a:cubicBezTo>
                  <a:cubicBezTo>
                    <a:pt x="1" y="34"/>
                    <a:pt x="0" y="36"/>
                    <a:pt x="1" y="38"/>
                  </a:cubicBezTo>
                  <a:cubicBezTo>
                    <a:pt x="1" y="41"/>
                    <a:pt x="2" y="43"/>
                    <a:pt x="4" y="44"/>
                  </a:cubicBezTo>
                  <a:cubicBezTo>
                    <a:pt x="6" y="45"/>
                    <a:pt x="7" y="45"/>
                    <a:pt x="9" y="46"/>
                  </a:cubicBezTo>
                  <a:cubicBezTo>
                    <a:pt x="10" y="46"/>
                    <a:pt x="10" y="46"/>
                    <a:pt x="10" y="46"/>
                  </a:cubicBezTo>
                  <a:cubicBezTo>
                    <a:pt x="10" y="46"/>
                    <a:pt x="10" y="47"/>
                    <a:pt x="10" y="47"/>
                  </a:cubicBezTo>
                  <a:cubicBezTo>
                    <a:pt x="10" y="49"/>
                    <a:pt x="9" y="51"/>
                    <a:pt x="11" y="54"/>
                  </a:cubicBezTo>
                  <a:cubicBezTo>
                    <a:pt x="12" y="56"/>
                    <a:pt x="14" y="56"/>
                    <a:pt x="16" y="56"/>
                  </a:cubicBezTo>
                  <a:cubicBezTo>
                    <a:pt x="17" y="56"/>
                    <a:pt x="18" y="56"/>
                    <a:pt x="19" y="56"/>
                  </a:cubicBezTo>
                  <a:cubicBezTo>
                    <a:pt x="19" y="56"/>
                    <a:pt x="20" y="56"/>
                    <a:pt x="20" y="56"/>
                  </a:cubicBezTo>
                  <a:cubicBezTo>
                    <a:pt x="20" y="56"/>
                    <a:pt x="21" y="57"/>
                    <a:pt x="21" y="57"/>
                  </a:cubicBezTo>
                  <a:cubicBezTo>
                    <a:pt x="22" y="58"/>
                    <a:pt x="23" y="60"/>
                    <a:pt x="26" y="61"/>
                  </a:cubicBezTo>
                  <a:cubicBezTo>
                    <a:pt x="27" y="61"/>
                    <a:pt x="27" y="61"/>
                    <a:pt x="27" y="61"/>
                  </a:cubicBezTo>
                  <a:cubicBezTo>
                    <a:pt x="29" y="61"/>
                    <a:pt x="31" y="60"/>
                    <a:pt x="32" y="59"/>
                  </a:cubicBezTo>
                  <a:cubicBezTo>
                    <a:pt x="32" y="61"/>
                    <a:pt x="32" y="61"/>
                    <a:pt x="32" y="61"/>
                  </a:cubicBezTo>
                  <a:cubicBezTo>
                    <a:pt x="34" y="62"/>
                    <a:pt x="34" y="62"/>
                    <a:pt x="34" y="62"/>
                  </a:cubicBezTo>
                  <a:cubicBezTo>
                    <a:pt x="36" y="63"/>
                    <a:pt x="38" y="63"/>
                    <a:pt x="40" y="63"/>
                  </a:cubicBezTo>
                  <a:cubicBezTo>
                    <a:pt x="40" y="63"/>
                    <a:pt x="40" y="63"/>
                    <a:pt x="40" y="63"/>
                  </a:cubicBezTo>
                  <a:cubicBezTo>
                    <a:pt x="39" y="64"/>
                    <a:pt x="39" y="65"/>
                    <a:pt x="38" y="66"/>
                  </a:cubicBezTo>
                  <a:cubicBezTo>
                    <a:pt x="38" y="66"/>
                    <a:pt x="38" y="66"/>
                    <a:pt x="37" y="66"/>
                  </a:cubicBezTo>
                  <a:cubicBezTo>
                    <a:pt x="36" y="67"/>
                    <a:pt x="36" y="67"/>
                    <a:pt x="35" y="67"/>
                  </a:cubicBezTo>
                  <a:cubicBezTo>
                    <a:pt x="34" y="67"/>
                    <a:pt x="32" y="67"/>
                    <a:pt x="31" y="66"/>
                  </a:cubicBezTo>
                  <a:cubicBezTo>
                    <a:pt x="31" y="66"/>
                    <a:pt x="30" y="66"/>
                    <a:pt x="30" y="66"/>
                  </a:cubicBezTo>
                  <a:cubicBezTo>
                    <a:pt x="29" y="66"/>
                    <a:pt x="28" y="65"/>
                    <a:pt x="27" y="65"/>
                  </a:cubicBezTo>
                  <a:cubicBezTo>
                    <a:pt x="25" y="65"/>
                    <a:pt x="23" y="66"/>
                    <a:pt x="22" y="68"/>
                  </a:cubicBezTo>
                  <a:cubicBezTo>
                    <a:pt x="20" y="71"/>
                    <a:pt x="22" y="75"/>
                    <a:pt x="23" y="77"/>
                  </a:cubicBezTo>
                  <a:cubicBezTo>
                    <a:pt x="23" y="78"/>
                    <a:pt x="24" y="78"/>
                    <a:pt x="24" y="78"/>
                  </a:cubicBezTo>
                  <a:cubicBezTo>
                    <a:pt x="28" y="90"/>
                    <a:pt x="36" y="91"/>
                    <a:pt x="43" y="91"/>
                  </a:cubicBezTo>
                  <a:cubicBezTo>
                    <a:pt x="43" y="91"/>
                    <a:pt x="43" y="91"/>
                    <a:pt x="43" y="91"/>
                  </a:cubicBezTo>
                  <a:cubicBezTo>
                    <a:pt x="46" y="91"/>
                    <a:pt x="49" y="91"/>
                    <a:pt x="53" y="90"/>
                  </a:cubicBezTo>
                  <a:cubicBezTo>
                    <a:pt x="57" y="90"/>
                    <a:pt x="61" y="88"/>
                    <a:pt x="66" y="85"/>
                  </a:cubicBezTo>
                  <a:cubicBezTo>
                    <a:pt x="67" y="84"/>
                    <a:pt x="67" y="84"/>
                    <a:pt x="67" y="84"/>
                  </a:cubicBezTo>
                  <a:cubicBezTo>
                    <a:pt x="77" y="53"/>
                    <a:pt x="77" y="53"/>
                    <a:pt x="77" y="53"/>
                  </a:cubicBezTo>
                  <a:lnTo>
                    <a:pt x="73" y="51"/>
                  </a:lnTo>
                  <a:close/>
                  <a:moveTo>
                    <a:pt x="50" y="65"/>
                  </a:moveTo>
                  <a:cubicBezTo>
                    <a:pt x="49" y="64"/>
                    <a:pt x="48" y="62"/>
                    <a:pt x="46" y="62"/>
                  </a:cubicBezTo>
                  <a:cubicBezTo>
                    <a:pt x="46" y="62"/>
                    <a:pt x="47" y="61"/>
                    <a:pt x="47" y="61"/>
                  </a:cubicBezTo>
                  <a:cubicBezTo>
                    <a:pt x="47" y="61"/>
                    <a:pt x="48" y="60"/>
                    <a:pt x="48" y="60"/>
                  </a:cubicBezTo>
                  <a:cubicBezTo>
                    <a:pt x="49" y="61"/>
                    <a:pt x="49" y="61"/>
                    <a:pt x="49" y="61"/>
                  </a:cubicBezTo>
                  <a:cubicBezTo>
                    <a:pt x="50" y="63"/>
                    <a:pt x="51" y="64"/>
                    <a:pt x="54" y="64"/>
                  </a:cubicBezTo>
                  <a:cubicBezTo>
                    <a:pt x="55" y="64"/>
                    <a:pt x="56" y="64"/>
                    <a:pt x="56" y="65"/>
                  </a:cubicBezTo>
                  <a:cubicBezTo>
                    <a:pt x="57" y="65"/>
                    <a:pt x="57" y="65"/>
                    <a:pt x="58" y="65"/>
                  </a:cubicBezTo>
                  <a:cubicBezTo>
                    <a:pt x="56" y="66"/>
                    <a:pt x="54" y="67"/>
                    <a:pt x="52" y="67"/>
                  </a:cubicBezTo>
                  <a:cubicBezTo>
                    <a:pt x="52" y="67"/>
                    <a:pt x="50" y="66"/>
                    <a:pt x="50" y="65"/>
                  </a:cubicBezTo>
                  <a:close/>
                  <a:moveTo>
                    <a:pt x="39" y="48"/>
                  </a:moveTo>
                  <a:cubicBezTo>
                    <a:pt x="39" y="49"/>
                    <a:pt x="39" y="49"/>
                    <a:pt x="38" y="49"/>
                  </a:cubicBezTo>
                  <a:cubicBezTo>
                    <a:pt x="38" y="49"/>
                    <a:pt x="37" y="50"/>
                    <a:pt x="37" y="50"/>
                  </a:cubicBezTo>
                  <a:cubicBezTo>
                    <a:pt x="37" y="49"/>
                    <a:pt x="38" y="49"/>
                    <a:pt x="39" y="48"/>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1" name="Freeform 86">
              <a:extLst>
                <a:ext uri="{FF2B5EF4-FFF2-40B4-BE49-F238E27FC236}">
                  <a16:creationId xmlns:a16="http://schemas.microsoft.com/office/drawing/2014/main" id="{2BEA2200-B08A-7F4B-82F6-249D3D9E1E1F}"/>
                </a:ext>
              </a:extLst>
            </p:cNvPr>
            <p:cNvSpPr>
              <a:spLocks/>
            </p:cNvSpPr>
            <p:nvPr/>
          </p:nvSpPr>
          <p:spPr bwMode="auto">
            <a:xfrm>
              <a:off x="16870731" y="3273350"/>
              <a:ext cx="98484" cy="69063"/>
            </a:xfrm>
            <a:custGeom>
              <a:avLst/>
              <a:gdLst>
                <a:gd name="T0" fmla="*/ 17 w 18"/>
                <a:gd name="T1" fmla="*/ 6 h 14"/>
                <a:gd name="T2" fmla="*/ 7 w 18"/>
                <a:gd name="T3" fmla="*/ 0 h 14"/>
                <a:gd name="T4" fmla="*/ 6 w 18"/>
                <a:gd name="T5" fmla="*/ 0 h 14"/>
                <a:gd name="T6" fmla="*/ 1 w 18"/>
                <a:gd name="T7" fmla="*/ 3 h 14"/>
                <a:gd name="T8" fmla="*/ 2 w 18"/>
                <a:gd name="T9" fmla="*/ 8 h 14"/>
                <a:gd name="T10" fmla="*/ 10 w 18"/>
                <a:gd name="T11" fmla="*/ 14 h 14"/>
                <a:gd name="T12" fmla="*/ 11 w 18"/>
                <a:gd name="T13" fmla="*/ 14 h 14"/>
                <a:gd name="T14" fmla="*/ 17 w 18"/>
                <a:gd name="T15" fmla="*/ 11 h 14"/>
                <a:gd name="T16" fmla="*/ 17 w 18"/>
                <a:gd name="T17"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7" y="6"/>
                  </a:moveTo>
                  <a:cubicBezTo>
                    <a:pt x="15" y="3"/>
                    <a:pt x="9" y="1"/>
                    <a:pt x="7" y="0"/>
                  </a:cubicBezTo>
                  <a:cubicBezTo>
                    <a:pt x="6" y="0"/>
                    <a:pt x="6" y="0"/>
                    <a:pt x="6" y="0"/>
                  </a:cubicBezTo>
                  <a:cubicBezTo>
                    <a:pt x="3" y="0"/>
                    <a:pt x="2" y="2"/>
                    <a:pt x="1" y="3"/>
                  </a:cubicBezTo>
                  <a:cubicBezTo>
                    <a:pt x="1" y="4"/>
                    <a:pt x="0" y="6"/>
                    <a:pt x="2" y="8"/>
                  </a:cubicBezTo>
                  <a:cubicBezTo>
                    <a:pt x="3" y="11"/>
                    <a:pt x="7" y="14"/>
                    <a:pt x="10" y="14"/>
                  </a:cubicBezTo>
                  <a:cubicBezTo>
                    <a:pt x="11" y="14"/>
                    <a:pt x="11" y="14"/>
                    <a:pt x="11" y="14"/>
                  </a:cubicBezTo>
                  <a:cubicBezTo>
                    <a:pt x="13" y="14"/>
                    <a:pt x="16" y="13"/>
                    <a:pt x="17" y="11"/>
                  </a:cubicBezTo>
                  <a:cubicBezTo>
                    <a:pt x="18" y="9"/>
                    <a:pt x="18" y="7"/>
                    <a:pt x="17" y="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2" name="Freeform 88">
              <a:extLst>
                <a:ext uri="{FF2B5EF4-FFF2-40B4-BE49-F238E27FC236}">
                  <a16:creationId xmlns:a16="http://schemas.microsoft.com/office/drawing/2014/main" id="{6D34E4FB-199C-9544-955F-768017EFFC78}"/>
                </a:ext>
              </a:extLst>
            </p:cNvPr>
            <p:cNvSpPr>
              <a:spLocks/>
            </p:cNvSpPr>
            <p:nvPr/>
          </p:nvSpPr>
          <p:spPr bwMode="auto">
            <a:xfrm>
              <a:off x="18255662" y="4785272"/>
              <a:ext cx="96432" cy="69063"/>
            </a:xfrm>
            <a:custGeom>
              <a:avLst/>
              <a:gdLst>
                <a:gd name="T0" fmla="*/ 17 w 18"/>
                <a:gd name="T1" fmla="*/ 7 h 14"/>
                <a:gd name="T2" fmla="*/ 6 w 18"/>
                <a:gd name="T3" fmla="*/ 0 h 14"/>
                <a:gd name="T4" fmla="*/ 2 w 18"/>
                <a:gd name="T5" fmla="*/ 2 h 14"/>
                <a:gd name="T6" fmla="*/ 0 w 18"/>
                <a:gd name="T7" fmla="*/ 7 h 14"/>
                <a:gd name="T8" fmla="*/ 3 w 18"/>
                <a:gd name="T9" fmla="*/ 11 h 14"/>
                <a:gd name="T10" fmla="*/ 5 w 18"/>
                <a:gd name="T11" fmla="*/ 11 h 14"/>
                <a:gd name="T12" fmla="*/ 7 w 18"/>
                <a:gd name="T13" fmla="*/ 11 h 14"/>
                <a:gd name="T14" fmla="*/ 8 w 18"/>
                <a:gd name="T15" fmla="*/ 12 h 14"/>
                <a:gd name="T16" fmla="*/ 13 w 18"/>
                <a:gd name="T17" fmla="*/ 14 h 14"/>
                <a:gd name="T18" fmla="*/ 16 w 18"/>
                <a:gd name="T19" fmla="*/ 13 h 14"/>
                <a:gd name="T20" fmla="*/ 17 w 18"/>
                <a:gd name="T2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4">
                  <a:moveTo>
                    <a:pt x="17" y="7"/>
                  </a:moveTo>
                  <a:cubicBezTo>
                    <a:pt x="16" y="4"/>
                    <a:pt x="11" y="0"/>
                    <a:pt x="6" y="0"/>
                  </a:cubicBezTo>
                  <a:cubicBezTo>
                    <a:pt x="5" y="0"/>
                    <a:pt x="3" y="1"/>
                    <a:pt x="2" y="2"/>
                  </a:cubicBezTo>
                  <a:cubicBezTo>
                    <a:pt x="1" y="3"/>
                    <a:pt x="0" y="5"/>
                    <a:pt x="0" y="7"/>
                  </a:cubicBezTo>
                  <a:cubicBezTo>
                    <a:pt x="0" y="9"/>
                    <a:pt x="1" y="10"/>
                    <a:pt x="3" y="11"/>
                  </a:cubicBezTo>
                  <a:cubicBezTo>
                    <a:pt x="4" y="11"/>
                    <a:pt x="4" y="11"/>
                    <a:pt x="5" y="11"/>
                  </a:cubicBezTo>
                  <a:cubicBezTo>
                    <a:pt x="6" y="11"/>
                    <a:pt x="7" y="11"/>
                    <a:pt x="7" y="11"/>
                  </a:cubicBezTo>
                  <a:cubicBezTo>
                    <a:pt x="8" y="11"/>
                    <a:pt x="8" y="12"/>
                    <a:pt x="8" y="12"/>
                  </a:cubicBezTo>
                  <a:cubicBezTo>
                    <a:pt x="9" y="13"/>
                    <a:pt x="11" y="14"/>
                    <a:pt x="13" y="14"/>
                  </a:cubicBezTo>
                  <a:cubicBezTo>
                    <a:pt x="14" y="14"/>
                    <a:pt x="15" y="13"/>
                    <a:pt x="16" y="13"/>
                  </a:cubicBezTo>
                  <a:cubicBezTo>
                    <a:pt x="18" y="11"/>
                    <a:pt x="18" y="9"/>
                    <a:pt x="17" y="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3" name="Freeform 90">
              <a:extLst>
                <a:ext uri="{FF2B5EF4-FFF2-40B4-BE49-F238E27FC236}">
                  <a16:creationId xmlns:a16="http://schemas.microsoft.com/office/drawing/2014/main" id="{1388F6C3-6389-E448-8A68-E12C1AA5847B}"/>
                </a:ext>
              </a:extLst>
            </p:cNvPr>
            <p:cNvSpPr>
              <a:spLocks/>
            </p:cNvSpPr>
            <p:nvPr/>
          </p:nvSpPr>
          <p:spPr bwMode="auto">
            <a:xfrm>
              <a:off x="17256460" y="3695195"/>
              <a:ext cx="110794" cy="98928"/>
            </a:xfrm>
            <a:custGeom>
              <a:avLst/>
              <a:gdLst>
                <a:gd name="T0" fmla="*/ 19 w 20"/>
                <a:gd name="T1" fmla="*/ 4 h 20"/>
                <a:gd name="T2" fmla="*/ 12 w 20"/>
                <a:gd name="T3" fmla="*/ 0 h 20"/>
                <a:gd name="T4" fmla="*/ 1 w 20"/>
                <a:gd name="T5" fmla="*/ 10 h 20"/>
                <a:gd name="T6" fmla="*/ 8 w 20"/>
                <a:gd name="T7" fmla="*/ 20 h 20"/>
                <a:gd name="T8" fmla="*/ 11 w 20"/>
                <a:gd name="T9" fmla="*/ 20 h 20"/>
                <a:gd name="T10" fmla="*/ 11 w 20"/>
                <a:gd name="T11" fmla="*/ 20 h 20"/>
                <a:gd name="T12" fmla="*/ 18 w 20"/>
                <a:gd name="T13" fmla="*/ 16 h 20"/>
                <a:gd name="T14" fmla="*/ 19 w 20"/>
                <a:gd name="T15" fmla="*/ 4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0">
                  <a:moveTo>
                    <a:pt x="19" y="4"/>
                  </a:moveTo>
                  <a:cubicBezTo>
                    <a:pt x="17" y="0"/>
                    <a:pt x="14" y="0"/>
                    <a:pt x="12" y="0"/>
                  </a:cubicBezTo>
                  <a:cubicBezTo>
                    <a:pt x="7" y="0"/>
                    <a:pt x="2" y="6"/>
                    <a:pt x="1" y="10"/>
                  </a:cubicBezTo>
                  <a:cubicBezTo>
                    <a:pt x="0" y="15"/>
                    <a:pt x="2" y="18"/>
                    <a:pt x="8" y="20"/>
                  </a:cubicBezTo>
                  <a:cubicBezTo>
                    <a:pt x="9" y="20"/>
                    <a:pt x="10" y="20"/>
                    <a:pt x="11" y="20"/>
                  </a:cubicBezTo>
                  <a:cubicBezTo>
                    <a:pt x="11" y="20"/>
                    <a:pt x="11" y="20"/>
                    <a:pt x="11" y="20"/>
                  </a:cubicBezTo>
                  <a:cubicBezTo>
                    <a:pt x="14" y="20"/>
                    <a:pt x="16" y="19"/>
                    <a:pt x="18" y="16"/>
                  </a:cubicBezTo>
                  <a:cubicBezTo>
                    <a:pt x="20" y="13"/>
                    <a:pt x="20" y="8"/>
                    <a:pt x="19" y="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4" name="Freeform 92">
              <a:extLst>
                <a:ext uri="{FF2B5EF4-FFF2-40B4-BE49-F238E27FC236}">
                  <a16:creationId xmlns:a16="http://schemas.microsoft.com/office/drawing/2014/main" id="{5AB83579-0877-BA46-95BF-85D744D6C0A7}"/>
                </a:ext>
              </a:extLst>
            </p:cNvPr>
            <p:cNvSpPr>
              <a:spLocks noEditPoints="1"/>
            </p:cNvSpPr>
            <p:nvPr/>
          </p:nvSpPr>
          <p:spPr bwMode="auto">
            <a:xfrm>
              <a:off x="17334426" y="3450674"/>
              <a:ext cx="385729" cy="391980"/>
            </a:xfrm>
            <a:custGeom>
              <a:avLst/>
              <a:gdLst>
                <a:gd name="T0" fmla="*/ 69 w 71"/>
                <a:gd name="T1" fmla="*/ 23 h 79"/>
                <a:gd name="T2" fmla="*/ 60 w 71"/>
                <a:gd name="T3" fmla="*/ 11 h 79"/>
                <a:gd name="T4" fmla="*/ 54 w 71"/>
                <a:gd name="T5" fmla="*/ 12 h 79"/>
                <a:gd name="T6" fmla="*/ 46 w 71"/>
                <a:gd name="T7" fmla="*/ 9 h 79"/>
                <a:gd name="T8" fmla="*/ 41 w 71"/>
                <a:gd name="T9" fmla="*/ 3 h 79"/>
                <a:gd name="T10" fmla="*/ 35 w 71"/>
                <a:gd name="T11" fmla="*/ 5 h 79"/>
                <a:gd name="T12" fmla="*/ 34 w 71"/>
                <a:gd name="T13" fmla="*/ 6 h 79"/>
                <a:gd name="T14" fmla="*/ 31 w 71"/>
                <a:gd name="T15" fmla="*/ 13 h 79"/>
                <a:gd name="T16" fmla="*/ 29 w 71"/>
                <a:gd name="T17" fmla="*/ 13 h 79"/>
                <a:gd name="T18" fmla="*/ 23 w 71"/>
                <a:gd name="T19" fmla="*/ 21 h 79"/>
                <a:gd name="T20" fmla="*/ 19 w 71"/>
                <a:gd name="T21" fmla="*/ 17 h 79"/>
                <a:gd name="T22" fmla="*/ 19 w 71"/>
                <a:gd name="T23" fmla="*/ 9 h 79"/>
                <a:gd name="T24" fmla="*/ 15 w 71"/>
                <a:gd name="T25" fmla="*/ 5 h 79"/>
                <a:gd name="T26" fmla="*/ 11 w 71"/>
                <a:gd name="T27" fmla="*/ 1 h 79"/>
                <a:gd name="T28" fmla="*/ 2 w 71"/>
                <a:gd name="T29" fmla="*/ 3 h 79"/>
                <a:gd name="T30" fmla="*/ 2 w 71"/>
                <a:gd name="T31" fmla="*/ 11 h 79"/>
                <a:gd name="T32" fmla="*/ 2 w 71"/>
                <a:gd name="T33" fmla="*/ 16 h 79"/>
                <a:gd name="T34" fmla="*/ 2 w 71"/>
                <a:gd name="T35" fmla="*/ 23 h 79"/>
                <a:gd name="T36" fmla="*/ 6 w 71"/>
                <a:gd name="T37" fmla="*/ 31 h 79"/>
                <a:gd name="T38" fmla="*/ 10 w 71"/>
                <a:gd name="T39" fmla="*/ 40 h 79"/>
                <a:gd name="T40" fmla="*/ 11 w 71"/>
                <a:gd name="T41" fmla="*/ 41 h 79"/>
                <a:gd name="T42" fmla="*/ 13 w 71"/>
                <a:gd name="T43" fmla="*/ 47 h 79"/>
                <a:gd name="T44" fmla="*/ 19 w 71"/>
                <a:gd name="T45" fmla="*/ 52 h 79"/>
                <a:gd name="T46" fmla="*/ 26 w 71"/>
                <a:gd name="T47" fmla="*/ 51 h 79"/>
                <a:gd name="T48" fmla="*/ 33 w 71"/>
                <a:gd name="T49" fmla="*/ 52 h 79"/>
                <a:gd name="T50" fmla="*/ 39 w 71"/>
                <a:gd name="T51" fmla="*/ 51 h 79"/>
                <a:gd name="T52" fmla="*/ 40 w 71"/>
                <a:gd name="T53" fmla="*/ 51 h 79"/>
                <a:gd name="T54" fmla="*/ 31 w 71"/>
                <a:gd name="T55" fmla="*/ 58 h 79"/>
                <a:gd name="T56" fmla="*/ 31 w 71"/>
                <a:gd name="T57" fmla="*/ 65 h 79"/>
                <a:gd name="T58" fmla="*/ 31 w 71"/>
                <a:gd name="T59" fmla="*/ 71 h 79"/>
                <a:gd name="T60" fmla="*/ 37 w 71"/>
                <a:gd name="T61" fmla="*/ 78 h 79"/>
                <a:gd name="T62" fmla="*/ 41 w 71"/>
                <a:gd name="T63" fmla="*/ 77 h 79"/>
                <a:gd name="T64" fmla="*/ 42 w 71"/>
                <a:gd name="T65" fmla="*/ 77 h 79"/>
                <a:gd name="T66" fmla="*/ 47 w 71"/>
                <a:gd name="T67" fmla="*/ 79 h 79"/>
                <a:gd name="T68" fmla="*/ 53 w 71"/>
                <a:gd name="T69" fmla="*/ 79 h 79"/>
                <a:gd name="T70" fmla="*/ 58 w 71"/>
                <a:gd name="T71" fmla="*/ 78 h 79"/>
                <a:gd name="T72" fmla="*/ 62 w 71"/>
                <a:gd name="T73" fmla="*/ 67 h 79"/>
                <a:gd name="T74" fmla="*/ 63 w 71"/>
                <a:gd name="T75" fmla="*/ 62 h 79"/>
                <a:gd name="T76" fmla="*/ 67 w 71"/>
                <a:gd name="T77" fmla="*/ 51 h 79"/>
                <a:gd name="T78" fmla="*/ 66 w 71"/>
                <a:gd name="T79" fmla="*/ 46 h 79"/>
                <a:gd name="T80" fmla="*/ 69 w 71"/>
                <a:gd name="T81" fmla="*/ 39 h 79"/>
                <a:gd name="T82" fmla="*/ 23 w 71"/>
                <a:gd name="T83" fmla="*/ 25 h 79"/>
                <a:gd name="T84" fmla="*/ 23 w 71"/>
                <a:gd name="T85" fmla="*/ 26 h 79"/>
                <a:gd name="T86" fmla="*/ 23 w 71"/>
                <a:gd name="T87" fmla="*/ 25 h 79"/>
                <a:gd name="T88" fmla="*/ 35 w 71"/>
                <a:gd name="T89" fmla="*/ 16 h 79"/>
                <a:gd name="T90" fmla="*/ 35 w 71"/>
                <a:gd name="T91" fmla="*/ 16 h 79"/>
                <a:gd name="T92" fmla="*/ 40 w 71"/>
                <a:gd name="T93" fmla="*/ 28 h 79"/>
                <a:gd name="T94" fmla="*/ 37 w 71"/>
                <a:gd name="T95" fmla="*/ 22 h 79"/>
                <a:gd name="T96" fmla="*/ 36 w 71"/>
                <a:gd name="T97" fmla="*/ 18 h 79"/>
                <a:gd name="T98" fmla="*/ 40 w 71"/>
                <a:gd name="T99" fmla="*/ 22 h 79"/>
                <a:gd name="T100" fmla="*/ 43 w 71"/>
                <a:gd name="T101" fmla="*/ 3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 h="79">
                  <a:moveTo>
                    <a:pt x="69" y="26"/>
                  </a:moveTo>
                  <a:cubicBezTo>
                    <a:pt x="69" y="25"/>
                    <a:pt x="69" y="24"/>
                    <a:pt x="69" y="23"/>
                  </a:cubicBezTo>
                  <a:cubicBezTo>
                    <a:pt x="68" y="20"/>
                    <a:pt x="68" y="18"/>
                    <a:pt x="67" y="16"/>
                  </a:cubicBezTo>
                  <a:cubicBezTo>
                    <a:pt x="66" y="13"/>
                    <a:pt x="63" y="11"/>
                    <a:pt x="60" y="11"/>
                  </a:cubicBezTo>
                  <a:cubicBezTo>
                    <a:pt x="58" y="11"/>
                    <a:pt x="57" y="11"/>
                    <a:pt x="55" y="12"/>
                  </a:cubicBezTo>
                  <a:cubicBezTo>
                    <a:pt x="55" y="12"/>
                    <a:pt x="54" y="12"/>
                    <a:pt x="54" y="12"/>
                  </a:cubicBezTo>
                  <a:cubicBezTo>
                    <a:pt x="52" y="10"/>
                    <a:pt x="51" y="9"/>
                    <a:pt x="47" y="8"/>
                  </a:cubicBezTo>
                  <a:cubicBezTo>
                    <a:pt x="47" y="8"/>
                    <a:pt x="47" y="9"/>
                    <a:pt x="46" y="9"/>
                  </a:cubicBezTo>
                  <a:cubicBezTo>
                    <a:pt x="47" y="7"/>
                    <a:pt x="46" y="6"/>
                    <a:pt x="46" y="5"/>
                  </a:cubicBezTo>
                  <a:cubicBezTo>
                    <a:pt x="45" y="3"/>
                    <a:pt x="43" y="3"/>
                    <a:pt x="41" y="3"/>
                  </a:cubicBezTo>
                  <a:cubicBezTo>
                    <a:pt x="39" y="3"/>
                    <a:pt x="38" y="3"/>
                    <a:pt x="36" y="4"/>
                  </a:cubicBezTo>
                  <a:cubicBezTo>
                    <a:pt x="36" y="4"/>
                    <a:pt x="36" y="5"/>
                    <a:pt x="35" y="5"/>
                  </a:cubicBezTo>
                  <a:cubicBezTo>
                    <a:pt x="35" y="5"/>
                    <a:pt x="35" y="5"/>
                    <a:pt x="35" y="6"/>
                  </a:cubicBezTo>
                  <a:cubicBezTo>
                    <a:pt x="34" y="6"/>
                    <a:pt x="34" y="6"/>
                    <a:pt x="34" y="6"/>
                  </a:cubicBezTo>
                  <a:cubicBezTo>
                    <a:pt x="33" y="6"/>
                    <a:pt x="32" y="7"/>
                    <a:pt x="31" y="8"/>
                  </a:cubicBezTo>
                  <a:cubicBezTo>
                    <a:pt x="30" y="9"/>
                    <a:pt x="30" y="11"/>
                    <a:pt x="31" y="13"/>
                  </a:cubicBezTo>
                  <a:cubicBezTo>
                    <a:pt x="31" y="13"/>
                    <a:pt x="31" y="13"/>
                    <a:pt x="31" y="13"/>
                  </a:cubicBezTo>
                  <a:cubicBezTo>
                    <a:pt x="31" y="13"/>
                    <a:pt x="30" y="13"/>
                    <a:pt x="29" y="13"/>
                  </a:cubicBezTo>
                  <a:cubicBezTo>
                    <a:pt x="28" y="13"/>
                    <a:pt x="26" y="14"/>
                    <a:pt x="25" y="15"/>
                  </a:cubicBezTo>
                  <a:cubicBezTo>
                    <a:pt x="24" y="16"/>
                    <a:pt x="23" y="19"/>
                    <a:pt x="23" y="21"/>
                  </a:cubicBezTo>
                  <a:cubicBezTo>
                    <a:pt x="23" y="20"/>
                    <a:pt x="23" y="19"/>
                    <a:pt x="22" y="19"/>
                  </a:cubicBezTo>
                  <a:cubicBezTo>
                    <a:pt x="22" y="18"/>
                    <a:pt x="20" y="17"/>
                    <a:pt x="19" y="17"/>
                  </a:cubicBezTo>
                  <a:cubicBezTo>
                    <a:pt x="19" y="17"/>
                    <a:pt x="19" y="16"/>
                    <a:pt x="20" y="16"/>
                  </a:cubicBezTo>
                  <a:cubicBezTo>
                    <a:pt x="20" y="14"/>
                    <a:pt x="20" y="11"/>
                    <a:pt x="19" y="9"/>
                  </a:cubicBezTo>
                  <a:cubicBezTo>
                    <a:pt x="18" y="8"/>
                    <a:pt x="17" y="7"/>
                    <a:pt x="16" y="7"/>
                  </a:cubicBezTo>
                  <a:cubicBezTo>
                    <a:pt x="16" y="6"/>
                    <a:pt x="16" y="6"/>
                    <a:pt x="15" y="5"/>
                  </a:cubicBezTo>
                  <a:cubicBezTo>
                    <a:pt x="15" y="5"/>
                    <a:pt x="15" y="5"/>
                    <a:pt x="15" y="5"/>
                  </a:cubicBezTo>
                  <a:cubicBezTo>
                    <a:pt x="14" y="3"/>
                    <a:pt x="13" y="2"/>
                    <a:pt x="11" y="1"/>
                  </a:cubicBezTo>
                  <a:cubicBezTo>
                    <a:pt x="10" y="1"/>
                    <a:pt x="9" y="0"/>
                    <a:pt x="8" y="0"/>
                  </a:cubicBezTo>
                  <a:cubicBezTo>
                    <a:pt x="5" y="0"/>
                    <a:pt x="3" y="1"/>
                    <a:pt x="2" y="3"/>
                  </a:cubicBezTo>
                  <a:cubicBezTo>
                    <a:pt x="0" y="5"/>
                    <a:pt x="0" y="8"/>
                    <a:pt x="1" y="10"/>
                  </a:cubicBezTo>
                  <a:cubicBezTo>
                    <a:pt x="1" y="11"/>
                    <a:pt x="2" y="11"/>
                    <a:pt x="2" y="11"/>
                  </a:cubicBezTo>
                  <a:cubicBezTo>
                    <a:pt x="2" y="12"/>
                    <a:pt x="2" y="12"/>
                    <a:pt x="2" y="12"/>
                  </a:cubicBezTo>
                  <a:cubicBezTo>
                    <a:pt x="2" y="13"/>
                    <a:pt x="2" y="15"/>
                    <a:pt x="2" y="16"/>
                  </a:cubicBezTo>
                  <a:cubicBezTo>
                    <a:pt x="3" y="17"/>
                    <a:pt x="4" y="18"/>
                    <a:pt x="5" y="19"/>
                  </a:cubicBezTo>
                  <a:cubicBezTo>
                    <a:pt x="3" y="20"/>
                    <a:pt x="2" y="22"/>
                    <a:pt x="2" y="23"/>
                  </a:cubicBezTo>
                  <a:cubicBezTo>
                    <a:pt x="1" y="26"/>
                    <a:pt x="2" y="28"/>
                    <a:pt x="3" y="29"/>
                  </a:cubicBezTo>
                  <a:cubicBezTo>
                    <a:pt x="4" y="30"/>
                    <a:pt x="5" y="31"/>
                    <a:pt x="6" y="31"/>
                  </a:cubicBezTo>
                  <a:cubicBezTo>
                    <a:pt x="6" y="32"/>
                    <a:pt x="5" y="33"/>
                    <a:pt x="6" y="35"/>
                  </a:cubicBezTo>
                  <a:cubicBezTo>
                    <a:pt x="6" y="37"/>
                    <a:pt x="8" y="39"/>
                    <a:pt x="10" y="40"/>
                  </a:cubicBezTo>
                  <a:cubicBezTo>
                    <a:pt x="11" y="40"/>
                    <a:pt x="11" y="40"/>
                    <a:pt x="11" y="40"/>
                  </a:cubicBezTo>
                  <a:cubicBezTo>
                    <a:pt x="11" y="40"/>
                    <a:pt x="11" y="41"/>
                    <a:pt x="11" y="41"/>
                  </a:cubicBezTo>
                  <a:cubicBezTo>
                    <a:pt x="12" y="42"/>
                    <a:pt x="13" y="42"/>
                    <a:pt x="14" y="43"/>
                  </a:cubicBezTo>
                  <a:cubicBezTo>
                    <a:pt x="13" y="44"/>
                    <a:pt x="13" y="45"/>
                    <a:pt x="13" y="47"/>
                  </a:cubicBezTo>
                  <a:cubicBezTo>
                    <a:pt x="14" y="48"/>
                    <a:pt x="15" y="51"/>
                    <a:pt x="18" y="52"/>
                  </a:cubicBezTo>
                  <a:cubicBezTo>
                    <a:pt x="18" y="52"/>
                    <a:pt x="19" y="52"/>
                    <a:pt x="19" y="52"/>
                  </a:cubicBezTo>
                  <a:cubicBezTo>
                    <a:pt x="20" y="52"/>
                    <a:pt x="22" y="52"/>
                    <a:pt x="23" y="52"/>
                  </a:cubicBezTo>
                  <a:cubicBezTo>
                    <a:pt x="24" y="51"/>
                    <a:pt x="25" y="51"/>
                    <a:pt x="26" y="51"/>
                  </a:cubicBezTo>
                  <a:cubicBezTo>
                    <a:pt x="27" y="51"/>
                    <a:pt x="28" y="51"/>
                    <a:pt x="29" y="52"/>
                  </a:cubicBezTo>
                  <a:cubicBezTo>
                    <a:pt x="30" y="52"/>
                    <a:pt x="31" y="52"/>
                    <a:pt x="33" y="52"/>
                  </a:cubicBezTo>
                  <a:cubicBezTo>
                    <a:pt x="34" y="52"/>
                    <a:pt x="35" y="51"/>
                    <a:pt x="37" y="51"/>
                  </a:cubicBezTo>
                  <a:cubicBezTo>
                    <a:pt x="38" y="51"/>
                    <a:pt x="38" y="51"/>
                    <a:pt x="39" y="51"/>
                  </a:cubicBezTo>
                  <a:cubicBezTo>
                    <a:pt x="39" y="51"/>
                    <a:pt x="39" y="51"/>
                    <a:pt x="39" y="51"/>
                  </a:cubicBezTo>
                  <a:cubicBezTo>
                    <a:pt x="40" y="51"/>
                    <a:pt x="40" y="51"/>
                    <a:pt x="40" y="51"/>
                  </a:cubicBezTo>
                  <a:cubicBezTo>
                    <a:pt x="40" y="52"/>
                    <a:pt x="38" y="52"/>
                    <a:pt x="37" y="53"/>
                  </a:cubicBezTo>
                  <a:cubicBezTo>
                    <a:pt x="35" y="54"/>
                    <a:pt x="33" y="55"/>
                    <a:pt x="31" y="58"/>
                  </a:cubicBezTo>
                  <a:cubicBezTo>
                    <a:pt x="30" y="60"/>
                    <a:pt x="31" y="62"/>
                    <a:pt x="31" y="63"/>
                  </a:cubicBezTo>
                  <a:cubicBezTo>
                    <a:pt x="31" y="64"/>
                    <a:pt x="31" y="64"/>
                    <a:pt x="31" y="65"/>
                  </a:cubicBezTo>
                  <a:cubicBezTo>
                    <a:pt x="31" y="66"/>
                    <a:pt x="31" y="67"/>
                    <a:pt x="31" y="68"/>
                  </a:cubicBezTo>
                  <a:cubicBezTo>
                    <a:pt x="31" y="69"/>
                    <a:pt x="31" y="70"/>
                    <a:pt x="31" y="71"/>
                  </a:cubicBezTo>
                  <a:cubicBezTo>
                    <a:pt x="31" y="73"/>
                    <a:pt x="31" y="75"/>
                    <a:pt x="32" y="76"/>
                  </a:cubicBezTo>
                  <a:cubicBezTo>
                    <a:pt x="33" y="77"/>
                    <a:pt x="35" y="78"/>
                    <a:pt x="37" y="78"/>
                  </a:cubicBezTo>
                  <a:cubicBezTo>
                    <a:pt x="38" y="78"/>
                    <a:pt x="39" y="77"/>
                    <a:pt x="40" y="77"/>
                  </a:cubicBezTo>
                  <a:cubicBezTo>
                    <a:pt x="41" y="77"/>
                    <a:pt x="41" y="77"/>
                    <a:pt x="41" y="77"/>
                  </a:cubicBezTo>
                  <a:cubicBezTo>
                    <a:pt x="41" y="77"/>
                    <a:pt x="41" y="77"/>
                    <a:pt x="41" y="77"/>
                  </a:cubicBezTo>
                  <a:cubicBezTo>
                    <a:pt x="41" y="77"/>
                    <a:pt x="42" y="77"/>
                    <a:pt x="42" y="77"/>
                  </a:cubicBezTo>
                  <a:cubicBezTo>
                    <a:pt x="43" y="78"/>
                    <a:pt x="44" y="79"/>
                    <a:pt x="46" y="79"/>
                  </a:cubicBezTo>
                  <a:cubicBezTo>
                    <a:pt x="47" y="79"/>
                    <a:pt x="47" y="79"/>
                    <a:pt x="47" y="79"/>
                  </a:cubicBezTo>
                  <a:cubicBezTo>
                    <a:pt x="48" y="79"/>
                    <a:pt x="49" y="79"/>
                    <a:pt x="50" y="79"/>
                  </a:cubicBezTo>
                  <a:cubicBezTo>
                    <a:pt x="51" y="79"/>
                    <a:pt x="52" y="79"/>
                    <a:pt x="53" y="79"/>
                  </a:cubicBezTo>
                  <a:cubicBezTo>
                    <a:pt x="53" y="79"/>
                    <a:pt x="53" y="79"/>
                    <a:pt x="53" y="79"/>
                  </a:cubicBezTo>
                  <a:cubicBezTo>
                    <a:pt x="55" y="79"/>
                    <a:pt x="57" y="79"/>
                    <a:pt x="58" y="78"/>
                  </a:cubicBezTo>
                  <a:cubicBezTo>
                    <a:pt x="61" y="76"/>
                    <a:pt x="62" y="72"/>
                    <a:pt x="62" y="70"/>
                  </a:cubicBezTo>
                  <a:cubicBezTo>
                    <a:pt x="62" y="69"/>
                    <a:pt x="62" y="68"/>
                    <a:pt x="62" y="67"/>
                  </a:cubicBezTo>
                  <a:cubicBezTo>
                    <a:pt x="62" y="65"/>
                    <a:pt x="62" y="64"/>
                    <a:pt x="62" y="64"/>
                  </a:cubicBezTo>
                  <a:cubicBezTo>
                    <a:pt x="62" y="63"/>
                    <a:pt x="63" y="63"/>
                    <a:pt x="63" y="62"/>
                  </a:cubicBezTo>
                  <a:cubicBezTo>
                    <a:pt x="64" y="62"/>
                    <a:pt x="65" y="61"/>
                    <a:pt x="65" y="60"/>
                  </a:cubicBezTo>
                  <a:cubicBezTo>
                    <a:pt x="68" y="57"/>
                    <a:pt x="67" y="54"/>
                    <a:pt x="67" y="51"/>
                  </a:cubicBezTo>
                  <a:cubicBezTo>
                    <a:pt x="67" y="51"/>
                    <a:pt x="67" y="50"/>
                    <a:pt x="67" y="50"/>
                  </a:cubicBezTo>
                  <a:cubicBezTo>
                    <a:pt x="66" y="48"/>
                    <a:pt x="66" y="47"/>
                    <a:pt x="66" y="46"/>
                  </a:cubicBezTo>
                  <a:cubicBezTo>
                    <a:pt x="67" y="45"/>
                    <a:pt x="67" y="44"/>
                    <a:pt x="68" y="42"/>
                  </a:cubicBezTo>
                  <a:cubicBezTo>
                    <a:pt x="68" y="41"/>
                    <a:pt x="69" y="40"/>
                    <a:pt x="69" y="39"/>
                  </a:cubicBezTo>
                  <a:cubicBezTo>
                    <a:pt x="71" y="34"/>
                    <a:pt x="70" y="30"/>
                    <a:pt x="69" y="26"/>
                  </a:cubicBezTo>
                  <a:close/>
                  <a:moveTo>
                    <a:pt x="23" y="25"/>
                  </a:moveTo>
                  <a:cubicBezTo>
                    <a:pt x="23" y="26"/>
                    <a:pt x="23" y="26"/>
                    <a:pt x="23" y="27"/>
                  </a:cubicBezTo>
                  <a:cubicBezTo>
                    <a:pt x="23" y="27"/>
                    <a:pt x="23" y="26"/>
                    <a:pt x="23" y="26"/>
                  </a:cubicBezTo>
                  <a:cubicBezTo>
                    <a:pt x="23" y="26"/>
                    <a:pt x="23" y="25"/>
                    <a:pt x="23" y="25"/>
                  </a:cubicBezTo>
                  <a:cubicBezTo>
                    <a:pt x="23" y="25"/>
                    <a:pt x="23" y="25"/>
                    <a:pt x="23" y="25"/>
                  </a:cubicBezTo>
                  <a:close/>
                  <a:moveTo>
                    <a:pt x="35" y="16"/>
                  </a:moveTo>
                  <a:cubicBezTo>
                    <a:pt x="35" y="16"/>
                    <a:pt x="35" y="16"/>
                    <a:pt x="35" y="16"/>
                  </a:cubicBezTo>
                  <a:cubicBezTo>
                    <a:pt x="35" y="16"/>
                    <a:pt x="35" y="17"/>
                    <a:pt x="35" y="17"/>
                  </a:cubicBezTo>
                  <a:cubicBezTo>
                    <a:pt x="35" y="17"/>
                    <a:pt x="35" y="16"/>
                    <a:pt x="35" y="16"/>
                  </a:cubicBezTo>
                  <a:close/>
                  <a:moveTo>
                    <a:pt x="43" y="30"/>
                  </a:moveTo>
                  <a:cubicBezTo>
                    <a:pt x="42" y="29"/>
                    <a:pt x="41" y="29"/>
                    <a:pt x="40" y="28"/>
                  </a:cubicBezTo>
                  <a:cubicBezTo>
                    <a:pt x="40" y="27"/>
                    <a:pt x="40" y="27"/>
                    <a:pt x="39" y="26"/>
                  </a:cubicBezTo>
                  <a:cubicBezTo>
                    <a:pt x="38" y="25"/>
                    <a:pt x="37" y="23"/>
                    <a:pt x="37" y="22"/>
                  </a:cubicBezTo>
                  <a:cubicBezTo>
                    <a:pt x="36" y="21"/>
                    <a:pt x="36" y="21"/>
                    <a:pt x="36" y="20"/>
                  </a:cubicBezTo>
                  <a:cubicBezTo>
                    <a:pt x="36" y="20"/>
                    <a:pt x="36" y="19"/>
                    <a:pt x="36" y="18"/>
                  </a:cubicBezTo>
                  <a:cubicBezTo>
                    <a:pt x="36" y="19"/>
                    <a:pt x="36" y="19"/>
                    <a:pt x="36" y="20"/>
                  </a:cubicBezTo>
                  <a:cubicBezTo>
                    <a:pt x="37" y="21"/>
                    <a:pt x="39" y="22"/>
                    <a:pt x="40" y="22"/>
                  </a:cubicBezTo>
                  <a:cubicBezTo>
                    <a:pt x="40" y="23"/>
                    <a:pt x="40" y="23"/>
                    <a:pt x="40" y="23"/>
                  </a:cubicBezTo>
                  <a:cubicBezTo>
                    <a:pt x="43" y="23"/>
                    <a:pt x="43" y="27"/>
                    <a:pt x="43" y="3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5" name="Freeform 27">
              <a:extLst>
                <a:ext uri="{FF2B5EF4-FFF2-40B4-BE49-F238E27FC236}">
                  <a16:creationId xmlns:a16="http://schemas.microsoft.com/office/drawing/2014/main" id="{061D64A0-BE9A-F64E-9663-12C5D88E0983}"/>
                </a:ext>
              </a:extLst>
            </p:cNvPr>
            <p:cNvSpPr>
              <a:spLocks noEditPoints="1"/>
            </p:cNvSpPr>
            <p:nvPr/>
          </p:nvSpPr>
          <p:spPr bwMode="auto">
            <a:xfrm>
              <a:off x="14109676" y="4001313"/>
              <a:ext cx="4704662"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grpFill/>
            <a:ln w="4763" cap="rnd">
              <a:solidFill>
                <a:schemeClr val="bg1"/>
              </a:solidFill>
              <a:prstDash val="solid"/>
              <a:round/>
              <a:headEnd/>
              <a:tailEnd/>
            </a:ln>
          </p:spPr>
          <p:txBody>
            <a:bodyPr lIns="243797" tIns="121899" rIns="243797" bIns="121899"/>
            <a:lstStyle/>
            <a:p>
              <a:pPr defTabSz="1828434" eaLnBrk="1" fontAlgn="auto" hangingPunct="1">
                <a:spcBef>
                  <a:spcPts val="0"/>
                </a:spcBef>
                <a:spcAft>
                  <a:spcPts val="0"/>
                </a:spcAft>
                <a:defRPr/>
              </a:pPr>
              <a:endParaRPr lang="en-US" dirty="0">
                <a:latin typeface="Montserrat" charset="0"/>
              </a:endParaRPr>
            </a:p>
          </p:txBody>
        </p:sp>
        <p:sp>
          <p:nvSpPr>
            <p:cNvPr id="196" name="Freeform 66">
              <a:extLst>
                <a:ext uri="{FF2B5EF4-FFF2-40B4-BE49-F238E27FC236}">
                  <a16:creationId xmlns:a16="http://schemas.microsoft.com/office/drawing/2014/main" id="{915CADDC-6937-3E46-BD20-F1D6DA52FB42}"/>
                </a:ext>
              </a:extLst>
            </p:cNvPr>
            <p:cNvSpPr>
              <a:spLocks/>
            </p:cNvSpPr>
            <p:nvPr/>
          </p:nvSpPr>
          <p:spPr bwMode="auto">
            <a:xfrm>
              <a:off x="15718247" y="7338739"/>
              <a:ext cx="3106348" cy="2881984"/>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grpFill/>
            <a:ln w="4763" cap="rnd">
              <a:solidFill>
                <a:schemeClr val="bg1"/>
              </a:solidFill>
              <a:prstDash val="solid"/>
              <a:round/>
              <a:headEnd/>
              <a:tailEnd/>
            </a:ln>
          </p:spPr>
          <p:txBody>
            <a:bodyPr lIns="243797" tIns="121899" rIns="243797" bIns="121899"/>
            <a:lstStyle/>
            <a:p>
              <a:pPr defTabSz="1828434" eaLnBrk="1" fontAlgn="auto" hangingPunct="1">
                <a:spcBef>
                  <a:spcPts val="0"/>
                </a:spcBef>
                <a:spcAft>
                  <a:spcPts val="0"/>
                </a:spcAft>
                <a:defRPr/>
              </a:pPr>
              <a:endParaRPr lang="en-US" dirty="0">
                <a:latin typeface="Montserrat" charset="0"/>
              </a:endParaRPr>
            </a:p>
          </p:txBody>
        </p:sp>
      </p:grpSp>
    </p:spTree>
    <p:extLst>
      <p:ext uri="{BB962C8B-B14F-4D97-AF65-F5344CB8AC3E}">
        <p14:creationId xmlns:p14="http://schemas.microsoft.com/office/powerpoint/2010/main" val="8425135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6536289" y="1131813"/>
            <a:ext cx="11334268" cy="1383468"/>
            <a:chOff x="6536289" y="1407238"/>
            <a:chExt cx="1133426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36289" y="1867376"/>
              <a:ext cx="11334268"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CHINA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7" name="Group 6">
            <a:extLst>
              <a:ext uri="{FF2B5EF4-FFF2-40B4-BE49-F238E27FC236}">
                <a16:creationId xmlns:a16="http://schemas.microsoft.com/office/drawing/2014/main" id="{38EC34D2-B2F4-AF43-8E84-15A613293B3A}"/>
              </a:ext>
            </a:extLst>
          </p:cNvPr>
          <p:cNvGrpSpPr/>
          <p:nvPr/>
        </p:nvGrpSpPr>
        <p:grpSpPr>
          <a:xfrm>
            <a:off x="1568319" y="4387143"/>
            <a:ext cx="9069202" cy="7057933"/>
            <a:chOff x="1568319" y="4667292"/>
            <a:chExt cx="9069202" cy="7057933"/>
          </a:xfrm>
        </p:grpSpPr>
        <p:grpSp>
          <p:nvGrpSpPr>
            <p:cNvPr id="6" name="Group 5">
              <a:extLst>
                <a:ext uri="{FF2B5EF4-FFF2-40B4-BE49-F238E27FC236}">
                  <a16:creationId xmlns:a16="http://schemas.microsoft.com/office/drawing/2014/main" id="{B7AF593E-DE67-5547-BCB0-2A05EF424DAF}"/>
                </a:ext>
              </a:extLst>
            </p:cNvPr>
            <p:cNvGrpSpPr/>
            <p:nvPr/>
          </p:nvGrpSpPr>
          <p:grpSpPr>
            <a:xfrm>
              <a:off x="1638859" y="10406220"/>
              <a:ext cx="8998662" cy="1319005"/>
              <a:chOff x="1437135" y="10812017"/>
              <a:chExt cx="9670517" cy="1319005"/>
            </a:xfrm>
          </p:grpSpPr>
          <p:grpSp>
            <p:nvGrpSpPr>
              <p:cNvPr id="5" name="Group 4">
                <a:extLst>
                  <a:ext uri="{FF2B5EF4-FFF2-40B4-BE49-F238E27FC236}">
                    <a16:creationId xmlns:a16="http://schemas.microsoft.com/office/drawing/2014/main" id="{0970C6CE-A6EA-BD44-B9F3-E34A836EA10D}"/>
                  </a:ext>
                </a:extLst>
              </p:cNvPr>
              <p:cNvGrpSpPr/>
              <p:nvPr/>
            </p:nvGrpSpPr>
            <p:grpSpPr>
              <a:xfrm>
                <a:off x="2248114" y="10904969"/>
                <a:ext cx="8859538" cy="1124284"/>
                <a:chOff x="2248113" y="10904969"/>
                <a:chExt cx="11315487" cy="1124284"/>
              </a:xfrm>
            </p:grpSpPr>
            <p:cxnSp>
              <p:nvCxnSpPr>
                <p:cNvPr id="111" name="Straight Connector 110">
                  <a:extLst>
                    <a:ext uri="{FF2B5EF4-FFF2-40B4-BE49-F238E27FC236}">
                      <a16:creationId xmlns:a16="http://schemas.microsoft.com/office/drawing/2014/main" id="{DF949A4B-9D89-EF49-B829-C82377C5EC43}"/>
                    </a:ext>
                  </a:extLst>
                </p:cNvPr>
                <p:cNvCxnSpPr>
                  <a:cxnSpLocks/>
                </p:cNvCxnSpPr>
                <p:nvPr/>
              </p:nvCxnSpPr>
              <p:spPr>
                <a:xfrm>
                  <a:off x="2248113" y="12029253"/>
                  <a:ext cx="1131548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520E7A2-EE15-EA48-9549-556912E2E1A9}"/>
                    </a:ext>
                  </a:extLst>
                </p:cNvPr>
                <p:cNvCxnSpPr>
                  <a:cxnSpLocks/>
                </p:cNvCxnSpPr>
                <p:nvPr/>
              </p:nvCxnSpPr>
              <p:spPr>
                <a:xfrm>
                  <a:off x="2248113" y="10904969"/>
                  <a:ext cx="1131548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13" name="Rounded Rectangle 112">
                <a:extLst>
                  <a:ext uri="{FF2B5EF4-FFF2-40B4-BE49-F238E27FC236}">
                    <a16:creationId xmlns:a16="http://schemas.microsoft.com/office/drawing/2014/main" id="{1C5247E4-2409-3F41-B698-99192B013EBF}"/>
                  </a:ext>
                </a:extLst>
              </p:cNvPr>
              <p:cNvSpPr/>
              <p:nvPr/>
            </p:nvSpPr>
            <p:spPr>
              <a:xfrm>
                <a:off x="1437135" y="11936007"/>
                <a:ext cx="7783065" cy="195015"/>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800" dirty="0">
                  <a:solidFill>
                    <a:schemeClr val="tx1"/>
                  </a:solidFill>
                  <a:latin typeface="Lato Light" charset="0"/>
                </a:endParaRPr>
              </a:p>
            </p:txBody>
          </p:sp>
          <p:sp>
            <p:nvSpPr>
              <p:cNvPr id="114" name="Rounded Rectangle 113">
                <a:extLst>
                  <a:ext uri="{FF2B5EF4-FFF2-40B4-BE49-F238E27FC236}">
                    <a16:creationId xmlns:a16="http://schemas.microsoft.com/office/drawing/2014/main" id="{ED46D500-C3E7-3E45-B386-CA3DC1DCF6C8}"/>
                  </a:ext>
                </a:extLst>
              </p:cNvPr>
              <p:cNvSpPr/>
              <p:nvPr/>
            </p:nvSpPr>
            <p:spPr>
              <a:xfrm>
                <a:off x="1437136" y="10812017"/>
                <a:ext cx="3513483" cy="200217"/>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800" dirty="0">
                  <a:solidFill>
                    <a:schemeClr val="tx1"/>
                  </a:solidFill>
                  <a:latin typeface="Lato Light" charset="0"/>
                </a:endParaRPr>
              </a:p>
            </p:txBody>
          </p:sp>
        </p:grpSp>
        <p:grpSp>
          <p:nvGrpSpPr>
            <p:cNvPr id="125" name="Group 124">
              <a:extLst>
                <a:ext uri="{FF2B5EF4-FFF2-40B4-BE49-F238E27FC236}">
                  <a16:creationId xmlns:a16="http://schemas.microsoft.com/office/drawing/2014/main" id="{28756C7E-D176-504C-982D-BB29722BCEEA}"/>
                </a:ext>
              </a:extLst>
            </p:cNvPr>
            <p:cNvGrpSpPr/>
            <p:nvPr/>
          </p:nvGrpSpPr>
          <p:grpSpPr>
            <a:xfrm>
              <a:off x="1568319" y="4667292"/>
              <a:ext cx="9065880" cy="1735219"/>
              <a:chOff x="7924313" y="2681655"/>
              <a:chExt cx="9065880" cy="1735219"/>
            </a:xfrm>
          </p:grpSpPr>
          <p:sp>
            <p:nvSpPr>
              <p:cNvPr id="126" name="TextBox 125">
                <a:extLst>
                  <a:ext uri="{FF2B5EF4-FFF2-40B4-BE49-F238E27FC236}">
                    <a16:creationId xmlns:a16="http://schemas.microsoft.com/office/drawing/2014/main" id="{70784AF6-5225-4041-A45F-66B7B28984AD}"/>
                  </a:ext>
                </a:extLst>
              </p:cNvPr>
              <p:cNvSpPr txBox="1"/>
              <p:nvPr/>
            </p:nvSpPr>
            <p:spPr>
              <a:xfrm>
                <a:off x="7924313" y="3327986"/>
                <a:ext cx="9065880"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127" name="Rectangle 126">
                <a:extLst>
                  <a:ext uri="{FF2B5EF4-FFF2-40B4-BE49-F238E27FC236}">
                    <a16:creationId xmlns:a16="http://schemas.microsoft.com/office/drawing/2014/main" id="{C688BBF5-48A5-C046-8D3C-ABCCB4EA4395}"/>
                  </a:ext>
                </a:extLst>
              </p:cNvPr>
              <p:cNvSpPr/>
              <p:nvPr/>
            </p:nvSpPr>
            <p:spPr>
              <a:xfrm>
                <a:off x="7924313" y="2681655"/>
                <a:ext cx="4659171"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grpSp>
          <p:nvGrpSpPr>
            <p:cNvPr id="128" name="Group 127">
              <a:extLst>
                <a:ext uri="{FF2B5EF4-FFF2-40B4-BE49-F238E27FC236}">
                  <a16:creationId xmlns:a16="http://schemas.microsoft.com/office/drawing/2014/main" id="{96149120-22ED-C344-8ED7-0EF74CE46AC5}"/>
                </a:ext>
              </a:extLst>
            </p:cNvPr>
            <p:cNvGrpSpPr/>
            <p:nvPr/>
          </p:nvGrpSpPr>
          <p:grpSpPr>
            <a:xfrm>
              <a:off x="1568319" y="7078159"/>
              <a:ext cx="9065880" cy="1735219"/>
              <a:chOff x="7924313" y="2681655"/>
              <a:chExt cx="9065880" cy="1735219"/>
            </a:xfrm>
          </p:grpSpPr>
          <p:sp>
            <p:nvSpPr>
              <p:cNvPr id="144" name="TextBox 143">
                <a:extLst>
                  <a:ext uri="{FF2B5EF4-FFF2-40B4-BE49-F238E27FC236}">
                    <a16:creationId xmlns:a16="http://schemas.microsoft.com/office/drawing/2014/main" id="{61E4A57B-744D-FE42-AB80-AB4F0550E8ED}"/>
                  </a:ext>
                </a:extLst>
              </p:cNvPr>
              <p:cNvSpPr txBox="1"/>
              <p:nvPr/>
            </p:nvSpPr>
            <p:spPr>
              <a:xfrm>
                <a:off x="7924313" y="3327986"/>
                <a:ext cx="9065880"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145" name="Rectangle 144">
                <a:extLst>
                  <a:ext uri="{FF2B5EF4-FFF2-40B4-BE49-F238E27FC236}">
                    <a16:creationId xmlns:a16="http://schemas.microsoft.com/office/drawing/2014/main" id="{2C6D90DB-B347-7746-9E89-E9ACA794578F}"/>
                  </a:ext>
                </a:extLst>
              </p:cNvPr>
              <p:cNvSpPr/>
              <p:nvPr/>
            </p:nvSpPr>
            <p:spPr>
              <a:xfrm>
                <a:off x="7924313" y="2681655"/>
                <a:ext cx="4659171"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109" name="Group 4">
            <a:extLst>
              <a:ext uri="{FF2B5EF4-FFF2-40B4-BE49-F238E27FC236}">
                <a16:creationId xmlns:a16="http://schemas.microsoft.com/office/drawing/2014/main" id="{9E325292-613D-0B4B-B47E-5CDD4A515347}"/>
              </a:ext>
            </a:extLst>
          </p:cNvPr>
          <p:cNvGrpSpPr>
            <a:grpSpLocks noChangeAspect="1"/>
          </p:cNvGrpSpPr>
          <p:nvPr/>
        </p:nvGrpSpPr>
        <p:grpSpPr bwMode="auto">
          <a:xfrm>
            <a:off x="13182978" y="4604821"/>
            <a:ext cx="9626353" cy="6923151"/>
            <a:chOff x="-9" y="5"/>
            <a:chExt cx="5769" cy="4314"/>
          </a:xfrm>
          <a:solidFill>
            <a:srgbClr val="EFF1F8"/>
          </a:solidFill>
        </p:grpSpPr>
        <p:sp>
          <p:nvSpPr>
            <p:cNvPr id="110" name="Freeform 5">
              <a:extLst>
                <a:ext uri="{FF2B5EF4-FFF2-40B4-BE49-F238E27FC236}">
                  <a16:creationId xmlns:a16="http://schemas.microsoft.com/office/drawing/2014/main" id="{46714F66-22A0-EC4D-9D00-050BFCE2CC4C}"/>
                </a:ext>
              </a:extLst>
            </p:cNvPr>
            <p:cNvSpPr>
              <a:spLocks/>
            </p:cNvSpPr>
            <p:nvPr/>
          </p:nvSpPr>
          <p:spPr bwMode="auto">
            <a:xfrm>
              <a:off x="3679" y="4064"/>
              <a:ext cx="312" cy="255"/>
            </a:xfrm>
            <a:custGeom>
              <a:avLst/>
              <a:gdLst>
                <a:gd name="T0" fmla="*/ 553 w 673"/>
                <a:gd name="T1" fmla="*/ 13 h 550"/>
                <a:gd name="T2" fmla="*/ 520 w 673"/>
                <a:gd name="T3" fmla="*/ 52 h 550"/>
                <a:gd name="T4" fmla="*/ 454 w 673"/>
                <a:gd name="T5" fmla="*/ 35 h 550"/>
                <a:gd name="T6" fmla="*/ 411 w 673"/>
                <a:gd name="T7" fmla="*/ 61 h 550"/>
                <a:gd name="T8" fmla="*/ 358 w 673"/>
                <a:gd name="T9" fmla="*/ 78 h 550"/>
                <a:gd name="T10" fmla="*/ 319 w 673"/>
                <a:gd name="T11" fmla="*/ 70 h 550"/>
                <a:gd name="T12" fmla="*/ 284 w 673"/>
                <a:gd name="T13" fmla="*/ 48 h 550"/>
                <a:gd name="T14" fmla="*/ 260 w 673"/>
                <a:gd name="T15" fmla="*/ 89 h 550"/>
                <a:gd name="T16" fmla="*/ 232 w 673"/>
                <a:gd name="T17" fmla="*/ 111 h 550"/>
                <a:gd name="T18" fmla="*/ 160 w 673"/>
                <a:gd name="T19" fmla="*/ 102 h 550"/>
                <a:gd name="T20" fmla="*/ 175 w 673"/>
                <a:gd name="T21" fmla="*/ 148 h 550"/>
                <a:gd name="T22" fmla="*/ 120 w 673"/>
                <a:gd name="T23" fmla="*/ 185 h 550"/>
                <a:gd name="T24" fmla="*/ 53 w 673"/>
                <a:gd name="T25" fmla="*/ 246 h 550"/>
                <a:gd name="T26" fmla="*/ 20 w 673"/>
                <a:gd name="T27" fmla="*/ 280 h 550"/>
                <a:gd name="T28" fmla="*/ 33 w 673"/>
                <a:gd name="T29" fmla="*/ 317 h 550"/>
                <a:gd name="T30" fmla="*/ 33 w 673"/>
                <a:gd name="T31" fmla="*/ 387 h 550"/>
                <a:gd name="T32" fmla="*/ 55 w 673"/>
                <a:gd name="T33" fmla="*/ 437 h 550"/>
                <a:gd name="T34" fmla="*/ 81 w 673"/>
                <a:gd name="T35" fmla="*/ 476 h 550"/>
                <a:gd name="T36" fmla="*/ 138 w 673"/>
                <a:gd name="T37" fmla="*/ 498 h 550"/>
                <a:gd name="T38" fmla="*/ 219 w 673"/>
                <a:gd name="T39" fmla="*/ 500 h 550"/>
                <a:gd name="T40" fmla="*/ 341 w 673"/>
                <a:gd name="T41" fmla="*/ 534 h 550"/>
                <a:gd name="T42" fmla="*/ 374 w 673"/>
                <a:gd name="T43" fmla="*/ 476 h 550"/>
                <a:gd name="T44" fmla="*/ 459 w 673"/>
                <a:gd name="T45" fmla="*/ 426 h 550"/>
                <a:gd name="T46" fmla="*/ 507 w 673"/>
                <a:gd name="T47" fmla="*/ 395 h 550"/>
                <a:gd name="T48" fmla="*/ 568 w 673"/>
                <a:gd name="T49" fmla="*/ 356 h 550"/>
                <a:gd name="T50" fmla="*/ 551 w 673"/>
                <a:gd name="T51" fmla="*/ 306 h 550"/>
                <a:gd name="T52" fmla="*/ 592 w 673"/>
                <a:gd name="T53" fmla="*/ 272 h 550"/>
                <a:gd name="T54" fmla="*/ 572 w 673"/>
                <a:gd name="T55" fmla="*/ 228 h 550"/>
                <a:gd name="T56" fmla="*/ 633 w 673"/>
                <a:gd name="T57" fmla="*/ 156 h 550"/>
                <a:gd name="T58" fmla="*/ 671 w 673"/>
                <a:gd name="T59" fmla="*/ 124 h 550"/>
                <a:gd name="T60" fmla="*/ 649 w 673"/>
                <a:gd name="T61" fmla="*/ 43 h 550"/>
                <a:gd name="T62" fmla="*/ 590 w 673"/>
                <a:gd name="T63" fmla="*/ 31 h 550"/>
                <a:gd name="T64" fmla="*/ 553 w 673"/>
                <a:gd name="T65" fmla="*/ 13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3" h="550">
                  <a:moveTo>
                    <a:pt x="553" y="13"/>
                  </a:moveTo>
                  <a:cubicBezTo>
                    <a:pt x="553" y="13"/>
                    <a:pt x="540" y="59"/>
                    <a:pt x="520" y="52"/>
                  </a:cubicBezTo>
                  <a:cubicBezTo>
                    <a:pt x="500" y="44"/>
                    <a:pt x="476" y="33"/>
                    <a:pt x="454" y="35"/>
                  </a:cubicBezTo>
                  <a:cubicBezTo>
                    <a:pt x="433" y="37"/>
                    <a:pt x="426" y="46"/>
                    <a:pt x="411" y="61"/>
                  </a:cubicBezTo>
                  <a:cubicBezTo>
                    <a:pt x="395" y="76"/>
                    <a:pt x="378" y="85"/>
                    <a:pt x="358" y="78"/>
                  </a:cubicBezTo>
                  <a:cubicBezTo>
                    <a:pt x="339" y="70"/>
                    <a:pt x="330" y="85"/>
                    <a:pt x="319" y="70"/>
                  </a:cubicBezTo>
                  <a:cubicBezTo>
                    <a:pt x="308" y="55"/>
                    <a:pt x="297" y="35"/>
                    <a:pt x="284" y="48"/>
                  </a:cubicBezTo>
                  <a:cubicBezTo>
                    <a:pt x="271" y="61"/>
                    <a:pt x="258" y="68"/>
                    <a:pt x="260" y="89"/>
                  </a:cubicBezTo>
                  <a:cubicBezTo>
                    <a:pt x="262" y="109"/>
                    <a:pt x="245" y="119"/>
                    <a:pt x="232" y="111"/>
                  </a:cubicBezTo>
                  <a:cubicBezTo>
                    <a:pt x="219" y="104"/>
                    <a:pt x="162" y="83"/>
                    <a:pt x="160" y="102"/>
                  </a:cubicBezTo>
                  <a:cubicBezTo>
                    <a:pt x="157" y="120"/>
                    <a:pt x="194" y="135"/>
                    <a:pt x="175" y="148"/>
                  </a:cubicBezTo>
                  <a:cubicBezTo>
                    <a:pt x="155" y="161"/>
                    <a:pt x="140" y="178"/>
                    <a:pt x="120" y="185"/>
                  </a:cubicBezTo>
                  <a:cubicBezTo>
                    <a:pt x="101" y="193"/>
                    <a:pt x="72" y="230"/>
                    <a:pt x="53" y="246"/>
                  </a:cubicBezTo>
                  <a:cubicBezTo>
                    <a:pt x="33" y="263"/>
                    <a:pt x="0" y="261"/>
                    <a:pt x="20" y="280"/>
                  </a:cubicBezTo>
                  <a:cubicBezTo>
                    <a:pt x="39" y="298"/>
                    <a:pt x="44" y="296"/>
                    <a:pt x="33" y="317"/>
                  </a:cubicBezTo>
                  <a:cubicBezTo>
                    <a:pt x="22" y="337"/>
                    <a:pt x="35" y="371"/>
                    <a:pt x="33" y="387"/>
                  </a:cubicBezTo>
                  <a:cubicBezTo>
                    <a:pt x="31" y="404"/>
                    <a:pt x="48" y="413"/>
                    <a:pt x="55" y="437"/>
                  </a:cubicBezTo>
                  <a:cubicBezTo>
                    <a:pt x="61" y="461"/>
                    <a:pt x="50" y="459"/>
                    <a:pt x="81" y="476"/>
                  </a:cubicBezTo>
                  <a:cubicBezTo>
                    <a:pt x="112" y="493"/>
                    <a:pt x="103" y="484"/>
                    <a:pt x="138" y="498"/>
                  </a:cubicBezTo>
                  <a:cubicBezTo>
                    <a:pt x="173" y="513"/>
                    <a:pt x="197" y="487"/>
                    <a:pt x="219" y="500"/>
                  </a:cubicBezTo>
                  <a:cubicBezTo>
                    <a:pt x="240" y="513"/>
                    <a:pt x="332" y="550"/>
                    <a:pt x="341" y="534"/>
                  </a:cubicBezTo>
                  <a:cubicBezTo>
                    <a:pt x="350" y="517"/>
                    <a:pt x="341" y="476"/>
                    <a:pt x="374" y="476"/>
                  </a:cubicBezTo>
                  <a:cubicBezTo>
                    <a:pt x="406" y="476"/>
                    <a:pt x="452" y="441"/>
                    <a:pt x="459" y="426"/>
                  </a:cubicBezTo>
                  <a:cubicBezTo>
                    <a:pt x="465" y="411"/>
                    <a:pt x="489" y="395"/>
                    <a:pt x="507" y="395"/>
                  </a:cubicBezTo>
                  <a:cubicBezTo>
                    <a:pt x="524" y="395"/>
                    <a:pt x="588" y="371"/>
                    <a:pt x="568" y="356"/>
                  </a:cubicBezTo>
                  <a:cubicBezTo>
                    <a:pt x="548" y="341"/>
                    <a:pt x="531" y="309"/>
                    <a:pt x="551" y="306"/>
                  </a:cubicBezTo>
                  <a:cubicBezTo>
                    <a:pt x="570" y="302"/>
                    <a:pt x="609" y="283"/>
                    <a:pt x="592" y="272"/>
                  </a:cubicBezTo>
                  <a:cubicBezTo>
                    <a:pt x="575" y="261"/>
                    <a:pt x="531" y="267"/>
                    <a:pt x="572" y="228"/>
                  </a:cubicBezTo>
                  <a:cubicBezTo>
                    <a:pt x="614" y="189"/>
                    <a:pt x="609" y="159"/>
                    <a:pt x="633" y="156"/>
                  </a:cubicBezTo>
                  <a:cubicBezTo>
                    <a:pt x="658" y="152"/>
                    <a:pt x="673" y="156"/>
                    <a:pt x="671" y="124"/>
                  </a:cubicBezTo>
                  <a:cubicBezTo>
                    <a:pt x="668" y="93"/>
                    <a:pt x="668" y="52"/>
                    <a:pt x="649" y="43"/>
                  </a:cubicBezTo>
                  <a:cubicBezTo>
                    <a:pt x="629" y="33"/>
                    <a:pt x="599" y="41"/>
                    <a:pt x="590" y="31"/>
                  </a:cubicBezTo>
                  <a:cubicBezTo>
                    <a:pt x="581" y="22"/>
                    <a:pt x="555" y="0"/>
                    <a:pt x="553" y="1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5" name="Freeform 6">
              <a:extLst>
                <a:ext uri="{FF2B5EF4-FFF2-40B4-BE49-F238E27FC236}">
                  <a16:creationId xmlns:a16="http://schemas.microsoft.com/office/drawing/2014/main" id="{40144DEB-1CC5-BD43-80B3-087DA59C1BCB}"/>
                </a:ext>
              </a:extLst>
            </p:cNvPr>
            <p:cNvSpPr>
              <a:spLocks/>
            </p:cNvSpPr>
            <p:nvPr/>
          </p:nvSpPr>
          <p:spPr bwMode="auto">
            <a:xfrm>
              <a:off x="-9" y="633"/>
              <a:ext cx="2307" cy="1593"/>
            </a:xfrm>
            <a:custGeom>
              <a:avLst/>
              <a:gdLst>
                <a:gd name="T0" fmla="*/ 4317 w 4981"/>
                <a:gd name="T1" fmla="*/ 2284 h 3440"/>
                <a:gd name="T2" fmla="*/ 4622 w 4981"/>
                <a:gd name="T3" fmla="*/ 2061 h 3440"/>
                <a:gd name="T4" fmla="*/ 4946 w 4981"/>
                <a:gd name="T5" fmla="*/ 1850 h 3440"/>
                <a:gd name="T6" fmla="*/ 4930 w 4981"/>
                <a:gd name="T7" fmla="*/ 1693 h 3440"/>
                <a:gd name="T8" fmla="*/ 4812 w 4981"/>
                <a:gd name="T9" fmla="*/ 1470 h 3440"/>
                <a:gd name="T10" fmla="*/ 4636 w 4981"/>
                <a:gd name="T11" fmla="*/ 1342 h 3440"/>
                <a:gd name="T12" fmla="*/ 4488 w 4981"/>
                <a:gd name="T13" fmla="*/ 1228 h 3440"/>
                <a:gd name="T14" fmla="*/ 4082 w 4981"/>
                <a:gd name="T15" fmla="*/ 1137 h 3440"/>
                <a:gd name="T16" fmla="*/ 3931 w 4981"/>
                <a:gd name="T17" fmla="*/ 906 h 3440"/>
                <a:gd name="T18" fmla="*/ 3984 w 4981"/>
                <a:gd name="T19" fmla="*/ 684 h 3440"/>
                <a:gd name="T20" fmla="*/ 3787 w 4981"/>
                <a:gd name="T21" fmla="*/ 408 h 3440"/>
                <a:gd name="T22" fmla="*/ 3607 w 4981"/>
                <a:gd name="T23" fmla="*/ 314 h 3440"/>
                <a:gd name="T24" fmla="*/ 3476 w 4981"/>
                <a:gd name="T25" fmla="*/ 141 h 3440"/>
                <a:gd name="T26" fmla="*/ 3472 w 4981"/>
                <a:gd name="T27" fmla="*/ 7 h 3440"/>
                <a:gd name="T28" fmla="*/ 3233 w 4981"/>
                <a:gd name="T29" fmla="*/ 27 h 3440"/>
                <a:gd name="T30" fmla="*/ 3096 w 4981"/>
                <a:gd name="T31" fmla="*/ 155 h 3440"/>
                <a:gd name="T32" fmla="*/ 2965 w 4981"/>
                <a:gd name="T33" fmla="*/ 333 h 3440"/>
                <a:gd name="T34" fmla="*/ 2876 w 4981"/>
                <a:gd name="T35" fmla="*/ 497 h 3440"/>
                <a:gd name="T36" fmla="*/ 2726 w 4981"/>
                <a:gd name="T37" fmla="*/ 478 h 3440"/>
                <a:gd name="T38" fmla="*/ 2359 w 4981"/>
                <a:gd name="T39" fmla="*/ 536 h 3440"/>
                <a:gd name="T40" fmla="*/ 2224 w 4981"/>
                <a:gd name="T41" fmla="*/ 781 h 3440"/>
                <a:gd name="T42" fmla="*/ 2175 w 4981"/>
                <a:gd name="T43" fmla="*/ 850 h 3440"/>
                <a:gd name="T44" fmla="*/ 2008 w 4981"/>
                <a:gd name="T45" fmla="*/ 809 h 3440"/>
                <a:gd name="T46" fmla="*/ 1710 w 4981"/>
                <a:gd name="T47" fmla="*/ 836 h 3440"/>
                <a:gd name="T48" fmla="*/ 1759 w 4981"/>
                <a:gd name="T49" fmla="*/ 1017 h 3440"/>
                <a:gd name="T50" fmla="*/ 1775 w 4981"/>
                <a:gd name="T51" fmla="*/ 1290 h 3440"/>
                <a:gd name="T52" fmla="*/ 1674 w 4981"/>
                <a:gd name="T53" fmla="*/ 1378 h 3440"/>
                <a:gd name="T54" fmla="*/ 1559 w 4981"/>
                <a:gd name="T55" fmla="*/ 1562 h 3440"/>
                <a:gd name="T56" fmla="*/ 1287 w 4981"/>
                <a:gd name="T57" fmla="*/ 1623 h 3440"/>
                <a:gd name="T58" fmla="*/ 1051 w 4981"/>
                <a:gd name="T59" fmla="*/ 1715 h 3440"/>
                <a:gd name="T60" fmla="*/ 760 w 4981"/>
                <a:gd name="T61" fmla="*/ 1768 h 3440"/>
                <a:gd name="T62" fmla="*/ 563 w 4981"/>
                <a:gd name="T63" fmla="*/ 1787 h 3440"/>
                <a:gd name="T64" fmla="*/ 370 w 4981"/>
                <a:gd name="T65" fmla="*/ 1723 h 3440"/>
                <a:gd name="T66" fmla="*/ 180 w 4981"/>
                <a:gd name="T67" fmla="*/ 1768 h 3440"/>
                <a:gd name="T68" fmla="*/ 42 w 4981"/>
                <a:gd name="T69" fmla="*/ 1934 h 3440"/>
                <a:gd name="T70" fmla="*/ 23 w 4981"/>
                <a:gd name="T71" fmla="*/ 2093 h 3440"/>
                <a:gd name="T72" fmla="*/ 232 w 4981"/>
                <a:gd name="T73" fmla="*/ 2199 h 3440"/>
                <a:gd name="T74" fmla="*/ 190 w 4981"/>
                <a:gd name="T75" fmla="*/ 2415 h 3440"/>
                <a:gd name="T76" fmla="*/ 105 w 4981"/>
                <a:gd name="T77" fmla="*/ 2454 h 3440"/>
                <a:gd name="T78" fmla="*/ 53 w 4981"/>
                <a:gd name="T79" fmla="*/ 2535 h 3440"/>
                <a:gd name="T80" fmla="*/ 219 w 4981"/>
                <a:gd name="T81" fmla="*/ 2595 h 3440"/>
                <a:gd name="T82" fmla="*/ 307 w 4981"/>
                <a:gd name="T83" fmla="*/ 2806 h 3440"/>
                <a:gd name="T84" fmla="*/ 442 w 4981"/>
                <a:gd name="T85" fmla="*/ 2962 h 3440"/>
                <a:gd name="T86" fmla="*/ 717 w 4981"/>
                <a:gd name="T87" fmla="*/ 3144 h 3440"/>
                <a:gd name="T88" fmla="*/ 861 w 4981"/>
                <a:gd name="T89" fmla="*/ 3385 h 3440"/>
                <a:gd name="T90" fmla="*/ 1054 w 4981"/>
                <a:gd name="T91" fmla="*/ 3422 h 3440"/>
                <a:gd name="T92" fmla="*/ 1241 w 4981"/>
                <a:gd name="T93" fmla="*/ 3196 h 3440"/>
                <a:gd name="T94" fmla="*/ 1547 w 4981"/>
                <a:gd name="T95" fmla="*/ 3325 h 3440"/>
                <a:gd name="T96" fmla="*/ 1779 w 4981"/>
                <a:gd name="T97" fmla="*/ 3247 h 3440"/>
                <a:gd name="T98" fmla="*/ 2063 w 4981"/>
                <a:gd name="T99" fmla="*/ 3348 h 3440"/>
                <a:gd name="T100" fmla="*/ 2355 w 4981"/>
                <a:gd name="T101" fmla="*/ 3325 h 3440"/>
                <a:gd name="T102" fmla="*/ 2823 w 4981"/>
                <a:gd name="T103" fmla="*/ 3221 h 3440"/>
                <a:gd name="T104" fmla="*/ 3303 w 4981"/>
                <a:gd name="T105" fmla="*/ 3314 h 3440"/>
                <a:gd name="T106" fmla="*/ 3657 w 4981"/>
                <a:gd name="T107" fmla="*/ 3310 h 3440"/>
                <a:gd name="T108" fmla="*/ 3683 w 4981"/>
                <a:gd name="T109" fmla="*/ 3162 h 3440"/>
                <a:gd name="T110" fmla="*/ 3640 w 4981"/>
                <a:gd name="T111" fmla="*/ 2988 h 3440"/>
                <a:gd name="T112" fmla="*/ 3701 w 4981"/>
                <a:gd name="T113" fmla="*/ 2721 h 3440"/>
                <a:gd name="T114" fmla="*/ 4129 w 4981"/>
                <a:gd name="T115" fmla="*/ 2651 h 3440"/>
                <a:gd name="T116" fmla="*/ 4380 w 4981"/>
                <a:gd name="T117" fmla="*/ 2630 h 3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81" h="3440">
                  <a:moveTo>
                    <a:pt x="4343" y="2565"/>
                  </a:moveTo>
                  <a:cubicBezTo>
                    <a:pt x="4365" y="2536"/>
                    <a:pt x="4347" y="2491"/>
                    <a:pt x="4343" y="2454"/>
                  </a:cubicBezTo>
                  <a:cubicBezTo>
                    <a:pt x="4339" y="2417"/>
                    <a:pt x="4317" y="2350"/>
                    <a:pt x="4317" y="2284"/>
                  </a:cubicBezTo>
                  <a:cubicBezTo>
                    <a:pt x="4317" y="2217"/>
                    <a:pt x="4391" y="2195"/>
                    <a:pt x="4430" y="2191"/>
                  </a:cubicBezTo>
                  <a:cubicBezTo>
                    <a:pt x="4470" y="2187"/>
                    <a:pt x="4500" y="2180"/>
                    <a:pt x="4513" y="2143"/>
                  </a:cubicBezTo>
                  <a:cubicBezTo>
                    <a:pt x="4526" y="2106"/>
                    <a:pt x="4592" y="2095"/>
                    <a:pt x="4622" y="2061"/>
                  </a:cubicBezTo>
                  <a:cubicBezTo>
                    <a:pt x="4653" y="2028"/>
                    <a:pt x="4701" y="2035"/>
                    <a:pt x="4745" y="2006"/>
                  </a:cubicBezTo>
                  <a:cubicBezTo>
                    <a:pt x="4788" y="1976"/>
                    <a:pt x="4841" y="1987"/>
                    <a:pt x="4911" y="1965"/>
                  </a:cubicBezTo>
                  <a:cubicBezTo>
                    <a:pt x="4981" y="1943"/>
                    <a:pt x="4933" y="1895"/>
                    <a:pt x="4946" y="1850"/>
                  </a:cubicBezTo>
                  <a:cubicBezTo>
                    <a:pt x="4951" y="1831"/>
                    <a:pt x="4965" y="1812"/>
                    <a:pt x="4978" y="1797"/>
                  </a:cubicBezTo>
                  <a:cubicBezTo>
                    <a:pt x="4972" y="1792"/>
                    <a:pt x="4980" y="1784"/>
                    <a:pt x="4976" y="1765"/>
                  </a:cubicBezTo>
                  <a:cubicBezTo>
                    <a:pt x="4970" y="1734"/>
                    <a:pt x="4947" y="1718"/>
                    <a:pt x="4930" y="1693"/>
                  </a:cubicBezTo>
                  <a:cubicBezTo>
                    <a:pt x="4914" y="1668"/>
                    <a:pt x="4891" y="1681"/>
                    <a:pt x="4885" y="1631"/>
                  </a:cubicBezTo>
                  <a:cubicBezTo>
                    <a:pt x="4878" y="1581"/>
                    <a:pt x="4852" y="1551"/>
                    <a:pt x="4845" y="1523"/>
                  </a:cubicBezTo>
                  <a:cubicBezTo>
                    <a:pt x="4839" y="1495"/>
                    <a:pt x="4852" y="1495"/>
                    <a:pt x="4812" y="1470"/>
                  </a:cubicBezTo>
                  <a:cubicBezTo>
                    <a:pt x="4773" y="1445"/>
                    <a:pt x="4803" y="1442"/>
                    <a:pt x="4796" y="1409"/>
                  </a:cubicBezTo>
                  <a:cubicBezTo>
                    <a:pt x="4790" y="1376"/>
                    <a:pt x="4757" y="1387"/>
                    <a:pt x="4721" y="1384"/>
                  </a:cubicBezTo>
                  <a:cubicBezTo>
                    <a:pt x="4685" y="1381"/>
                    <a:pt x="4675" y="1362"/>
                    <a:pt x="4636" y="1342"/>
                  </a:cubicBezTo>
                  <a:cubicBezTo>
                    <a:pt x="4596" y="1323"/>
                    <a:pt x="4629" y="1328"/>
                    <a:pt x="4596" y="1301"/>
                  </a:cubicBezTo>
                  <a:cubicBezTo>
                    <a:pt x="4563" y="1273"/>
                    <a:pt x="4560" y="1278"/>
                    <a:pt x="4524" y="1276"/>
                  </a:cubicBezTo>
                  <a:cubicBezTo>
                    <a:pt x="4488" y="1273"/>
                    <a:pt x="4495" y="1251"/>
                    <a:pt x="4488" y="1228"/>
                  </a:cubicBezTo>
                  <a:cubicBezTo>
                    <a:pt x="4482" y="1206"/>
                    <a:pt x="4452" y="1206"/>
                    <a:pt x="4416" y="1184"/>
                  </a:cubicBezTo>
                  <a:cubicBezTo>
                    <a:pt x="4380" y="1162"/>
                    <a:pt x="4252" y="1167"/>
                    <a:pt x="4210" y="1164"/>
                  </a:cubicBezTo>
                  <a:cubicBezTo>
                    <a:pt x="4167" y="1162"/>
                    <a:pt x="4147" y="1145"/>
                    <a:pt x="4082" y="1137"/>
                  </a:cubicBezTo>
                  <a:cubicBezTo>
                    <a:pt x="4016" y="1128"/>
                    <a:pt x="4056" y="1120"/>
                    <a:pt x="3957" y="1095"/>
                  </a:cubicBezTo>
                  <a:cubicBezTo>
                    <a:pt x="3859" y="1070"/>
                    <a:pt x="3885" y="1031"/>
                    <a:pt x="3879" y="1003"/>
                  </a:cubicBezTo>
                  <a:cubicBezTo>
                    <a:pt x="3872" y="975"/>
                    <a:pt x="3889" y="936"/>
                    <a:pt x="3931" y="906"/>
                  </a:cubicBezTo>
                  <a:cubicBezTo>
                    <a:pt x="3974" y="875"/>
                    <a:pt x="3974" y="850"/>
                    <a:pt x="3948" y="814"/>
                  </a:cubicBezTo>
                  <a:cubicBezTo>
                    <a:pt x="3921" y="778"/>
                    <a:pt x="3948" y="781"/>
                    <a:pt x="3977" y="753"/>
                  </a:cubicBezTo>
                  <a:cubicBezTo>
                    <a:pt x="4007" y="725"/>
                    <a:pt x="3990" y="714"/>
                    <a:pt x="3984" y="684"/>
                  </a:cubicBezTo>
                  <a:cubicBezTo>
                    <a:pt x="3977" y="653"/>
                    <a:pt x="3964" y="625"/>
                    <a:pt x="3928" y="595"/>
                  </a:cubicBezTo>
                  <a:cubicBezTo>
                    <a:pt x="3892" y="564"/>
                    <a:pt x="3885" y="481"/>
                    <a:pt x="3875" y="444"/>
                  </a:cubicBezTo>
                  <a:cubicBezTo>
                    <a:pt x="3866" y="408"/>
                    <a:pt x="3830" y="408"/>
                    <a:pt x="3787" y="408"/>
                  </a:cubicBezTo>
                  <a:cubicBezTo>
                    <a:pt x="3744" y="408"/>
                    <a:pt x="3751" y="369"/>
                    <a:pt x="3731" y="347"/>
                  </a:cubicBezTo>
                  <a:cubicBezTo>
                    <a:pt x="3712" y="325"/>
                    <a:pt x="3689" y="344"/>
                    <a:pt x="3653" y="364"/>
                  </a:cubicBezTo>
                  <a:cubicBezTo>
                    <a:pt x="3617" y="383"/>
                    <a:pt x="3626" y="358"/>
                    <a:pt x="3607" y="314"/>
                  </a:cubicBezTo>
                  <a:cubicBezTo>
                    <a:pt x="3587" y="269"/>
                    <a:pt x="3577" y="283"/>
                    <a:pt x="3564" y="239"/>
                  </a:cubicBezTo>
                  <a:cubicBezTo>
                    <a:pt x="3551" y="194"/>
                    <a:pt x="3499" y="203"/>
                    <a:pt x="3469" y="189"/>
                  </a:cubicBezTo>
                  <a:cubicBezTo>
                    <a:pt x="3440" y="175"/>
                    <a:pt x="3450" y="175"/>
                    <a:pt x="3476" y="141"/>
                  </a:cubicBezTo>
                  <a:cubicBezTo>
                    <a:pt x="3502" y="108"/>
                    <a:pt x="3450" y="108"/>
                    <a:pt x="3430" y="91"/>
                  </a:cubicBezTo>
                  <a:cubicBezTo>
                    <a:pt x="3410" y="75"/>
                    <a:pt x="3417" y="72"/>
                    <a:pt x="3453" y="50"/>
                  </a:cubicBezTo>
                  <a:cubicBezTo>
                    <a:pt x="3467" y="41"/>
                    <a:pt x="3471" y="24"/>
                    <a:pt x="3472" y="7"/>
                  </a:cubicBezTo>
                  <a:cubicBezTo>
                    <a:pt x="3467" y="9"/>
                    <a:pt x="3462" y="9"/>
                    <a:pt x="3436" y="11"/>
                  </a:cubicBezTo>
                  <a:cubicBezTo>
                    <a:pt x="3391" y="14"/>
                    <a:pt x="3351" y="25"/>
                    <a:pt x="3341" y="14"/>
                  </a:cubicBezTo>
                  <a:cubicBezTo>
                    <a:pt x="3332" y="2"/>
                    <a:pt x="3233" y="0"/>
                    <a:pt x="3233" y="27"/>
                  </a:cubicBezTo>
                  <a:cubicBezTo>
                    <a:pt x="3233" y="55"/>
                    <a:pt x="3256" y="58"/>
                    <a:pt x="3227" y="91"/>
                  </a:cubicBezTo>
                  <a:cubicBezTo>
                    <a:pt x="3197" y="125"/>
                    <a:pt x="3201" y="128"/>
                    <a:pt x="3171" y="139"/>
                  </a:cubicBezTo>
                  <a:cubicBezTo>
                    <a:pt x="3142" y="150"/>
                    <a:pt x="3125" y="158"/>
                    <a:pt x="3096" y="155"/>
                  </a:cubicBezTo>
                  <a:cubicBezTo>
                    <a:pt x="3066" y="153"/>
                    <a:pt x="3053" y="128"/>
                    <a:pt x="3027" y="158"/>
                  </a:cubicBezTo>
                  <a:cubicBezTo>
                    <a:pt x="3001" y="189"/>
                    <a:pt x="2965" y="236"/>
                    <a:pt x="2965" y="264"/>
                  </a:cubicBezTo>
                  <a:cubicBezTo>
                    <a:pt x="2965" y="292"/>
                    <a:pt x="2965" y="305"/>
                    <a:pt x="2965" y="333"/>
                  </a:cubicBezTo>
                  <a:cubicBezTo>
                    <a:pt x="2965" y="361"/>
                    <a:pt x="2955" y="367"/>
                    <a:pt x="2968" y="392"/>
                  </a:cubicBezTo>
                  <a:cubicBezTo>
                    <a:pt x="2981" y="417"/>
                    <a:pt x="2981" y="419"/>
                    <a:pt x="2965" y="442"/>
                  </a:cubicBezTo>
                  <a:cubicBezTo>
                    <a:pt x="2948" y="464"/>
                    <a:pt x="2893" y="494"/>
                    <a:pt x="2876" y="497"/>
                  </a:cubicBezTo>
                  <a:cubicBezTo>
                    <a:pt x="2860" y="500"/>
                    <a:pt x="2824" y="494"/>
                    <a:pt x="2814" y="511"/>
                  </a:cubicBezTo>
                  <a:cubicBezTo>
                    <a:pt x="2804" y="528"/>
                    <a:pt x="2778" y="517"/>
                    <a:pt x="2768" y="508"/>
                  </a:cubicBezTo>
                  <a:cubicBezTo>
                    <a:pt x="2758" y="500"/>
                    <a:pt x="2762" y="478"/>
                    <a:pt x="2726" y="478"/>
                  </a:cubicBezTo>
                  <a:cubicBezTo>
                    <a:pt x="2690" y="478"/>
                    <a:pt x="2621" y="489"/>
                    <a:pt x="2588" y="456"/>
                  </a:cubicBezTo>
                  <a:cubicBezTo>
                    <a:pt x="2555" y="422"/>
                    <a:pt x="2460" y="330"/>
                    <a:pt x="2444" y="400"/>
                  </a:cubicBezTo>
                  <a:cubicBezTo>
                    <a:pt x="2427" y="469"/>
                    <a:pt x="2382" y="503"/>
                    <a:pt x="2359" y="536"/>
                  </a:cubicBezTo>
                  <a:cubicBezTo>
                    <a:pt x="2336" y="570"/>
                    <a:pt x="2319" y="589"/>
                    <a:pt x="2293" y="631"/>
                  </a:cubicBezTo>
                  <a:cubicBezTo>
                    <a:pt x="2267" y="672"/>
                    <a:pt x="2290" y="689"/>
                    <a:pt x="2260" y="711"/>
                  </a:cubicBezTo>
                  <a:cubicBezTo>
                    <a:pt x="2231" y="734"/>
                    <a:pt x="2178" y="759"/>
                    <a:pt x="2224" y="781"/>
                  </a:cubicBezTo>
                  <a:cubicBezTo>
                    <a:pt x="2270" y="803"/>
                    <a:pt x="2293" y="823"/>
                    <a:pt x="2273" y="845"/>
                  </a:cubicBezTo>
                  <a:cubicBezTo>
                    <a:pt x="2254" y="867"/>
                    <a:pt x="2247" y="917"/>
                    <a:pt x="2224" y="884"/>
                  </a:cubicBezTo>
                  <a:cubicBezTo>
                    <a:pt x="2201" y="850"/>
                    <a:pt x="2205" y="842"/>
                    <a:pt x="2175" y="850"/>
                  </a:cubicBezTo>
                  <a:cubicBezTo>
                    <a:pt x="2146" y="859"/>
                    <a:pt x="2113" y="859"/>
                    <a:pt x="2106" y="836"/>
                  </a:cubicBezTo>
                  <a:cubicBezTo>
                    <a:pt x="2100" y="814"/>
                    <a:pt x="2113" y="784"/>
                    <a:pt x="2077" y="797"/>
                  </a:cubicBezTo>
                  <a:cubicBezTo>
                    <a:pt x="2041" y="811"/>
                    <a:pt x="2038" y="809"/>
                    <a:pt x="2008" y="809"/>
                  </a:cubicBezTo>
                  <a:cubicBezTo>
                    <a:pt x="1979" y="809"/>
                    <a:pt x="1949" y="836"/>
                    <a:pt x="1913" y="817"/>
                  </a:cubicBezTo>
                  <a:cubicBezTo>
                    <a:pt x="1877" y="797"/>
                    <a:pt x="1854" y="828"/>
                    <a:pt x="1825" y="828"/>
                  </a:cubicBezTo>
                  <a:cubicBezTo>
                    <a:pt x="1795" y="828"/>
                    <a:pt x="1713" y="814"/>
                    <a:pt x="1710" y="836"/>
                  </a:cubicBezTo>
                  <a:cubicBezTo>
                    <a:pt x="1707" y="859"/>
                    <a:pt x="1694" y="881"/>
                    <a:pt x="1733" y="886"/>
                  </a:cubicBezTo>
                  <a:cubicBezTo>
                    <a:pt x="1772" y="892"/>
                    <a:pt x="1821" y="895"/>
                    <a:pt x="1798" y="925"/>
                  </a:cubicBezTo>
                  <a:cubicBezTo>
                    <a:pt x="1775" y="956"/>
                    <a:pt x="1756" y="973"/>
                    <a:pt x="1759" y="1017"/>
                  </a:cubicBezTo>
                  <a:cubicBezTo>
                    <a:pt x="1762" y="1062"/>
                    <a:pt x="1746" y="1089"/>
                    <a:pt x="1766" y="1145"/>
                  </a:cubicBezTo>
                  <a:cubicBezTo>
                    <a:pt x="1785" y="1201"/>
                    <a:pt x="1782" y="1209"/>
                    <a:pt x="1782" y="1237"/>
                  </a:cubicBezTo>
                  <a:cubicBezTo>
                    <a:pt x="1782" y="1265"/>
                    <a:pt x="1759" y="1256"/>
                    <a:pt x="1775" y="1290"/>
                  </a:cubicBezTo>
                  <a:cubicBezTo>
                    <a:pt x="1792" y="1323"/>
                    <a:pt x="1779" y="1337"/>
                    <a:pt x="1759" y="1323"/>
                  </a:cubicBezTo>
                  <a:cubicBezTo>
                    <a:pt x="1739" y="1309"/>
                    <a:pt x="1716" y="1306"/>
                    <a:pt x="1707" y="1328"/>
                  </a:cubicBezTo>
                  <a:cubicBezTo>
                    <a:pt x="1697" y="1351"/>
                    <a:pt x="1707" y="1376"/>
                    <a:pt x="1674" y="1378"/>
                  </a:cubicBezTo>
                  <a:cubicBezTo>
                    <a:pt x="1641" y="1381"/>
                    <a:pt x="1621" y="1390"/>
                    <a:pt x="1625" y="1429"/>
                  </a:cubicBezTo>
                  <a:cubicBezTo>
                    <a:pt x="1628" y="1467"/>
                    <a:pt x="1648" y="1492"/>
                    <a:pt x="1625" y="1523"/>
                  </a:cubicBezTo>
                  <a:cubicBezTo>
                    <a:pt x="1602" y="1554"/>
                    <a:pt x="1602" y="1565"/>
                    <a:pt x="1559" y="1562"/>
                  </a:cubicBezTo>
                  <a:cubicBezTo>
                    <a:pt x="1517" y="1559"/>
                    <a:pt x="1513" y="1590"/>
                    <a:pt x="1481" y="1593"/>
                  </a:cubicBezTo>
                  <a:cubicBezTo>
                    <a:pt x="1448" y="1595"/>
                    <a:pt x="1395" y="1581"/>
                    <a:pt x="1369" y="1595"/>
                  </a:cubicBezTo>
                  <a:cubicBezTo>
                    <a:pt x="1343" y="1609"/>
                    <a:pt x="1323" y="1623"/>
                    <a:pt x="1287" y="1623"/>
                  </a:cubicBezTo>
                  <a:cubicBezTo>
                    <a:pt x="1251" y="1623"/>
                    <a:pt x="1241" y="1626"/>
                    <a:pt x="1209" y="1643"/>
                  </a:cubicBezTo>
                  <a:cubicBezTo>
                    <a:pt x="1176" y="1659"/>
                    <a:pt x="1150" y="1676"/>
                    <a:pt x="1124" y="1701"/>
                  </a:cubicBezTo>
                  <a:cubicBezTo>
                    <a:pt x="1097" y="1726"/>
                    <a:pt x="1074" y="1734"/>
                    <a:pt x="1051" y="1715"/>
                  </a:cubicBezTo>
                  <a:cubicBezTo>
                    <a:pt x="1028" y="1695"/>
                    <a:pt x="933" y="1732"/>
                    <a:pt x="920" y="1704"/>
                  </a:cubicBezTo>
                  <a:cubicBezTo>
                    <a:pt x="907" y="1676"/>
                    <a:pt x="868" y="1640"/>
                    <a:pt x="835" y="1676"/>
                  </a:cubicBezTo>
                  <a:cubicBezTo>
                    <a:pt x="802" y="1712"/>
                    <a:pt x="776" y="1737"/>
                    <a:pt x="760" y="1768"/>
                  </a:cubicBezTo>
                  <a:cubicBezTo>
                    <a:pt x="743" y="1798"/>
                    <a:pt x="691" y="1840"/>
                    <a:pt x="671" y="1812"/>
                  </a:cubicBezTo>
                  <a:cubicBezTo>
                    <a:pt x="652" y="1784"/>
                    <a:pt x="658" y="1782"/>
                    <a:pt x="632" y="1787"/>
                  </a:cubicBezTo>
                  <a:cubicBezTo>
                    <a:pt x="606" y="1793"/>
                    <a:pt x="573" y="1826"/>
                    <a:pt x="563" y="1787"/>
                  </a:cubicBezTo>
                  <a:cubicBezTo>
                    <a:pt x="553" y="1748"/>
                    <a:pt x="563" y="1709"/>
                    <a:pt x="537" y="1706"/>
                  </a:cubicBezTo>
                  <a:cubicBezTo>
                    <a:pt x="511" y="1704"/>
                    <a:pt x="475" y="1757"/>
                    <a:pt x="455" y="1734"/>
                  </a:cubicBezTo>
                  <a:cubicBezTo>
                    <a:pt x="436" y="1712"/>
                    <a:pt x="380" y="1698"/>
                    <a:pt x="370" y="1723"/>
                  </a:cubicBezTo>
                  <a:cubicBezTo>
                    <a:pt x="360" y="1748"/>
                    <a:pt x="344" y="1754"/>
                    <a:pt x="321" y="1754"/>
                  </a:cubicBezTo>
                  <a:cubicBezTo>
                    <a:pt x="298" y="1754"/>
                    <a:pt x="301" y="1784"/>
                    <a:pt x="268" y="1782"/>
                  </a:cubicBezTo>
                  <a:cubicBezTo>
                    <a:pt x="236" y="1779"/>
                    <a:pt x="213" y="1743"/>
                    <a:pt x="180" y="1768"/>
                  </a:cubicBezTo>
                  <a:cubicBezTo>
                    <a:pt x="147" y="1793"/>
                    <a:pt x="128" y="1793"/>
                    <a:pt x="128" y="1837"/>
                  </a:cubicBezTo>
                  <a:cubicBezTo>
                    <a:pt x="128" y="1882"/>
                    <a:pt x="147" y="1890"/>
                    <a:pt x="101" y="1896"/>
                  </a:cubicBezTo>
                  <a:cubicBezTo>
                    <a:pt x="55" y="1901"/>
                    <a:pt x="39" y="1904"/>
                    <a:pt x="42" y="1934"/>
                  </a:cubicBezTo>
                  <a:cubicBezTo>
                    <a:pt x="46" y="1965"/>
                    <a:pt x="0" y="1965"/>
                    <a:pt x="33" y="1987"/>
                  </a:cubicBezTo>
                  <a:cubicBezTo>
                    <a:pt x="65" y="2009"/>
                    <a:pt x="75" y="2015"/>
                    <a:pt x="49" y="2037"/>
                  </a:cubicBezTo>
                  <a:cubicBezTo>
                    <a:pt x="23" y="2060"/>
                    <a:pt x="19" y="2068"/>
                    <a:pt x="23" y="2093"/>
                  </a:cubicBezTo>
                  <a:cubicBezTo>
                    <a:pt x="26" y="2118"/>
                    <a:pt x="49" y="2165"/>
                    <a:pt x="72" y="2146"/>
                  </a:cubicBezTo>
                  <a:cubicBezTo>
                    <a:pt x="95" y="2126"/>
                    <a:pt x="88" y="2115"/>
                    <a:pt x="141" y="2132"/>
                  </a:cubicBezTo>
                  <a:cubicBezTo>
                    <a:pt x="193" y="2148"/>
                    <a:pt x="219" y="2168"/>
                    <a:pt x="232" y="2199"/>
                  </a:cubicBezTo>
                  <a:cubicBezTo>
                    <a:pt x="245" y="2229"/>
                    <a:pt x="203" y="2226"/>
                    <a:pt x="206" y="2265"/>
                  </a:cubicBezTo>
                  <a:cubicBezTo>
                    <a:pt x="209" y="2304"/>
                    <a:pt x="242" y="2335"/>
                    <a:pt x="216" y="2357"/>
                  </a:cubicBezTo>
                  <a:cubicBezTo>
                    <a:pt x="190" y="2379"/>
                    <a:pt x="180" y="2379"/>
                    <a:pt x="190" y="2415"/>
                  </a:cubicBezTo>
                  <a:cubicBezTo>
                    <a:pt x="200" y="2451"/>
                    <a:pt x="229" y="2479"/>
                    <a:pt x="196" y="2496"/>
                  </a:cubicBezTo>
                  <a:cubicBezTo>
                    <a:pt x="164" y="2513"/>
                    <a:pt x="150" y="2527"/>
                    <a:pt x="128" y="2499"/>
                  </a:cubicBezTo>
                  <a:cubicBezTo>
                    <a:pt x="114" y="2482"/>
                    <a:pt x="113" y="2466"/>
                    <a:pt x="105" y="2454"/>
                  </a:cubicBezTo>
                  <a:cubicBezTo>
                    <a:pt x="92" y="2456"/>
                    <a:pt x="80" y="2456"/>
                    <a:pt x="73" y="2456"/>
                  </a:cubicBezTo>
                  <a:cubicBezTo>
                    <a:pt x="55" y="2456"/>
                    <a:pt x="63" y="2479"/>
                    <a:pt x="52" y="2498"/>
                  </a:cubicBezTo>
                  <a:cubicBezTo>
                    <a:pt x="47" y="2506"/>
                    <a:pt x="49" y="2522"/>
                    <a:pt x="53" y="2535"/>
                  </a:cubicBezTo>
                  <a:cubicBezTo>
                    <a:pt x="56" y="2536"/>
                    <a:pt x="59" y="2536"/>
                    <a:pt x="62" y="2536"/>
                  </a:cubicBezTo>
                  <a:cubicBezTo>
                    <a:pt x="93" y="2536"/>
                    <a:pt x="106" y="2547"/>
                    <a:pt x="141" y="2565"/>
                  </a:cubicBezTo>
                  <a:cubicBezTo>
                    <a:pt x="176" y="2584"/>
                    <a:pt x="176" y="2580"/>
                    <a:pt x="219" y="2595"/>
                  </a:cubicBezTo>
                  <a:cubicBezTo>
                    <a:pt x="263" y="2610"/>
                    <a:pt x="245" y="2654"/>
                    <a:pt x="272" y="2658"/>
                  </a:cubicBezTo>
                  <a:cubicBezTo>
                    <a:pt x="298" y="2662"/>
                    <a:pt x="307" y="2677"/>
                    <a:pt x="333" y="2721"/>
                  </a:cubicBezTo>
                  <a:cubicBezTo>
                    <a:pt x="359" y="2766"/>
                    <a:pt x="328" y="2784"/>
                    <a:pt x="307" y="2806"/>
                  </a:cubicBezTo>
                  <a:cubicBezTo>
                    <a:pt x="285" y="2829"/>
                    <a:pt x="302" y="2836"/>
                    <a:pt x="320" y="2862"/>
                  </a:cubicBezTo>
                  <a:cubicBezTo>
                    <a:pt x="337" y="2888"/>
                    <a:pt x="337" y="2914"/>
                    <a:pt x="377" y="2914"/>
                  </a:cubicBezTo>
                  <a:cubicBezTo>
                    <a:pt x="416" y="2914"/>
                    <a:pt x="407" y="2918"/>
                    <a:pt x="442" y="2962"/>
                  </a:cubicBezTo>
                  <a:cubicBezTo>
                    <a:pt x="477" y="3007"/>
                    <a:pt x="538" y="3025"/>
                    <a:pt x="582" y="3055"/>
                  </a:cubicBezTo>
                  <a:cubicBezTo>
                    <a:pt x="626" y="3084"/>
                    <a:pt x="669" y="3073"/>
                    <a:pt x="722" y="3073"/>
                  </a:cubicBezTo>
                  <a:cubicBezTo>
                    <a:pt x="774" y="3073"/>
                    <a:pt x="713" y="3129"/>
                    <a:pt x="717" y="3144"/>
                  </a:cubicBezTo>
                  <a:cubicBezTo>
                    <a:pt x="722" y="3158"/>
                    <a:pt x="730" y="3214"/>
                    <a:pt x="726" y="3255"/>
                  </a:cubicBezTo>
                  <a:cubicBezTo>
                    <a:pt x="722" y="3296"/>
                    <a:pt x="752" y="3310"/>
                    <a:pt x="774" y="3333"/>
                  </a:cubicBezTo>
                  <a:cubicBezTo>
                    <a:pt x="796" y="3355"/>
                    <a:pt x="822" y="3362"/>
                    <a:pt x="861" y="3385"/>
                  </a:cubicBezTo>
                  <a:cubicBezTo>
                    <a:pt x="870" y="3389"/>
                    <a:pt x="874" y="3394"/>
                    <a:pt x="875" y="3399"/>
                  </a:cubicBezTo>
                  <a:cubicBezTo>
                    <a:pt x="901" y="3404"/>
                    <a:pt x="929" y="3410"/>
                    <a:pt x="949" y="3418"/>
                  </a:cubicBezTo>
                  <a:cubicBezTo>
                    <a:pt x="992" y="3436"/>
                    <a:pt x="1027" y="3440"/>
                    <a:pt x="1054" y="3422"/>
                  </a:cubicBezTo>
                  <a:cubicBezTo>
                    <a:pt x="1080" y="3403"/>
                    <a:pt x="1075" y="3396"/>
                    <a:pt x="1084" y="3366"/>
                  </a:cubicBezTo>
                  <a:cubicBezTo>
                    <a:pt x="1093" y="3336"/>
                    <a:pt x="1145" y="3303"/>
                    <a:pt x="1180" y="3270"/>
                  </a:cubicBezTo>
                  <a:cubicBezTo>
                    <a:pt x="1215" y="3236"/>
                    <a:pt x="1198" y="3155"/>
                    <a:pt x="1241" y="3196"/>
                  </a:cubicBezTo>
                  <a:cubicBezTo>
                    <a:pt x="1285" y="3236"/>
                    <a:pt x="1290" y="3251"/>
                    <a:pt x="1324" y="3255"/>
                  </a:cubicBezTo>
                  <a:cubicBezTo>
                    <a:pt x="1359" y="3259"/>
                    <a:pt x="1438" y="3247"/>
                    <a:pt x="1460" y="3281"/>
                  </a:cubicBezTo>
                  <a:cubicBezTo>
                    <a:pt x="1482" y="3314"/>
                    <a:pt x="1504" y="3351"/>
                    <a:pt x="1547" y="3325"/>
                  </a:cubicBezTo>
                  <a:cubicBezTo>
                    <a:pt x="1591" y="3299"/>
                    <a:pt x="1604" y="3247"/>
                    <a:pt x="1648" y="3244"/>
                  </a:cubicBezTo>
                  <a:cubicBezTo>
                    <a:pt x="1691" y="3240"/>
                    <a:pt x="1691" y="3210"/>
                    <a:pt x="1713" y="3236"/>
                  </a:cubicBezTo>
                  <a:cubicBezTo>
                    <a:pt x="1735" y="3262"/>
                    <a:pt x="1718" y="3240"/>
                    <a:pt x="1779" y="3247"/>
                  </a:cubicBezTo>
                  <a:cubicBezTo>
                    <a:pt x="1840" y="3255"/>
                    <a:pt x="1875" y="3255"/>
                    <a:pt x="1901" y="3273"/>
                  </a:cubicBezTo>
                  <a:cubicBezTo>
                    <a:pt x="1927" y="3292"/>
                    <a:pt x="1923" y="3325"/>
                    <a:pt x="1975" y="3333"/>
                  </a:cubicBezTo>
                  <a:cubicBezTo>
                    <a:pt x="2028" y="3340"/>
                    <a:pt x="2041" y="3325"/>
                    <a:pt x="2063" y="3348"/>
                  </a:cubicBezTo>
                  <a:cubicBezTo>
                    <a:pt x="2085" y="3370"/>
                    <a:pt x="2111" y="3381"/>
                    <a:pt x="2150" y="3351"/>
                  </a:cubicBezTo>
                  <a:cubicBezTo>
                    <a:pt x="2189" y="3322"/>
                    <a:pt x="2202" y="3322"/>
                    <a:pt x="2255" y="3322"/>
                  </a:cubicBezTo>
                  <a:cubicBezTo>
                    <a:pt x="2307" y="3322"/>
                    <a:pt x="2316" y="3318"/>
                    <a:pt x="2355" y="3325"/>
                  </a:cubicBezTo>
                  <a:cubicBezTo>
                    <a:pt x="2395" y="3333"/>
                    <a:pt x="2412" y="3336"/>
                    <a:pt x="2460" y="3307"/>
                  </a:cubicBezTo>
                  <a:cubicBezTo>
                    <a:pt x="2508" y="3277"/>
                    <a:pt x="2543" y="3233"/>
                    <a:pt x="2604" y="3236"/>
                  </a:cubicBezTo>
                  <a:cubicBezTo>
                    <a:pt x="2665" y="3240"/>
                    <a:pt x="2783" y="3247"/>
                    <a:pt x="2823" y="3221"/>
                  </a:cubicBezTo>
                  <a:cubicBezTo>
                    <a:pt x="2862" y="3196"/>
                    <a:pt x="2862" y="3181"/>
                    <a:pt x="2932" y="3192"/>
                  </a:cubicBezTo>
                  <a:cubicBezTo>
                    <a:pt x="3002" y="3203"/>
                    <a:pt x="3146" y="3247"/>
                    <a:pt x="3194" y="3273"/>
                  </a:cubicBezTo>
                  <a:cubicBezTo>
                    <a:pt x="3242" y="3299"/>
                    <a:pt x="3255" y="3322"/>
                    <a:pt x="3303" y="3314"/>
                  </a:cubicBezTo>
                  <a:cubicBezTo>
                    <a:pt x="3351" y="3307"/>
                    <a:pt x="3377" y="3292"/>
                    <a:pt x="3430" y="3314"/>
                  </a:cubicBezTo>
                  <a:cubicBezTo>
                    <a:pt x="3482" y="3336"/>
                    <a:pt x="3491" y="3362"/>
                    <a:pt x="3583" y="3340"/>
                  </a:cubicBezTo>
                  <a:cubicBezTo>
                    <a:pt x="3675" y="3318"/>
                    <a:pt x="3618" y="3310"/>
                    <a:pt x="3657" y="3310"/>
                  </a:cubicBezTo>
                  <a:cubicBezTo>
                    <a:pt x="3696" y="3310"/>
                    <a:pt x="3723" y="3292"/>
                    <a:pt x="3661" y="3277"/>
                  </a:cubicBezTo>
                  <a:cubicBezTo>
                    <a:pt x="3600" y="3262"/>
                    <a:pt x="3574" y="3244"/>
                    <a:pt x="3609" y="3207"/>
                  </a:cubicBezTo>
                  <a:cubicBezTo>
                    <a:pt x="3644" y="3170"/>
                    <a:pt x="3640" y="3181"/>
                    <a:pt x="3683" y="3162"/>
                  </a:cubicBezTo>
                  <a:cubicBezTo>
                    <a:pt x="3727" y="3144"/>
                    <a:pt x="3705" y="3129"/>
                    <a:pt x="3718" y="3110"/>
                  </a:cubicBezTo>
                  <a:cubicBezTo>
                    <a:pt x="3731" y="3092"/>
                    <a:pt x="3766" y="3084"/>
                    <a:pt x="3740" y="3051"/>
                  </a:cubicBezTo>
                  <a:cubicBezTo>
                    <a:pt x="3714" y="3018"/>
                    <a:pt x="3648" y="3018"/>
                    <a:pt x="3640" y="2988"/>
                  </a:cubicBezTo>
                  <a:cubicBezTo>
                    <a:pt x="3631" y="2958"/>
                    <a:pt x="3548" y="2969"/>
                    <a:pt x="3548" y="2921"/>
                  </a:cubicBezTo>
                  <a:cubicBezTo>
                    <a:pt x="3548" y="2873"/>
                    <a:pt x="3522" y="2814"/>
                    <a:pt x="3570" y="2784"/>
                  </a:cubicBezTo>
                  <a:cubicBezTo>
                    <a:pt x="3618" y="2754"/>
                    <a:pt x="3631" y="2714"/>
                    <a:pt x="3701" y="2721"/>
                  </a:cubicBezTo>
                  <a:cubicBezTo>
                    <a:pt x="3771" y="2729"/>
                    <a:pt x="3784" y="2717"/>
                    <a:pt x="3867" y="2714"/>
                  </a:cubicBezTo>
                  <a:cubicBezTo>
                    <a:pt x="3950" y="2710"/>
                    <a:pt x="3950" y="2677"/>
                    <a:pt x="4011" y="2673"/>
                  </a:cubicBezTo>
                  <a:cubicBezTo>
                    <a:pt x="4072" y="2669"/>
                    <a:pt x="4081" y="2647"/>
                    <a:pt x="4129" y="2651"/>
                  </a:cubicBezTo>
                  <a:cubicBezTo>
                    <a:pt x="4177" y="2654"/>
                    <a:pt x="4216" y="2677"/>
                    <a:pt x="4238" y="2647"/>
                  </a:cubicBezTo>
                  <a:cubicBezTo>
                    <a:pt x="4260" y="2617"/>
                    <a:pt x="4260" y="2588"/>
                    <a:pt x="4295" y="2617"/>
                  </a:cubicBezTo>
                  <a:cubicBezTo>
                    <a:pt x="4315" y="2634"/>
                    <a:pt x="4346" y="2633"/>
                    <a:pt x="4380" y="2630"/>
                  </a:cubicBezTo>
                  <a:cubicBezTo>
                    <a:pt x="4351" y="2567"/>
                    <a:pt x="4325" y="2590"/>
                    <a:pt x="4343" y="2565"/>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6" name="Freeform 7">
              <a:extLst>
                <a:ext uri="{FF2B5EF4-FFF2-40B4-BE49-F238E27FC236}">
                  <a16:creationId xmlns:a16="http://schemas.microsoft.com/office/drawing/2014/main" id="{6B078955-A3E6-C34D-A15F-E81C143EF428}"/>
                </a:ext>
              </a:extLst>
            </p:cNvPr>
            <p:cNvSpPr>
              <a:spLocks/>
            </p:cNvSpPr>
            <p:nvPr/>
          </p:nvSpPr>
          <p:spPr bwMode="auto">
            <a:xfrm>
              <a:off x="271" y="2094"/>
              <a:ext cx="2249" cy="1097"/>
            </a:xfrm>
            <a:custGeom>
              <a:avLst/>
              <a:gdLst>
                <a:gd name="T0" fmla="*/ 4405 w 4857"/>
                <a:gd name="T1" fmla="*/ 1256 h 2368"/>
                <a:gd name="T2" fmla="*/ 4222 w 4857"/>
                <a:gd name="T3" fmla="*/ 1404 h 2368"/>
                <a:gd name="T4" fmla="*/ 4032 w 4857"/>
                <a:gd name="T5" fmla="*/ 1381 h 2368"/>
                <a:gd name="T6" fmla="*/ 3838 w 4857"/>
                <a:gd name="T7" fmla="*/ 1190 h 2368"/>
                <a:gd name="T8" fmla="*/ 3484 w 4857"/>
                <a:gd name="T9" fmla="*/ 1142 h 2368"/>
                <a:gd name="T10" fmla="*/ 3239 w 4857"/>
                <a:gd name="T11" fmla="*/ 1084 h 2368"/>
                <a:gd name="T12" fmla="*/ 2996 w 4857"/>
                <a:gd name="T13" fmla="*/ 984 h 2368"/>
                <a:gd name="T14" fmla="*/ 2787 w 4857"/>
                <a:gd name="T15" fmla="*/ 856 h 2368"/>
                <a:gd name="T16" fmla="*/ 2665 w 4857"/>
                <a:gd name="T17" fmla="*/ 620 h 2368"/>
                <a:gd name="T18" fmla="*/ 2737 w 4857"/>
                <a:gd name="T19" fmla="*/ 514 h 2368"/>
                <a:gd name="T20" fmla="*/ 2764 w 4857"/>
                <a:gd name="T21" fmla="*/ 339 h 2368"/>
                <a:gd name="T22" fmla="*/ 2718 w 4857"/>
                <a:gd name="T23" fmla="*/ 225 h 2368"/>
                <a:gd name="T24" fmla="*/ 2699 w 4857"/>
                <a:gd name="T25" fmla="*/ 159 h 2368"/>
                <a:gd name="T26" fmla="*/ 2219 w 4857"/>
                <a:gd name="T27" fmla="*/ 66 h 2368"/>
                <a:gd name="T28" fmla="*/ 1751 w 4857"/>
                <a:gd name="T29" fmla="*/ 170 h 2368"/>
                <a:gd name="T30" fmla="*/ 1459 w 4857"/>
                <a:gd name="T31" fmla="*/ 193 h 2368"/>
                <a:gd name="T32" fmla="*/ 1175 w 4857"/>
                <a:gd name="T33" fmla="*/ 92 h 2368"/>
                <a:gd name="T34" fmla="*/ 943 w 4857"/>
                <a:gd name="T35" fmla="*/ 170 h 2368"/>
                <a:gd name="T36" fmla="*/ 637 w 4857"/>
                <a:gd name="T37" fmla="*/ 41 h 2368"/>
                <a:gd name="T38" fmla="*/ 450 w 4857"/>
                <a:gd name="T39" fmla="*/ 267 h 2368"/>
                <a:gd name="T40" fmla="*/ 201 w 4857"/>
                <a:gd name="T41" fmla="*/ 304 h 2368"/>
                <a:gd name="T42" fmla="*/ 205 w 4857"/>
                <a:gd name="T43" fmla="*/ 493 h 2368"/>
                <a:gd name="T44" fmla="*/ 275 w 4857"/>
                <a:gd name="T45" fmla="*/ 689 h 2368"/>
                <a:gd name="T46" fmla="*/ 96 w 4857"/>
                <a:gd name="T47" fmla="*/ 678 h 2368"/>
                <a:gd name="T48" fmla="*/ 52 w 4857"/>
                <a:gd name="T49" fmla="*/ 837 h 2368"/>
                <a:gd name="T50" fmla="*/ 78 w 4857"/>
                <a:gd name="T51" fmla="*/ 975 h 2368"/>
                <a:gd name="T52" fmla="*/ 205 w 4857"/>
                <a:gd name="T53" fmla="*/ 1097 h 2368"/>
                <a:gd name="T54" fmla="*/ 406 w 4857"/>
                <a:gd name="T55" fmla="*/ 1275 h 2368"/>
                <a:gd name="T56" fmla="*/ 550 w 4857"/>
                <a:gd name="T57" fmla="*/ 1379 h 2368"/>
                <a:gd name="T58" fmla="*/ 768 w 4857"/>
                <a:gd name="T59" fmla="*/ 1445 h 2368"/>
                <a:gd name="T60" fmla="*/ 1039 w 4857"/>
                <a:gd name="T61" fmla="*/ 1731 h 2368"/>
                <a:gd name="T62" fmla="*/ 1175 w 4857"/>
                <a:gd name="T63" fmla="*/ 1809 h 2368"/>
                <a:gd name="T64" fmla="*/ 1380 w 4857"/>
                <a:gd name="T65" fmla="*/ 1923 h 2368"/>
                <a:gd name="T66" fmla="*/ 1511 w 4857"/>
                <a:gd name="T67" fmla="*/ 2012 h 2368"/>
                <a:gd name="T68" fmla="*/ 1651 w 4857"/>
                <a:gd name="T69" fmla="*/ 2105 h 2368"/>
                <a:gd name="T70" fmla="*/ 1856 w 4857"/>
                <a:gd name="T71" fmla="*/ 2164 h 2368"/>
                <a:gd name="T72" fmla="*/ 2131 w 4857"/>
                <a:gd name="T73" fmla="*/ 2172 h 2368"/>
                <a:gd name="T74" fmla="*/ 2245 w 4857"/>
                <a:gd name="T75" fmla="*/ 2316 h 2368"/>
                <a:gd name="T76" fmla="*/ 2586 w 4857"/>
                <a:gd name="T77" fmla="*/ 2127 h 2368"/>
                <a:gd name="T78" fmla="*/ 2795 w 4857"/>
                <a:gd name="T79" fmla="*/ 2227 h 2368"/>
                <a:gd name="T80" fmla="*/ 2983 w 4857"/>
                <a:gd name="T81" fmla="*/ 2309 h 2368"/>
                <a:gd name="T82" fmla="*/ 3241 w 4857"/>
                <a:gd name="T83" fmla="*/ 2268 h 2368"/>
                <a:gd name="T84" fmla="*/ 3538 w 4857"/>
                <a:gd name="T85" fmla="*/ 2101 h 2368"/>
                <a:gd name="T86" fmla="*/ 3914 w 4857"/>
                <a:gd name="T87" fmla="*/ 2057 h 2368"/>
                <a:gd name="T88" fmla="*/ 4154 w 4857"/>
                <a:gd name="T89" fmla="*/ 2001 h 2368"/>
                <a:gd name="T90" fmla="*/ 4211 w 4857"/>
                <a:gd name="T91" fmla="*/ 2094 h 2368"/>
                <a:gd name="T92" fmla="*/ 4246 w 4857"/>
                <a:gd name="T93" fmla="*/ 2220 h 2368"/>
                <a:gd name="T94" fmla="*/ 4447 w 4857"/>
                <a:gd name="T95" fmla="*/ 2220 h 2368"/>
                <a:gd name="T96" fmla="*/ 4594 w 4857"/>
                <a:gd name="T97" fmla="*/ 2315 h 2368"/>
                <a:gd name="T98" fmla="*/ 4722 w 4857"/>
                <a:gd name="T99" fmla="*/ 2268 h 2368"/>
                <a:gd name="T100" fmla="*/ 4770 w 4857"/>
                <a:gd name="T101" fmla="*/ 2072 h 2368"/>
                <a:gd name="T102" fmla="*/ 4822 w 4857"/>
                <a:gd name="T103" fmla="*/ 1820 h 2368"/>
                <a:gd name="T104" fmla="*/ 4730 w 4857"/>
                <a:gd name="T105" fmla="*/ 1564 h 2368"/>
                <a:gd name="T106" fmla="*/ 4704 w 4857"/>
                <a:gd name="T107" fmla="*/ 1367 h 2368"/>
                <a:gd name="T108" fmla="*/ 4481 w 4857"/>
                <a:gd name="T109" fmla="*/ 1186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57" h="2368">
                  <a:moveTo>
                    <a:pt x="4418" y="1148"/>
                  </a:moveTo>
                  <a:cubicBezTo>
                    <a:pt x="4385" y="1153"/>
                    <a:pt x="4402" y="1187"/>
                    <a:pt x="4415" y="1198"/>
                  </a:cubicBezTo>
                  <a:cubicBezTo>
                    <a:pt x="4428" y="1209"/>
                    <a:pt x="4418" y="1226"/>
                    <a:pt x="4405" y="1256"/>
                  </a:cubicBezTo>
                  <a:cubicBezTo>
                    <a:pt x="4392" y="1287"/>
                    <a:pt x="4392" y="1306"/>
                    <a:pt x="4366" y="1323"/>
                  </a:cubicBezTo>
                  <a:cubicBezTo>
                    <a:pt x="4339" y="1340"/>
                    <a:pt x="4343" y="1340"/>
                    <a:pt x="4303" y="1395"/>
                  </a:cubicBezTo>
                  <a:cubicBezTo>
                    <a:pt x="4264" y="1451"/>
                    <a:pt x="4244" y="1417"/>
                    <a:pt x="4222" y="1404"/>
                  </a:cubicBezTo>
                  <a:cubicBezTo>
                    <a:pt x="4199" y="1390"/>
                    <a:pt x="4199" y="1387"/>
                    <a:pt x="4166" y="1409"/>
                  </a:cubicBezTo>
                  <a:cubicBezTo>
                    <a:pt x="4133" y="1431"/>
                    <a:pt x="4127" y="1420"/>
                    <a:pt x="4104" y="1404"/>
                  </a:cubicBezTo>
                  <a:cubicBezTo>
                    <a:pt x="4081" y="1387"/>
                    <a:pt x="4068" y="1384"/>
                    <a:pt x="4032" y="1381"/>
                  </a:cubicBezTo>
                  <a:cubicBezTo>
                    <a:pt x="3995" y="1379"/>
                    <a:pt x="4012" y="1359"/>
                    <a:pt x="4002" y="1315"/>
                  </a:cubicBezTo>
                  <a:cubicBezTo>
                    <a:pt x="3992" y="1270"/>
                    <a:pt x="3943" y="1276"/>
                    <a:pt x="3920" y="1262"/>
                  </a:cubicBezTo>
                  <a:cubicBezTo>
                    <a:pt x="3897" y="1248"/>
                    <a:pt x="3881" y="1226"/>
                    <a:pt x="3838" y="1190"/>
                  </a:cubicBezTo>
                  <a:cubicBezTo>
                    <a:pt x="3796" y="1153"/>
                    <a:pt x="3740" y="1173"/>
                    <a:pt x="3701" y="1165"/>
                  </a:cubicBezTo>
                  <a:cubicBezTo>
                    <a:pt x="3661" y="1156"/>
                    <a:pt x="3648" y="1153"/>
                    <a:pt x="3609" y="1156"/>
                  </a:cubicBezTo>
                  <a:cubicBezTo>
                    <a:pt x="3570" y="1159"/>
                    <a:pt x="3537" y="1151"/>
                    <a:pt x="3484" y="1142"/>
                  </a:cubicBezTo>
                  <a:cubicBezTo>
                    <a:pt x="3432" y="1134"/>
                    <a:pt x="3435" y="1139"/>
                    <a:pt x="3393" y="1106"/>
                  </a:cubicBezTo>
                  <a:cubicBezTo>
                    <a:pt x="3350" y="1073"/>
                    <a:pt x="3344" y="1109"/>
                    <a:pt x="3301" y="1120"/>
                  </a:cubicBezTo>
                  <a:cubicBezTo>
                    <a:pt x="3258" y="1131"/>
                    <a:pt x="3258" y="1106"/>
                    <a:pt x="3239" y="1084"/>
                  </a:cubicBezTo>
                  <a:cubicBezTo>
                    <a:pt x="3219" y="1062"/>
                    <a:pt x="3193" y="1053"/>
                    <a:pt x="3173" y="1031"/>
                  </a:cubicBezTo>
                  <a:cubicBezTo>
                    <a:pt x="3154" y="1009"/>
                    <a:pt x="3111" y="1020"/>
                    <a:pt x="3078" y="1012"/>
                  </a:cubicBezTo>
                  <a:cubicBezTo>
                    <a:pt x="3045" y="1003"/>
                    <a:pt x="3016" y="1003"/>
                    <a:pt x="2996" y="984"/>
                  </a:cubicBezTo>
                  <a:cubicBezTo>
                    <a:pt x="2977" y="964"/>
                    <a:pt x="2914" y="975"/>
                    <a:pt x="2862" y="967"/>
                  </a:cubicBezTo>
                  <a:cubicBezTo>
                    <a:pt x="2810" y="959"/>
                    <a:pt x="2819" y="934"/>
                    <a:pt x="2816" y="906"/>
                  </a:cubicBezTo>
                  <a:cubicBezTo>
                    <a:pt x="2813" y="878"/>
                    <a:pt x="2806" y="875"/>
                    <a:pt x="2787" y="856"/>
                  </a:cubicBezTo>
                  <a:cubicBezTo>
                    <a:pt x="2767" y="836"/>
                    <a:pt x="2754" y="800"/>
                    <a:pt x="2747" y="773"/>
                  </a:cubicBezTo>
                  <a:cubicBezTo>
                    <a:pt x="2741" y="745"/>
                    <a:pt x="2711" y="709"/>
                    <a:pt x="2678" y="684"/>
                  </a:cubicBezTo>
                  <a:cubicBezTo>
                    <a:pt x="2646" y="659"/>
                    <a:pt x="2662" y="645"/>
                    <a:pt x="2665" y="620"/>
                  </a:cubicBezTo>
                  <a:cubicBezTo>
                    <a:pt x="2669" y="595"/>
                    <a:pt x="2656" y="564"/>
                    <a:pt x="2656" y="542"/>
                  </a:cubicBezTo>
                  <a:cubicBezTo>
                    <a:pt x="2656" y="520"/>
                    <a:pt x="2685" y="525"/>
                    <a:pt x="2708" y="533"/>
                  </a:cubicBezTo>
                  <a:cubicBezTo>
                    <a:pt x="2731" y="542"/>
                    <a:pt x="2737" y="531"/>
                    <a:pt x="2737" y="514"/>
                  </a:cubicBezTo>
                  <a:cubicBezTo>
                    <a:pt x="2737" y="497"/>
                    <a:pt x="2734" y="481"/>
                    <a:pt x="2721" y="456"/>
                  </a:cubicBezTo>
                  <a:cubicBezTo>
                    <a:pt x="2708" y="431"/>
                    <a:pt x="2734" y="420"/>
                    <a:pt x="2751" y="389"/>
                  </a:cubicBezTo>
                  <a:cubicBezTo>
                    <a:pt x="2767" y="358"/>
                    <a:pt x="2741" y="358"/>
                    <a:pt x="2764" y="339"/>
                  </a:cubicBezTo>
                  <a:cubicBezTo>
                    <a:pt x="2787" y="319"/>
                    <a:pt x="2793" y="303"/>
                    <a:pt x="2793" y="283"/>
                  </a:cubicBezTo>
                  <a:cubicBezTo>
                    <a:pt x="2793" y="264"/>
                    <a:pt x="2783" y="256"/>
                    <a:pt x="2760" y="247"/>
                  </a:cubicBezTo>
                  <a:cubicBezTo>
                    <a:pt x="2737" y="239"/>
                    <a:pt x="2728" y="247"/>
                    <a:pt x="2718" y="225"/>
                  </a:cubicBezTo>
                  <a:cubicBezTo>
                    <a:pt x="2708" y="203"/>
                    <a:pt x="2767" y="214"/>
                    <a:pt x="2787" y="186"/>
                  </a:cubicBezTo>
                  <a:cubicBezTo>
                    <a:pt x="2794" y="176"/>
                    <a:pt x="2794" y="162"/>
                    <a:pt x="2792" y="149"/>
                  </a:cubicBezTo>
                  <a:cubicBezTo>
                    <a:pt x="2760" y="144"/>
                    <a:pt x="2736" y="154"/>
                    <a:pt x="2699" y="159"/>
                  </a:cubicBezTo>
                  <a:cubicBezTo>
                    <a:pt x="2651" y="167"/>
                    <a:pt x="2638" y="144"/>
                    <a:pt x="2590" y="118"/>
                  </a:cubicBezTo>
                  <a:cubicBezTo>
                    <a:pt x="2542" y="92"/>
                    <a:pt x="2398" y="48"/>
                    <a:pt x="2328" y="37"/>
                  </a:cubicBezTo>
                  <a:cubicBezTo>
                    <a:pt x="2258" y="26"/>
                    <a:pt x="2258" y="41"/>
                    <a:pt x="2219" y="66"/>
                  </a:cubicBezTo>
                  <a:cubicBezTo>
                    <a:pt x="2179" y="92"/>
                    <a:pt x="2061" y="85"/>
                    <a:pt x="2000" y="81"/>
                  </a:cubicBezTo>
                  <a:cubicBezTo>
                    <a:pt x="1939" y="78"/>
                    <a:pt x="1904" y="122"/>
                    <a:pt x="1856" y="152"/>
                  </a:cubicBezTo>
                  <a:cubicBezTo>
                    <a:pt x="1808" y="181"/>
                    <a:pt x="1791" y="178"/>
                    <a:pt x="1751" y="170"/>
                  </a:cubicBezTo>
                  <a:cubicBezTo>
                    <a:pt x="1712" y="163"/>
                    <a:pt x="1703" y="167"/>
                    <a:pt x="1651" y="167"/>
                  </a:cubicBezTo>
                  <a:cubicBezTo>
                    <a:pt x="1598" y="167"/>
                    <a:pt x="1585" y="167"/>
                    <a:pt x="1546" y="196"/>
                  </a:cubicBezTo>
                  <a:cubicBezTo>
                    <a:pt x="1507" y="226"/>
                    <a:pt x="1481" y="215"/>
                    <a:pt x="1459" y="193"/>
                  </a:cubicBezTo>
                  <a:cubicBezTo>
                    <a:pt x="1437" y="170"/>
                    <a:pt x="1424" y="185"/>
                    <a:pt x="1371" y="178"/>
                  </a:cubicBezTo>
                  <a:cubicBezTo>
                    <a:pt x="1319" y="170"/>
                    <a:pt x="1323" y="137"/>
                    <a:pt x="1297" y="118"/>
                  </a:cubicBezTo>
                  <a:cubicBezTo>
                    <a:pt x="1271" y="100"/>
                    <a:pt x="1236" y="100"/>
                    <a:pt x="1175" y="92"/>
                  </a:cubicBezTo>
                  <a:cubicBezTo>
                    <a:pt x="1114" y="85"/>
                    <a:pt x="1131" y="107"/>
                    <a:pt x="1109" y="81"/>
                  </a:cubicBezTo>
                  <a:cubicBezTo>
                    <a:pt x="1087" y="55"/>
                    <a:pt x="1087" y="85"/>
                    <a:pt x="1044" y="89"/>
                  </a:cubicBezTo>
                  <a:cubicBezTo>
                    <a:pt x="1000" y="92"/>
                    <a:pt x="987" y="144"/>
                    <a:pt x="943" y="170"/>
                  </a:cubicBezTo>
                  <a:cubicBezTo>
                    <a:pt x="900" y="196"/>
                    <a:pt x="878" y="159"/>
                    <a:pt x="856" y="126"/>
                  </a:cubicBezTo>
                  <a:cubicBezTo>
                    <a:pt x="834" y="92"/>
                    <a:pt x="755" y="104"/>
                    <a:pt x="720" y="100"/>
                  </a:cubicBezTo>
                  <a:cubicBezTo>
                    <a:pt x="686" y="96"/>
                    <a:pt x="681" y="81"/>
                    <a:pt x="637" y="41"/>
                  </a:cubicBezTo>
                  <a:cubicBezTo>
                    <a:pt x="594" y="0"/>
                    <a:pt x="611" y="81"/>
                    <a:pt x="576" y="115"/>
                  </a:cubicBezTo>
                  <a:cubicBezTo>
                    <a:pt x="541" y="148"/>
                    <a:pt x="489" y="181"/>
                    <a:pt x="480" y="211"/>
                  </a:cubicBezTo>
                  <a:cubicBezTo>
                    <a:pt x="471" y="241"/>
                    <a:pt x="476" y="248"/>
                    <a:pt x="450" y="267"/>
                  </a:cubicBezTo>
                  <a:cubicBezTo>
                    <a:pt x="423" y="285"/>
                    <a:pt x="388" y="281"/>
                    <a:pt x="345" y="263"/>
                  </a:cubicBezTo>
                  <a:cubicBezTo>
                    <a:pt x="325" y="255"/>
                    <a:pt x="297" y="249"/>
                    <a:pt x="271" y="244"/>
                  </a:cubicBezTo>
                  <a:cubicBezTo>
                    <a:pt x="276" y="263"/>
                    <a:pt x="238" y="283"/>
                    <a:pt x="201" y="304"/>
                  </a:cubicBezTo>
                  <a:cubicBezTo>
                    <a:pt x="153" y="330"/>
                    <a:pt x="214" y="352"/>
                    <a:pt x="236" y="374"/>
                  </a:cubicBezTo>
                  <a:cubicBezTo>
                    <a:pt x="257" y="396"/>
                    <a:pt x="236" y="411"/>
                    <a:pt x="201" y="422"/>
                  </a:cubicBezTo>
                  <a:cubicBezTo>
                    <a:pt x="166" y="433"/>
                    <a:pt x="170" y="467"/>
                    <a:pt x="205" y="493"/>
                  </a:cubicBezTo>
                  <a:cubicBezTo>
                    <a:pt x="240" y="519"/>
                    <a:pt x="231" y="530"/>
                    <a:pt x="262" y="545"/>
                  </a:cubicBezTo>
                  <a:cubicBezTo>
                    <a:pt x="292" y="559"/>
                    <a:pt x="284" y="578"/>
                    <a:pt x="262" y="597"/>
                  </a:cubicBezTo>
                  <a:cubicBezTo>
                    <a:pt x="240" y="615"/>
                    <a:pt x="275" y="641"/>
                    <a:pt x="275" y="689"/>
                  </a:cubicBezTo>
                  <a:cubicBezTo>
                    <a:pt x="275" y="737"/>
                    <a:pt x="227" y="715"/>
                    <a:pt x="205" y="708"/>
                  </a:cubicBezTo>
                  <a:cubicBezTo>
                    <a:pt x="183" y="700"/>
                    <a:pt x="174" y="723"/>
                    <a:pt x="144" y="730"/>
                  </a:cubicBezTo>
                  <a:cubicBezTo>
                    <a:pt x="113" y="737"/>
                    <a:pt x="105" y="708"/>
                    <a:pt x="96" y="678"/>
                  </a:cubicBezTo>
                  <a:cubicBezTo>
                    <a:pt x="87" y="648"/>
                    <a:pt x="43" y="652"/>
                    <a:pt x="22" y="671"/>
                  </a:cubicBezTo>
                  <a:cubicBezTo>
                    <a:pt x="0" y="689"/>
                    <a:pt x="13" y="730"/>
                    <a:pt x="26" y="756"/>
                  </a:cubicBezTo>
                  <a:cubicBezTo>
                    <a:pt x="39" y="782"/>
                    <a:pt x="65" y="811"/>
                    <a:pt x="52" y="837"/>
                  </a:cubicBezTo>
                  <a:cubicBezTo>
                    <a:pt x="39" y="863"/>
                    <a:pt x="30" y="867"/>
                    <a:pt x="52" y="900"/>
                  </a:cubicBezTo>
                  <a:cubicBezTo>
                    <a:pt x="74" y="934"/>
                    <a:pt x="35" y="938"/>
                    <a:pt x="39" y="960"/>
                  </a:cubicBezTo>
                  <a:cubicBezTo>
                    <a:pt x="43" y="982"/>
                    <a:pt x="70" y="989"/>
                    <a:pt x="78" y="975"/>
                  </a:cubicBezTo>
                  <a:cubicBezTo>
                    <a:pt x="87" y="960"/>
                    <a:pt x="109" y="967"/>
                    <a:pt x="122" y="978"/>
                  </a:cubicBezTo>
                  <a:cubicBezTo>
                    <a:pt x="135" y="989"/>
                    <a:pt x="148" y="1049"/>
                    <a:pt x="153" y="1071"/>
                  </a:cubicBezTo>
                  <a:cubicBezTo>
                    <a:pt x="157" y="1093"/>
                    <a:pt x="188" y="1112"/>
                    <a:pt x="205" y="1097"/>
                  </a:cubicBezTo>
                  <a:cubicBezTo>
                    <a:pt x="222" y="1082"/>
                    <a:pt x="244" y="1112"/>
                    <a:pt x="266" y="1138"/>
                  </a:cubicBezTo>
                  <a:cubicBezTo>
                    <a:pt x="288" y="1164"/>
                    <a:pt x="327" y="1201"/>
                    <a:pt x="340" y="1230"/>
                  </a:cubicBezTo>
                  <a:cubicBezTo>
                    <a:pt x="354" y="1260"/>
                    <a:pt x="406" y="1264"/>
                    <a:pt x="406" y="1275"/>
                  </a:cubicBezTo>
                  <a:cubicBezTo>
                    <a:pt x="406" y="1286"/>
                    <a:pt x="445" y="1304"/>
                    <a:pt x="467" y="1327"/>
                  </a:cubicBezTo>
                  <a:cubicBezTo>
                    <a:pt x="489" y="1349"/>
                    <a:pt x="493" y="1342"/>
                    <a:pt x="493" y="1390"/>
                  </a:cubicBezTo>
                  <a:cubicBezTo>
                    <a:pt x="493" y="1438"/>
                    <a:pt x="541" y="1397"/>
                    <a:pt x="550" y="1379"/>
                  </a:cubicBezTo>
                  <a:cubicBezTo>
                    <a:pt x="559" y="1360"/>
                    <a:pt x="611" y="1345"/>
                    <a:pt x="637" y="1319"/>
                  </a:cubicBezTo>
                  <a:cubicBezTo>
                    <a:pt x="664" y="1293"/>
                    <a:pt x="672" y="1356"/>
                    <a:pt x="694" y="1390"/>
                  </a:cubicBezTo>
                  <a:cubicBezTo>
                    <a:pt x="716" y="1423"/>
                    <a:pt x="729" y="1397"/>
                    <a:pt x="768" y="1445"/>
                  </a:cubicBezTo>
                  <a:cubicBezTo>
                    <a:pt x="808" y="1493"/>
                    <a:pt x="812" y="1464"/>
                    <a:pt x="856" y="1505"/>
                  </a:cubicBezTo>
                  <a:cubicBezTo>
                    <a:pt x="900" y="1545"/>
                    <a:pt x="939" y="1564"/>
                    <a:pt x="974" y="1582"/>
                  </a:cubicBezTo>
                  <a:cubicBezTo>
                    <a:pt x="1009" y="1601"/>
                    <a:pt x="1017" y="1694"/>
                    <a:pt x="1039" y="1731"/>
                  </a:cubicBezTo>
                  <a:cubicBezTo>
                    <a:pt x="1061" y="1768"/>
                    <a:pt x="1109" y="1723"/>
                    <a:pt x="1135" y="1690"/>
                  </a:cubicBezTo>
                  <a:cubicBezTo>
                    <a:pt x="1162" y="1657"/>
                    <a:pt x="1170" y="1712"/>
                    <a:pt x="1170" y="1723"/>
                  </a:cubicBezTo>
                  <a:cubicBezTo>
                    <a:pt x="1170" y="1734"/>
                    <a:pt x="1175" y="1783"/>
                    <a:pt x="1175" y="1809"/>
                  </a:cubicBezTo>
                  <a:cubicBezTo>
                    <a:pt x="1175" y="1834"/>
                    <a:pt x="1236" y="1849"/>
                    <a:pt x="1271" y="1860"/>
                  </a:cubicBezTo>
                  <a:cubicBezTo>
                    <a:pt x="1306" y="1872"/>
                    <a:pt x="1310" y="1905"/>
                    <a:pt x="1358" y="1901"/>
                  </a:cubicBezTo>
                  <a:cubicBezTo>
                    <a:pt x="1406" y="1897"/>
                    <a:pt x="1389" y="1912"/>
                    <a:pt x="1380" y="1923"/>
                  </a:cubicBezTo>
                  <a:cubicBezTo>
                    <a:pt x="1371" y="1935"/>
                    <a:pt x="1398" y="1957"/>
                    <a:pt x="1398" y="1972"/>
                  </a:cubicBezTo>
                  <a:cubicBezTo>
                    <a:pt x="1398" y="1986"/>
                    <a:pt x="1441" y="2001"/>
                    <a:pt x="1459" y="1990"/>
                  </a:cubicBezTo>
                  <a:cubicBezTo>
                    <a:pt x="1476" y="1979"/>
                    <a:pt x="1494" y="1998"/>
                    <a:pt x="1511" y="2012"/>
                  </a:cubicBezTo>
                  <a:cubicBezTo>
                    <a:pt x="1529" y="2027"/>
                    <a:pt x="1559" y="2023"/>
                    <a:pt x="1555" y="2061"/>
                  </a:cubicBezTo>
                  <a:cubicBezTo>
                    <a:pt x="1594" y="2142"/>
                    <a:pt x="1598" y="2094"/>
                    <a:pt x="1612" y="2072"/>
                  </a:cubicBezTo>
                  <a:cubicBezTo>
                    <a:pt x="1625" y="2049"/>
                    <a:pt x="1633" y="2075"/>
                    <a:pt x="1651" y="2105"/>
                  </a:cubicBezTo>
                  <a:cubicBezTo>
                    <a:pt x="1668" y="2135"/>
                    <a:pt x="1725" y="2094"/>
                    <a:pt x="1747" y="2079"/>
                  </a:cubicBezTo>
                  <a:cubicBezTo>
                    <a:pt x="1769" y="2064"/>
                    <a:pt x="1782" y="2101"/>
                    <a:pt x="1786" y="2116"/>
                  </a:cubicBezTo>
                  <a:cubicBezTo>
                    <a:pt x="1791" y="2131"/>
                    <a:pt x="1843" y="2142"/>
                    <a:pt x="1856" y="2164"/>
                  </a:cubicBezTo>
                  <a:cubicBezTo>
                    <a:pt x="1869" y="2187"/>
                    <a:pt x="1895" y="2187"/>
                    <a:pt x="1948" y="2172"/>
                  </a:cubicBezTo>
                  <a:cubicBezTo>
                    <a:pt x="2000" y="2157"/>
                    <a:pt x="1992" y="2190"/>
                    <a:pt x="2040" y="2194"/>
                  </a:cubicBezTo>
                  <a:cubicBezTo>
                    <a:pt x="2088" y="2198"/>
                    <a:pt x="2079" y="2172"/>
                    <a:pt x="2131" y="2172"/>
                  </a:cubicBezTo>
                  <a:cubicBezTo>
                    <a:pt x="2184" y="2172"/>
                    <a:pt x="2179" y="2172"/>
                    <a:pt x="2214" y="2146"/>
                  </a:cubicBezTo>
                  <a:cubicBezTo>
                    <a:pt x="2249" y="2120"/>
                    <a:pt x="2267" y="2168"/>
                    <a:pt x="2284" y="2205"/>
                  </a:cubicBezTo>
                  <a:cubicBezTo>
                    <a:pt x="2302" y="2242"/>
                    <a:pt x="2241" y="2264"/>
                    <a:pt x="2245" y="2316"/>
                  </a:cubicBezTo>
                  <a:cubicBezTo>
                    <a:pt x="2249" y="2368"/>
                    <a:pt x="2337" y="2283"/>
                    <a:pt x="2350" y="2264"/>
                  </a:cubicBezTo>
                  <a:cubicBezTo>
                    <a:pt x="2363" y="2246"/>
                    <a:pt x="2420" y="2194"/>
                    <a:pt x="2446" y="2164"/>
                  </a:cubicBezTo>
                  <a:cubicBezTo>
                    <a:pt x="2472" y="2135"/>
                    <a:pt x="2542" y="2142"/>
                    <a:pt x="2586" y="2127"/>
                  </a:cubicBezTo>
                  <a:cubicBezTo>
                    <a:pt x="2629" y="2112"/>
                    <a:pt x="2647" y="2153"/>
                    <a:pt x="2660" y="2175"/>
                  </a:cubicBezTo>
                  <a:cubicBezTo>
                    <a:pt x="2673" y="2198"/>
                    <a:pt x="2664" y="2198"/>
                    <a:pt x="2704" y="2198"/>
                  </a:cubicBezTo>
                  <a:cubicBezTo>
                    <a:pt x="2743" y="2198"/>
                    <a:pt x="2773" y="2205"/>
                    <a:pt x="2795" y="2227"/>
                  </a:cubicBezTo>
                  <a:cubicBezTo>
                    <a:pt x="2817" y="2250"/>
                    <a:pt x="2861" y="2246"/>
                    <a:pt x="2874" y="2224"/>
                  </a:cubicBezTo>
                  <a:cubicBezTo>
                    <a:pt x="2887" y="2201"/>
                    <a:pt x="2922" y="2227"/>
                    <a:pt x="2966" y="2253"/>
                  </a:cubicBezTo>
                  <a:cubicBezTo>
                    <a:pt x="3009" y="2279"/>
                    <a:pt x="2974" y="2287"/>
                    <a:pt x="2983" y="2309"/>
                  </a:cubicBezTo>
                  <a:cubicBezTo>
                    <a:pt x="2992" y="2331"/>
                    <a:pt x="3057" y="2339"/>
                    <a:pt x="3071" y="2316"/>
                  </a:cubicBezTo>
                  <a:cubicBezTo>
                    <a:pt x="3084" y="2294"/>
                    <a:pt x="3114" y="2305"/>
                    <a:pt x="3140" y="2320"/>
                  </a:cubicBezTo>
                  <a:cubicBezTo>
                    <a:pt x="3167" y="2335"/>
                    <a:pt x="3223" y="2305"/>
                    <a:pt x="3241" y="2268"/>
                  </a:cubicBezTo>
                  <a:cubicBezTo>
                    <a:pt x="3258" y="2231"/>
                    <a:pt x="3237" y="2227"/>
                    <a:pt x="3285" y="2220"/>
                  </a:cubicBezTo>
                  <a:cubicBezTo>
                    <a:pt x="3333" y="2213"/>
                    <a:pt x="3341" y="2179"/>
                    <a:pt x="3376" y="2138"/>
                  </a:cubicBezTo>
                  <a:cubicBezTo>
                    <a:pt x="3411" y="2098"/>
                    <a:pt x="3481" y="2112"/>
                    <a:pt x="3538" y="2101"/>
                  </a:cubicBezTo>
                  <a:cubicBezTo>
                    <a:pt x="3595" y="2090"/>
                    <a:pt x="3630" y="2038"/>
                    <a:pt x="3700" y="1990"/>
                  </a:cubicBezTo>
                  <a:cubicBezTo>
                    <a:pt x="3769" y="1942"/>
                    <a:pt x="3796" y="2005"/>
                    <a:pt x="3813" y="2016"/>
                  </a:cubicBezTo>
                  <a:cubicBezTo>
                    <a:pt x="3831" y="2027"/>
                    <a:pt x="3887" y="2031"/>
                    <a:pt x="3914" y="2057"/>
                  </a:cubicBezTo>
                  <a:cubicBezTo>
                    <a:pt x="3940" y="2083"/>
                    <a:pt x="3949" y="2035"/>
                    <a:pt x="3975" y="2009"/>
                  </a:cubicBezTo>
                  <a:cubicBezTo>
                    <a:pt x="4001" y="1983"/>
                    <a:pt x="4023" y="1975"/>
                    <a:pt x="4058" y="1960"/>
                  </a:cubicBezTo>
                  <a:cubicBezTo>
                    <a:pt x="4093" y="1946"/>
                    <a:pt x="4132" y="1975"/>
                    <a:pt x="4154" y="2001"/>
                  </a:cubicBezTo>
                  <a:cubicBezTo>
                    <a:pt x="4176" y="2027"/>
                    <a:pt x="4132" y="2027"/>
                    <a:pt x="4119" y="2061"/>
                  </a:cubicBezTo>
                  <a:cubicBezTo>
                    <a:pt x="4106" y="2094"/>
                    <a:pt x="4154" y="2086"/>
                    <a:pt x="4167" y="2064"/>
                  </a:cubicBezTo>
                  <a:cubicBezTo>
                    <a:pt x="4180" y="2042"/>
                    <a:pt x="4202" y="2064"/>
                    <a:pt x="4211" y="2094"/>
                  </a:cubicBezTo>
                  <a:cubicBezTo>
                    <a:pt x="4219" y="2124"/>
                    <a:pt x="4228" y="2127"/>
                    <a:pt x="4206" y="2150"/>
                  </a:cubicBezTo>
                  <a:cubicBezTo>
                    <a:pt x="4184" y="2172"/>
                    <a:pt x="4167" y="2168"/>
                    <a:pt x="4158" y="2205"/>
                  </a:cubicBezTo>
                  <a:cubicBezTo>
                    <a:pt x="4149" y="2242"/>
                    <a:pt x="4228" y="2205"/>
                    <a:pt x="4246" y="2220"/>
                  </a:cubicBezTo>
                  <a:cubicBezTo>
                    <a:pt x="4263" y="2235"/>
                    <a:pt x="4285" y="2253"/>
                    <a:pt x="4320" y="2250"/>
                  </a:cubicBezTo>
                  <a:cubicBezTo>
                    <a:pt x="4355" y="2246"/>
                    <a:pt x="4346" y="2242"/>
                    <a:pt x="4385" y="2268"/>
                  </a:cubicBezTo>
                  <a:cubicBezTo>
                    <a:pt x="4425" y="2294"/>
                    <a:pt x="4425" y="2246"/>
                    <a:pt x="4447" y="2220"/>
                  </a:cubicBezTo>
                  <a:cubicBezTo>
                    <a:pt x="4468" y="2194"/>
                    <a:pt x="4495" y="2209"/>
                    <a:pt x="4508" y="2235"/>
                  </a:cubicBezTo>
                  <a:cubicBezTo>
                    <a:pt x="4521" y="2261"/>
                    <a:pt x="4530" y="2250"/>
                    <a:pt x="4564" y="2272"/>
                  </a:cubicBezTo>
                  <a:cubicBezTo>
                    <a:pt x="4585" y="2285"/>
                    <a:pt x="4590" y="2296"/>
                    <a:pt x="4594" y="2315"/>
                  </a:cubicBezTo>
                  <a:cubicBezTo>
                    <a:pt x="4599" y="2309"/>
                    <a:pt x="4605" y="2302"/>
                    <a:pt x="4613" y="2294"/>
                  </a:cubicBezTo>
                  <a:cubicBezTo>
                    <a:pt x="4656" y="2246"/>
                    <a:pt x="4639" y="2290"/>
                    <a:pt x="4674" y="2305"/>
                  </a:cubicBezTo>
                  <a:cubicBezTo>
                    <a:pt x="4709" y="2320"/>
                    <a:pt x="4717" y="2301"/>
                    <a:pt x="4722" y="2268"/>
                  </a:cubicBezTo>
                  <a:cubicBezTo>
                    <a:pt x="4726" y="2235"/>
                    <a:pt x="4713" y="2183"/>
                    <a:pt x="4713" y="2142"/>
                  </a:cubicBezTo>
                  <a:cubicBezTo>
                    <a:pt x="4713" y="2101"/>
                    <a:pt x="4726" y="2124"/>
                    <a:pt x="4770" y="2112"/>
                  </a:cubicBezTo>
                  <a:cubicBezTo>
                    <a:pt x="4813" y="2101"/>
                    <a:pt x="4770" y="2112"/>
                    <a:pt x="4770" y="2072"/>
                  </a:cubicBezTo>
                  <a:cubicBezTo>
                    <a:pt x="4770" y="2031"/>
                    <a:pt x="4796" y="2053"/>
                    <a:pt x="4827" y="2035"/>
                  </a:cubicBezTo>
                  <a:cubicBezTo>
                    <a:pt x="4857" y="2016"/>
                    <a:pt x="4827" y="2001"/>
                    <a:pt x="4818" y="1968"/>
                  </a:cubicBezTo>
                  <a:cubicBezTo>
                    <a:pt x="4809" y="1935"/>
                    <a:pt x="4827" y="1857"/>
                    <a:pt x="4822" y="1820"/>
                  </a:cubicBezTo>
                  <a:cubicBezTo>
                    <a:pt x="4818" y="1783"/>
                    <a:pt x="4822" y="1771"/>
                    <a:pt x="4818" y="1731"/>
                  </a:cubicBezTo>
                  <a:cubicBezTo>
                    <a:pt x="4813" y="1690"/>
                    <a:pt x="4796" y="1660"/>
                    <a:pt x="4792" y="1631"/>
                  </a:cubicBezTo>
                  <a:cubicBezTo>
                    <a:pt x="4787" y="1601"/>
                    <a:pt x="4752" y="1594"/>
                    <a:pt x="4730" y="1564"/>
                  </a:cubicBezTo>
                  <a:cubicBezTo>
                    <a:pt x="4709" y="1534"/>
                    <a:pt x="4744" y="1542"/>
                    <a:pt x="4792" y="1531"/>
                  </a:cubicBezTo>
                  <a:cubicBezTo>
                    <a:pt x="4840" y="1519"/>
                    <a:pt x="4774" y="1475"/>
                    <a:pt x="4744" y="1449"/>
                  </a:cubicBezTo>
                  <a:cubicBezTo>
                    <a:pt x="4713" y="1423"/>
                    <a:pt x="4709" y="1408"/>
                    <a:pt x="4704" y="1367"/>
                  </a:cubicBezTo>
                  <a:cubicBezTo>
                    <a:pt x="4700" y="1327"/>
                    <a:pt x="4656" y="1312"/>
                    <a:pt x="4647" y="1264"/>
                  </a:cubicBezTo>
                  <a:cubicBezTo>
                    <a:pt x="4639" y="1215"/>
                    <a:pt x="4608" y="1230"/>
                    <a:pt x="4582" y="1227"/>
                  </a:cubicBezTo>
                  <a:cubicBezTo>
                    <a:pt x="4556" y="1223"/>
                    <a:pt x="4516" y="1193"/>
                    <a:pt x="4481" y="1186"/>
                  </a:cubicBezTo>
                  <a:cubicBezTo>
                    <a:pt x="4454" y="1180"/>
                    <a:pt x="4462" y="1168"/>
                    <a:pt x="4478" y="1157"/>
                  </a:cubicBezTo>
                  <a:cubicBezTo>
                    <a:pt x="4460" y="1150"/>
                    <a:pt x="4440" y="1144"/>
                    <a:pt x="4418" y="1148"/>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7" name="Freeform 8">
              <a:extLst>
                <a:ext uri="{FF2B5EF4-FFF2-40B4-BE49-F238E27FC236}">
                  <a16:creationId xmlns:a16="http://schemas.microsoft.com/office/drawing/2014/main" id="{A70AD71D-EB34-F54C-95AB-B9D5835D6392}"/>
                </a:ext>
              </a:extLst>
            </p:cNvPr>
            <p:cNvSpPr>
              <a:spLocks/>
            </p:cNvSpPr>
            <p:nvPr/>
          </p:nvSpPr>
          <p:spPr bwMode="auto">
            <a:xfrm>
              <a:off x="1496" y="1832"/>
              <a:ext cx="1455" cy="934"/>
            </a:xfrm>
            <a:custGeom>
              <a:avLst/>
              <a:gdLst>
                <a:gd name="T0" fmla="*/ 3054 w 3142"/>
                <a:gd name="T1" fmla="*/ 771 h 2018"/>
                <a:gd name="T2" fmla="*/ 2993 w 3142"/>
                <a:gd name="T3" fmla="*/ 656 h 2018"/>
                <a:gd name="T4" fmla="*/ 2875 w 3142"/>
                <a:gd name="T5" fmla="*/ 478 h 2018"/>
                <a:gd name="T6" fmla="*/ 2652 w 3142"/>
                <a:gd name="T7" fmla="*/ 396 h 2018"/>
                <a:gd name="T8" fmla="*/ 2460 w 3142"/>
                <a:gd name="T9" fmla="*/ 204 h 2018"/>
                <a:gd name="T10" fmla="*/ 2298 w 3142"/>
                <a:gd name="T11" fmla="*/ 200 h 2018"/>
                <a:gd name="T12" fmla="*/ 2023 w 3142"/>
                <a:gd name="T13" fmla="*/ 152 h 2018"/>
                <a:gd name="T14" fmla="*/ 1700 w 3142"/>
                <a:gd name="T15" fmla="*/ 185 h 2018"/>
                <a:gd name="T16" fmla="*/ 1482 w 3142"/>
                <a:gd name="T17" fmla="*/ 118 h 2018"/>
                <a:gd name="T18" fmla="*/ 1206 w 3142"/>
                <a:gd name="T19" fmla="*/ 40 h 2018"/>
                <a:gd name="T20" fmla="*/ 988 w 3142"/>
                <a:gd name="T21" fmla="*/ 59 h 2018"/>
                <a:gd name="T22" fmla="*/ 761 w 3142"/>
                <a:gd name="T23" fmla="*/ 85 h 2018"/>
                <a:gd name="T24" fmla="*/ 451 w 3142"/>
                <a:gd name="T25" fmla="*/ 133 h 2018"/>
                <a:gd name="T26" fmla="*/ 298 w 3142"/>
                <a:gd name="T27" fmla="*/ 333 h 2018"/>
                <a:gd name="T28" fmla="*/ 490 w 3142"/>
                <a:gd name="T29" fmla="*/ 463 h 2018"/>
                <a:gd name="T30" fmla="*/ 433 w 3142"/>
                <a:gd name="T31" fmla="*/ 574 h 2018"/>
                <a:gd name="T32" fmla="*/ 411 w 3142"/>
                <a:gd name="T33" fmla="*/ 689 h 2018"/>
                <a:gd name="T34" fmla="*/ 333 w 3142"/>
                <a:gd name="T35" fmla="*/ 752 h 2018"/>
                <a:gd name="T36" fmla="*/ 146 w 3142"/>
                <a:gd name="T37" fmla="*/ 716 h 2018"/>
                <a:gd name="T38" fmla="*/ 72 w 3142"/>
                <a:gd name="T39" fmla="*/ 792 h 2018"/>
                <a:gd name="T40" fmla="*/ 147 w 3142"/>
                <a:gd name="T41" fmla="*/ 850 h 2018"/>
                <a:gd name="T42" fmla="*/ 105 w 3142"/>
                <a:gd name="T43" fmla="*/ 956 h 2018"/>
                <a:gd name="T44" fmla="*/ 91 w 3142"/>
                <a:gd name="T45" fmla="*/ 1081 h 2018"/>
                <a:gd name="T46" fmla="*/ 10 w 3142"/>
                <a:gd name="T47" fmla="*/ 1109 h 2018"/>
                <a:gd name="T48" fmla="*/ 32 w 3142"/>
                <a:gd name="T49" fmla="*/ 1251 h 2018"/>
                <a:gd name="T50" fmla="*/ 141 w 3142"/>
                <a:gd name="T51" fmla="*/ 1423 h 2018"/>
                <a:gd name="T52" fmla="*/ 216 w 3142"/>
                <a:gd name="T53" fmla="*/ 1534 h 2018"/>
                <a:gd name="T54" fmla="*/ 432 w 3142"/>
                <a:gd name="T55" fmla="*/ 1579 h 2018"/>
                <a:gd name="T56" fmla="*/ 593 w 3142"/>
                <a:gd name="T57" fmla="*/ 1651 h 2018"/>
                <a:gd name="T58" fmla="*/ 747 w 3142"/>
                <a:gd name="T59" fmla="*/ 1673 h 2018"/>
                <a:gd name="T60" fmla="*/ 963 w 3142"/>
                <a:gd name="T61" fmla="*/ 1723 h 2018"/>
                <a:gd name="T62" fmla="*/ 1192 w 3142"/>
                <a:gd name="T63" fmla="*/ 1757 h 2018"/>
                <a:gd name="T64" fmla="*/ 1356 w 3142"/>
                <a:gd name="T65" fmla="*/ 1882 h 2018"/>
                <a:gd name="T66" fmla="*/ 1458 w 3142"/>
                <a:gd name="T67" fmla="*/ 1971 h 2018"/>
                <a:gd name="T68" fmla="*/ 1576 w 3142"/>
                <a:gd name="T69" fmla="*/ 1971 h 2018"/>
                <a:gd name="T70" fmla="*/ 1720 w 3142"/>
                <a:gd name="T71" fmla="*/ 1890 h 2018"/>
                <a:gd name="T72" fmla="*/ 1769 w 3142"/>
                <a:gd name="T73" fmla="*/ 1765 h 2018"/>
                <a:gd name="T74" fmla="*/ 1832 w 3142"/>
                <a:gd name="T75" fmla="*/ 1724 h 2018"/>
                <a:gd name="T76" fmla="*/ 1853 w 3142"/>
                <a:gd name="T77" fmla="*/ 1631 h 2018"/>
                <a:gd name="T78" fmla="*/ 2036 w 3142"/>
                <a:gd name="T79" fmla="*/ 1586 h 2018"/>
                <a:gd name="T80" fmla="*/ 2189 w 3142"/>
                <a:gd name="T81" fmla="*/ 1597 h 2018"/>
                <a:gd name="T82" fmla="*/ 2347 w 3142"/>
                <a:gd name="T83" fmla="*/ 1597 h 2018"/>
                <a:gd name="T84" fmla="*/ 2499 w 3142"/>
                <a:gd name="T85" fmla="*/ 1738 h 2018"/>
                <a:gd name="T86" fmla="*/ 2661 w 3142"/>
                <a:gd name="T87" fmla="*/ 1686 h 2018"/>
                <a:gd name="T88" fmla="*/ 2805 w 3142"/>
                <a:gd name="T89" fmla="*/ 1649 h 2018"/>
                <a:gd name="T90" fmla="*/ 2949 w 3142"/>
                <a:gd name="T91" fmla="*/ 1656 h 2018"/>
                <a:gd name="T92" fmla="*/ 3011 w 3142"/>
                <a:gd name="T93" fmla="*/ 1530 h 2018"/>
                <a:gd name="T94" fmla="*/ 2831 w 3142"/>
                <a:gd name="T95" fmla="*/ 1441 h 2018"/>
                <a:gd name="T96" fmla="*/ 2661 w 3142"/>
                <a:gd name="T97" fmla="*/ 1323 h 2018"/>
                <a:gd name="T98" fmla="*/ 2818 w 3142"/>
                <a:gd name="T99" fmla="*/ 1382 h 2018"/>
                <a:gd name="T100" fmla="*/ 2884 w 3142"/>
                <a:gd name="T101" fmla="*/ 1234 h 2018"/>
                <a:gd name="T102" fmla="*/ 2976 w 3142"/>
                <a:gd name="T103" fmla="*/ 1115 h 2018"/>
                <a:gd name="T104" fmla="*/ 3032 w 3142"/>
                <a:gd name="T105" fmla="*/ 1026 h 2018"/>
                <a:gd name="T106" fmla="*/ 3089 w 3142"/>
                <a:gd name="T107" fmla="*/ 997 h 2018"/>
                <a:gd name="T108" fmla="*/ 3085 w 3142"/>
                <a:gd name="T109" fmla="*/ 823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42" h="2018">
                  <a:moveTo>
                    <a:pt x="3085" y="823"/>
                  </a:moveTo>
                  <a:cubicBezTo>
                    <a:pt x="3054" y="797"/>
                    <a:pt x="3054" y="789"/>
                    <a:pt x="3054" y="771"/>
                  </a:cubicBezTo>
                  <a:cubicBezTo>
                    <a:pt x="3054" y="752"/>
                    <a:pt x="3063" y="726"/>
                    <a:pt x="3032" y="708"/>
                  </a:cubicBezTo>
                  <a:cubicBezTo>
                    <a:pt x="2962" y="682"/>
                    <a:pt x="2976" y="678"/>
                    <a:pt x="2993" y="656"/>
                  </a:cubicBezTo>
                  <a:cubicBezTo>
                    <a:pt x="3011" y="633"/>
                    <a:pt x="2980" y="604"/>
                    <a:pt x="2971" y="574"/>
                  </a:cubicBezTo>
                  <a:cubicBezTo>
                    <a:pt x="2962" y="545"/>
                    <a:pt x="2901" y="530"/>
                    <a:pt x="2875" y="478"/>
                  </a:cubicBezTo>
                  <a:cubicBezTo>
                    <a:pt x="2849" y="426"/>
                    <a:pt x="2796" y="489"/>
                    <a:pt x="2762" y="496"/>
                  </a:cubicBezTo>
                  <a:cubicBezTo>
                    <a:pt x="2727" y="504"/>
                    <a:pt x="2679" y="426"/>
                    <a:pt x="2652" y="396"/>
                  </a:cubicBezTo>
                  <a:cubicBezTo>
                    <a:pt x="2626" y="367"/>
                    <a:pt x="2547" y="348"/>
                    <a:pt x="2499" y="330"/>
                  </a:cubicBezTo>
                  <a:cubicBezTo>
                    <a:pt x="2451" y="311"/>
                    <a:pt x="2464" y="244"/>
                    <a:pt x="2460" y="204"/>
                  </a:cubicBezTo>
                  <a:cubicBezTo>
                    <a:pt x="2456" y="163"/>
                    <a:pt x="2403" y="207"/>
                    <a:pt x="2360" y="226"/>
                  </a:cubicBezTo>
                  <a:cubicBezTo>
                    <a:pt x="2316" y="244"/>
                    <a:pt x="2303" y="229"/>
                    <a:pt x="2298" y="200"/>
                  </a:cubicBezTo>
                  <a:cubicBezTo>
                    <a:pt x="2294" y="170"/>
                    <a:pt x="2224" y="170"/>
                    <a:pt x="2141" y="126"/>
                  </a:cubicBezTo>
                  <a:cubicBezTo>
                    <a:pt x="2058" y="81"/>
                    <a:pt x="2050" y="122"/>
                    <a:pt x="2023" y="152"/>
                  </a:cubicBezTo>
                  <a:cubicBezTo>
                    <a:pt x="1997" y="181"/>
                    <a:pt x="1910" y="144"/>
                    <a:pt x="1844" y="133"/>
                  </a:cubicBezTo>
                  <a:cubicBezTo>
                    <a:pt x="1779" y="122"/>
                    <a:pt x="1770" y="159"/>
                    <a:pt x="1700" y="185"/>
                  </a:cubicBezTo>
                  <a:cubicBezTo>
                    <a:pt x="1630" y="211"/>
                    <a:pt x="1639" y="215"/>
                    <a:pt x="1595" y="207"/>
                  </a:cubicBezTo>
                  <a:cubicBezTo>
                    <a:pt x="1552" y="200"/>
                    <a:pt x="1517" y="166"/>
                    <a:pt x="1482" y="118"/>
                  </a:cubicBezTo>
                  <a:cubicBezTo>
                    <a:pt x="1447" y="70"/>
                    <a:pt x="1420" y="96"/>
                    <a:pt x="1368" y="92"/>
                  </a:cubicBezTo>
                  <a:cubicBezTo>
                    <a:pt x="1316" y="89"/>
                    <a:pt x="1263" y="48"/>
                    <a:pt x="1206" y="40"/>
                  </a:cubicBezTo>
                  <a:cubicBezTo>
                    <a:pt x="1150" y="33"/>
                    <a:pt x="1080" y="59"/>
                    <a:pt x="1045" y="29"/>
                  </a:cubicBezTo>
                  <a:cubicBezTo>
                    <a:pt x="1010" y="0"/>
                    <a:pt x="1010" y="29"/>
                    <a:pt x="988" y="59"/>
                  </a:cubicBezTo>
                  <a:cubicBezTo>
                    <a:pt x="966" y="89"/>
                    <a:pt x="927" y="66"/>
                    <a:pt x="879" y="63"/>
                  </a:cubicBezTo>
                  <a:cubicBezTo>
                    <a:pt x="831" y="59"/>
                    <a:pt x="822" y="81"/>
                    <a:pt x="761" y="85"/>
                  </a:cubicBezTo>
                  <a:cubicBezTo>
                    <a:pt x="700" y="89"/>
                    <a:pt x="700" y="122"/>
                    <a:pt x="617" y="126"/>
                  </a:cubicBezTo>
                  <a:cubicBezTo>
                    <a:pt x="534" y="129"/>
                    <a:pt x="521" y="141"/>
                    <a:pt x="451" y="133"/>
                  </a:cubicBezTo>
                  <a:cubicBezTo>
                    <a:pt x="381" y="126"/>
                    <a:pt x="368" y="166"/>
                    <a:pt x="320" y="196"/>
                  </a:cubicBezTo>
                  <a:cubicBezTo>
                    <a:pt x="272" y="226"/>
                    <a:pt x="298" y="285"/>
                    <a:pt x="298" y="333"/>
                  </a:cubicBezTo>
                  <a:cubicBezTo>
                    <a:pt x="298" y="381"/>
                    <a:pt x="381" y="370"/>
                    <a:pt x="390" y="400"/>
                  </a:cubicBezTo>
                  <a:cubicBezTo>
                    <a:pt x="398" y="430"/>
                    <a:pt x="464" y="430"/>
                    <a:pt x="490" y="463"/>
                  </a:cubicBezTo>
                  <a:cubicBezTo>
                    <a:pt x="516" y="496"/>
                    <a:pt x="481" y="504"/>
                    <a:pt x="468" y="522"/>
                  </a:cubicBezTo>
                  <a:cubicBezTo>
                    <a:pt x="455" y="541"/>
                    <a:pt x="477" y="556"/>
                    <a:pt x="433" y="574"/>
                  </a:cubicBezTo>
                  <a:cubicBezTo>
                    <a:pt x="390" y="593"/>
                    <a:pt x="394" y="582"/>
                    <a:pt x="359" y="619"/>
                  </a:cubicBezTo>
                  <a:cubicBezTo>
                    <a:pt x="324" y="656"/>
                    <a:pt x="350" y="674"/>
                    <a:pt x="411" y="689"/>
                  </a:cubicBezTo>
                  <a:cubicBezTo>
                    <a:pt x="473" y="704"/>
                    <a:pt x="446" y="722"/>
                    <a:pt x="407" y="722"/>
                  </a:cubicBezTo>
                  <a:cubicBezTo>
                    <a:pt x="368" y="722"/>
                    <a:pt x="425" y="730"/>
                    <a:pt x="333" y="752"/>
                  </a:cubicBezTo>
                  <a:cubicBezTo>
                    <a:pt x="241" y="774"/>
                    <a:pt x="232" y="748"/>
                    <a:pt x="180" y="726"/>
                  </a:cubicBezTo>
                  <a:cubicBezTo>
                    <a:pt x="167" y="721"/>
                    <a:pt x="156" y="718"/>
                    <a:pt x="146" y="716"/>
                  </a:cubicBezTo>
                  <a:cubicBezTo>
                    <a:pt x="148" y="729"/>
                    <a:pt x="148" y="743"/>
                    <a:pt x="141" y="753"/>
                  </a:cubicBezTo>
                  <a:cubicBezTo>
                    <a:pt x="121" y="781"/>
                    <a:pt x="62" y="770"/>
                    <a:pt x="72" y="792"/>
                  </a:cubicBezTo>
                  <a:cubicBezTo>
                    <a:pt x="82" y="814"/>
                    <a:pt x="91" y="806"/>
                    <a:pt x="114" y="814"/>
                  </a:cubicBezTo>
                  <a:cubicBezTo>
                    <a:pt x="137" y="823"/>
                    <a:pt x="147" y="831"/>
                    <a:pt x="147" y="850"/>
                  </a:cubicBezTo>
                  <a:cubicBezTo>
                    <a:pt x="147" y="870"/>
                    <a:pt x="141" y="886"/>
                    <a:pt x="118" y="906"/>
                  </a:cubicBezTo>
                  <a:cubicBezTo>
                    <a:pt x="95" y="925"/>
                    <a:pt x="121" y="925"/>
                    <a:pt x="105" y="956"/>
                  </a:cubicBezTo>
                  <a:cubicBezTo>
                    <a:pt x="88" y="987"/>
                    <a:pt x="62" y="998"/>
                    <a:pt x="75" y="1023"/>
                  </a:cubicBezTo>
                  <a:cubicBezTo>
                    <a:pt x="88" y="1048"/>
                    <a:pt x="91" y="1064"/>
                    <a:pt x="91" y="1081"/>
                  </a:cubicBezTo>
                  <a:cubicBezTo>
                    <a:pt x="91" y="1098"/>
                    <a:pt x="85" y="1109"/>
                    <a:pt x="62" y="1100"/>
                  </a:cubicBezTo>
                  <a:cubicBezTo>
                    <a:pt x="39" y="1092"/>
                    <a:pt x="10" y="1087"/>
                    <a:pt x="10" y="1109"/>
                  </a:cubicBezTo>
                  <a:cubicBezTo>
                    <a:pt x="10" y="1131"/>
                    <a:pt x="23" y="1162"/>
                    <a:pt x="19" y="1187"/>
                  </a:cubicBezTo>
                  <a:cubicBezTo>
                    <a:pt x="16" y="1212"/>
                    <a:pt x="0" y="1226"/>
                    <a:pt x="32" y="1251"/>
                  </a:cubicBezTo>
                  <a:cubicBezTo>
                    <a:pt x="65" y="1276"/>
                    <a:pt x="95" y="1312"/>
                    <a:pt x="101" y="1340"/>
                  </a:cubicBezTo>
                  <a:cubicBezTo>
                    <a:pt x="108" y="1367"/>
                    <a:pt x="121" y="1403"/>
                    <a:pt x="141" y="1423"/>
                  </a:cubicBezTo>
                  <a:cubicBezTo>
                    <a:pt x="160" y="1442"/>
                    <a:pt x="167" y="1445"/>
                    <a:pt x="170" y="1473"/>
                  </a:cubicBezTo>
                  <a:cubicBezTo>
                    <a:pt x="173" y="1501"/>
                    <a:pt x="164" y="1526"/>
                    <a:pt x="216" y="1534"/>
                  </a:cubicBezTo>
                  <a:cubicBezTo>
                    <a:pt x="268" y="1542"/>
                    <a:pt x="331" y="1531"/>
                    <a:pt x="350" y="1551"/>
                  </a:cubicBezTo>
                  <a:cubicBezTo>
                    <a:pt x="370" y="1570"/>
                    <a:pt x="399" y="1570"/>
                    <a:pt x="432" y="1579"/>
                  </a:cubicBezTo>
                  <a:cubicBezTo>
                    <a:pt x="465" y="1587"/>
                    <a:pt x="508" y="1576"/>
                    <a:pt x="527" y="1598"/>
                  </a:cubicBezTo>
                  <a:cubicBezTo>
                    <a:pt x="547" y="1620"/>
                    <a:pt x="573" y="1629"/>
                    <a:pt x="593" y="1651"/>
                  </a:cubicBezTo>
                  <a:cubicBezTo>
                    <a:pt x="612" y="1673"/>
                    <a:pt x="612" y="1698"/>
                    <a:pt x="655" y="1687"/>
                  </a:cubicBezTo>
                  <a:cubicBezTo>
                    <a:pt x="698" y="1676"/>
                    <a:pt x="704" y="1640"/>
                    <a:pt x="747" y="1673"/>
                  </a:cubicBezTo>
                  <a:cubicBezTo>
                    <a:pt x="789" y="1706"/>
                    <a:pt x="786" y="1701"/>
                    <a:pt x="838" y="1709"/>
                  </a:cubicBezTo>
                  <a:cubicBezTo>
                    <a:pt x="891" y="1718"/>
                    <a:pt x="924" y="1726"/>
                    <a:pt x="963" y="1723"/>
                  </a:cubicBezTo>
                  <a:cubicBezTo>
                    <a:pt x="1002" y="1720"/>
                    <a:pt x="1015" y="1723"/>
                    <a:pt x="1055" y="1732"/>
                  </a:cubicBezTo>
                  <a:cubicBezTo>
                    <a:pt x="1094" y="1740"/>
                    <a:pt x="1150" y="1720"/>
                    <a:pt x="1192" y="1757"/>
                  </a:cubicBezTo>
                  <a:cubicBezTo>
                    <a:pt x="1235" y="1793"/>
                    <a:pt x="1251" y="1815"/>
                    <a:pt x="1274" y="1829"/>
                  </a:cubicBezTo>
                  <a:cubicBezTo>
                    <a:pt x="1297" y="1843"/>
                    <a:pt x="1346" y="1837"/>
                    <a:pt x="1356" y="1882"/>
                  </a:cubicBezTo>
                  <a:cubicBezTo>
                    <a:pt x="1366" y="1926"/>
                    <a:pt x="1349" y="1946"/>
                    <a:pt x="1386" y="1948"/>
                  </a:cubicBezTo>
                  <a:cubicBezTo>
                    <a:pt x="1422" y="1951"/>
                    <a:pt x="1435" y="1954"/>
                    <a:pt x="1458" y="1971"/>
                  </a:cubicBezTo>
                  <a:cubicBezTo>
                    <a:pt x="1481" y="1987"/>
                    <a:pt x="1487" y="1998"/>
                    <a:pt x="1520" y="1976"/>
                  </a:cubicBezTo>
                  <a:cubicBezTo>
                    <a:pt x="1553" y="1954"/>
                    <a:pt x="1553" y="1957"/>
                    <a:pt x="1576" y="1971"/>
                  </a:cubicBezTo>
                  <a:cubicBezTo>
                    <a:pt x="1598" y="1984"/>
                    <a:pt x="1618" y="2018"/>
                    <a:pt x="1657" y="1962"/>
                  </a:cubicBezTo>
                  <a:cubicBezTo>
                    <a:pt x="1697" y="1907"/>
                    <a:pt x="1693" y="1907"/>
                    <a:pt x="1720" y="1890"/>
                  </a:cubicBezTo>
                  <a:cubicBezTo>
                    <a:pt x="1746" y="1873"/>
                    <a:pt x="1746" y="1854"/>
                    <a:pt x="1759" y="1823"/>
                  </a:cubicBezTo>
                  <a:cubicBezTo>
                    <a:pt x="1772" y="1793"/>
                    <a:pt x="1782" y="1776"/>
                    <a:pt x="1769" y="1765"/>
                  </a:cubicBezTo>
                  <a:cubicBezTo>
                    <a:pt x="1756" y="1754"/>
                    <a:pt x="1739" y="1720"/>
                    <a:pt x="1772" y="1715"/>
                  </a:cubicBezTo>
                  <a:cubicBezTo>
                    <a:pt x="1794" y="1711"/>
                    <a:pt x="1814" y="1717"/>
                    <a:pt x="1832" y="1724"/>
                  </a:cubicBezTo>
                  <a:cubicBezTo>
                    <a:pt x="1837" y="1721"/>
                    <a:pt x="1843" y="1718"/>
                    <a:pt x="1849" y="1716"/>
                  </a:cubicBezTo>
                  <a:cubicBezTo>
                    <a:pt x="1875" y="1705"/>
                    <a:pt x="1840" y="1645"/>
                    <a:pt x="1853" y="1631"/>
                  </a:cubicBezTo>
                  <a:cubicBezTo>
                    <a:pt x="1866" y="1616"/>
                    <a:pt x="1879" y="1605"/>
                    <a:pt x="1918" y="1586"/>
                  </a:cubicBezTo>
                  <a:cubicBezTo>
                    <a:pt x="1958" y="1568"/>
                    <a:pt x="2015" y="1586"/>
                    <a:pt x="2036" y="1586"/>
                  </a:cubicBezTo>
                  <a:cubicBezTo>
                    <a:pt x="2058" y="1586"/>
                    <a:pt x="2102" y="1590"/>
                    <a:pt x="2124" y="1571"/>
                  </a:cubicBezTo>
                  <a:cubicBezTo>
                    <a:pt x="2146" y="1553"/>
                    <a:pt x="2163" y="1571"/>
                    <a:pt x="2189" y="1597"/>
                  </a:cubicBezTo>
                  <a:cubicBezTo>
                    <a:pt x="2215" y="1623"/>
                    <a:pt x="2233" y="1605"/>
                    <a:pt x="2264" y="1631"/>
                  </a:cubicBezTo>
                  <a:cubicBezTo>
                    <a:pt x="2294" y="1656"/>
                    <a:pt x="2316" y="1616"/>
                    <a:pt x="2347" y="1597"/>
                  </a:cubicBezTo>
                  <a:cubicBezTo>
                    <a:pt x="2377" y="1579"/>
                    <a:pt x="2399" y="1608"/>
                    <a:pt x="2412" y="1638"/>
                  </a:cubicBezTo>
                  <a:cubicBezTo>
                    <a:pt x="2425" y="1668"/>
                    <a:pt x="2469" y="1705"/>
                    <a:pt x="2499" y="1738"/>
                  </a:cubicBezTo>
                  <a:cubicBezTo>
                    <a:pt x="2530" y="1771"/>
                    <a:pt x="2574" y="1768"/>
                    <a:pt x="2626" y="1768"/>
                  </a:cubicBezTo>
                  <a:cubicBezTo>
                    <a:pt x="2679" y="1768"/>
                    <a:pt x="2661" y="1716"/>
                    <a:pt x="2661" y="1686"/>
                  </a:cubicBezTo>
                  <a:cubicBezTo>
                    <a:pt x="2661" y="1656"/>
                    <a:pt x="2705" y="1631"/>
                    <a:pt x="2735" y="1608"/>
                  </a:cubicBezTo>
                  <a:cubicBezTo>
                    <a:pt x="2766" y="1586"/>
                    <a:pt x="2779" y="1616"/>
                    <a:pt x="2805" y="1649"/>
                  </a:cubicBezTo>
                  <a:cubicBezTo>
                    <a:pt x="2831" y="1682"/>
                    <a:pt x="2862" y="1656"/>
                    <a:pt x="2888" y="1627"/>
                  </a:cubicBezTo>
                  <a:cubicBezTo>
                    <a:pt x="2914" y="1597"/>
                    <a:pt x="2932" y="1631"/>
                    <a:pt x="2949" y="1656"/>
                  </a:cubicBezTo>
                  <a:cubicBezTo>
                    <a:pt x="2967" y="1682"/>
                    <a:pt x="2997" y="1649"/>
                    <a:pt x="2997" y="1619"/>
                  </a:cubicBezTo>
                  <a:cubicBezTo>
                    <a:pt x="2997" y="1590"/>
                    <a:pt x="3015" y="1575"/>
                    <a:pt x="3011" y="1530"/>
                  </a:cubicBezTo>
                  <a:cubicBezTo>
                    <a:pt x="3006" y="1486"/>
                    <a:pt x="2971" y="1504"/>
                    <a:pt x="2928" y="1501"/>
                  </a:cubicBezTo>
                  <a:cubicBezTo>
                    <a:pt x="2884" y="1497"/>
                    <a:pt x="2853" y="1475"/>
                    <a:pt x="2831" y="1441"/>
                  </a:cubicBezTo>
                  <a:cubicBezTo>
                    <a:pt x="2810" y="1408"/>
                    <a:pt x="2753" y="1423"/>
                    <a:pt x="2696" y="1416"/>
                  </a:cubicBezTo>
                  <a:cubicBezTo>
                    <a:pt x="2639" y="1408"/>
                    <a:pt x="2644" y="1367"/>
                    <a:pt x="2661" y="1323"/>
                  </a:cubicBezTo>
                  <a:cubicBezTo>
                    <a:pt x="2679" y="1278"/>
                    <a:pt x="2692" y="1319"/>
                    <a:pt x="2722" y="1353"/>
                  </a:cubicBezTo>
                  <a:cubicBezTo>
                    <a:pt x="2753" y="1386"/>
                    <a:pt x="2779" y="1371"/>
                    <a:pt x="2818" y="1382"/>
                  </a:cubicBezTo>
                  <a:cubicBezTo>
                    <a:pt x="2858" y="1393"/>
                    <a:pt x="2866" y="1375"/>
                    <a:pt x="2875" y="1341"/>
                  </a:cubicBezTo>
                  <a:cubicBezTo>
                    <a:pt x="2884" y="1308"/>
                    <a:pt x="2888" y="1282"/>
                    <a:pt x="2884" y="1234"/>
                  </a:cubicBezTo>
                  <a:cubicBezTo>
                    <a:pt x="2879" y="1186"/>
                    <a:pt x="2932" y="1208"/>
                    <a:pt x="2958" y="1182"/>
                  </a:cubicBezTo>
                  <a:cubicBezTo>
                    <a:pt x="2984" y="1156"/>
                    <a:pt x="2997" y="1134"/>
                    <a:pt x="2976" y="1115"/>
                  </a:cubicBezTo>
                  <a:cubicBezTo>
                    <a:pt x="2954" y="1097"/>
                    <a:pt x="2976" y="1063"/>
                    <a:pt x="2993" y="1067"/>
                  </a:cubicBezTo>
                  <a:cubicBezTo>
                    <a:pt x="3011" y="1071"/>
                    <a:pt x="3024" y="1060"/>
                    <a:pt x="3032" y="1026"/>
                  </a:cubicBezTo>
                  <a:cubicBezTo>
                    <a:pt x="3041" y="993"/>
                    <a:pt x="3032" y="1026"/>
                    <a:pt x="3059" y="1045"/>
                  </a:cubicBezTo>
                  <a:cubicBezTo>
                    <a:pt x="3085" y="1063"/>
                    <a:pt x="3089" y="1012"/>
                    <a:pt x="3089" y="997"/>
                  </a:cubicBezTo>
                  <a:cubicBezTo>
                    <a:pt x="3089" y="982"/>
                    <a:pt x="3107" y="967"/>
                    <a:pt x="3124" y="926"/>
                  </a:cubicBezTo>
                  <a:cubicBezTo>
                    <a:pt x="3142" y="886"/>
                    <a:pt x="3115" y="848"/>
                    <a:pt x="3085" y="823"/>
                  </a:cubicBezTo>
                  <a:close/>
                </a:path>
              </a:pathLst>
            </a:custGeom>
            <a:solidFill>
              <a:schemeClr val="accent1"/>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8" name="Freeform 9">
              <a:extLst>
                <a:ext uri="{FF2B5EF4-FFF2-40B4-BE49-F238E27FC236}">
                  <a16:creationId xmlns:a16="http://schemas.microsoft.com/office/drawing/2014/main" id="{CE6585EB-2485-5949-82A2-3CEABDA4A704}"/>
                </a:ext>
              </a:extLst>
            </p:cNvPr>
            <p:cNvSpPr>
              <a:spLocks/>
            </p:cNvSpPr>
            <p:nvPr/>
          </p:nvSpPr>
          <p:spPr bwMode="auto">
            <a:xfrm>
              <a:off x="4417" y="5"/>
              <a:ext cx="1343" cy="1064"/>
            </a:xfrm>
            <a:custGeom>
              <a:avLst/>
              <a:gdLst>
                <a:gd name="T0" fmla="*/ 2816 w 2901"/>
                <a:gd name="T1" fmla="*/ 823 h 2299"/>
                <a:gd name="T2" fmla="*/ 2595 w 2901"/>
                <a:gd name="T3" fmla="*/ 966 h 2299"/>
                <a:gd name="T4" fmla="*/ 2459 w 2901"/>
                <a:gd name="T5" fmla="*/ 1101 h 2299"/>
                <a:gd name="T6" fmla="*/ 2172 w 2901"/>
                <a:gd name="T7" fmla="*/ 1175 h 2299"/>
                <a:gd name="T8" fmla="*/ 2095 w 2901"/>
                <a:gd name="T9" fmla="*/ 1030 h 2299"/>
                <a:gd name="T10" fmla="*/ 1971 w 2901"/>
                <a:gd name="T11" fmla="*/ 915 h 2299"/>
                <a:gd name="T12" fmla="*/ 1823 w 2901"/>
                <a:gd name="T13" fmla="*/ 855 h 2299"/>
                <a:gd name="T14" fmla="*/ 1589 w 2901"/>
                <a:gd name="T15" fmla="*/ 817 h 2299"/>
                <a:gd name="T16" fmla="*/ 1344 w 2901"/>
                <a:gd name="T17" fmla="*/ 713 h 2299"/>
                <a:gd name="T18" fmla="*/ 1154 w 2901"/>
                <a:gd name="T19" fmla="*/ 491 h 2299"/>
                <a:gd name="T20" fmla="*/ 1073 w 2901"/>
                <a:gd name="T21" fmla="*/ 352 h 2299"/>
                <a:gd name="T22" fmla="*/ 954 w 2901"/>
                <a:gd name="T23" fmla="*/ 188 h 2299"/>
                <a:gd name="T24" fmla="*/ 814 w 2901"/>
                <a:gd name="T25" fmla="*/ 82 h 2299"/>
                <a:gd name="T26" fmla="*/ 641 w 2901"/>
                <a:gd name="T27" fmla="*/ 75 h 2299"/>
                <a:gd name="T28" fmla="*/ 330 w 2901"/>
                <a:gd name="T29" fmla="*/ 32 h 2299"/>
                <a:gd name="T30" fmla="*/ 64 w 2901"/>
                <a:gd name="T31" fmla="*/ 131 h 2299"/>
                <a:gd name="T32" fmla="*/ 99 w 2901"/>
                <a:gd name="T33" fmla="*/ 248 h 2299"/>
                <a:gd name="T34" fmla="*/ 210 w 2901"/>
                <a:gd name="T35" fmla="*/ 370 h 2299"/>
                <a:gd name="T36" fmla="*/ 348 w 2901"/>
                <a:gd name="T37" fmla="*/ 403 h 2299"/>
                <a:gd name="T38" fmla="*/ 623 w 2901"/>
                <a:gd name="T39" fmla="*/ 576 h 2299"/>
                <a:gd name="T40" fmla="*/ 920 w 2901"/>
                <a:gd name="T41" fmla="*/ 505 h 2299"/>
                <a:gd name="T42" fmla="*/ 970 w 2901"/>
                <a:gd name="T43" fmla="*/ 724 h 2299"/>
                <a:gd name="T44" fmla="*/ 961 w 2901"/>
                <a:gd name="T45" fmla="*/ 1069 h 2299"/>
                <a:gd name="T46" fmla="*/ 911 w 2901"/>
                <a:gd name="T47" fmla="*/ 1289 h 2299"/>
                <a:gd name="T48" fmla="*/ 835 w 2901"/>
                <a:gd name="T49" fmla="*/ 1269 h 2299"/>
                <a:gd name="T50" fmla="*/ 605 w 2901"/>
                <a:gd name="T51" fmla="*/ 1563 h 2299"/>
                <a:gd name="T52" fmla="*/ 721 w 2901"/>
                <a:gd name="T53" fmla="*/ 1730 h 2299"/>
                <a:gd name="T54" fmla="*/ 813 w 2901"/>
                <a:gd name="T55" fmla="*/ 1775 h 2299"/>
                <a:gd name="T56" fmla="*/ 766 w 2901"/>
                <a:gd name="T57" fmla="*/ 1889 h 2299"/>
                <a:gd name="T58" fmla="*/ 934 w 2901"/>
                <a:gd name="T59" fmla="*/ 1865 h 2299"/>
                <a:gd name="T60" fmla="*/ 1114 w 2901"/>
                <a:gd name="T61" fmla="*/ 2027 h 2299"/>
                <a:gd name="T62" fmla="*/ 1330 w 2901"/>
                <a:gd name="T63" fmla="*/ 1982 h 2299"/>
                <a:gd name="T64" fmla="*/ 1520 w 2901"/>
                <a:gd name="T65" fmla="*/ 1990 h 2299"/>
                <a:gd name="T66" fmla="*/ 1651 w 2901"/>
                <a:gd name="T67" fmla="*/ 2118 h 2299"/>
                <a:gd name="T68" fmla="*/ 1868 w 2901"/>
                <a:gd name="T69" fmla="*/ 2210 h 2299"/>
                <a:gd name="T70" fmla="*/ 1914 w 2901"/>
                <a:gd name="T71" fmla="*/ 2071 h 2299"/>
                <a:gd name="T72" fmla="*/ 1976 w 2901"/>
                <a:gd name="T73" fmla="*/ 2205 h 2299"/>
                <a:gd name="T74" fmla="*/ 2156 w 2901"/>
                <a:gd name="T75" fmla="*/ 2255 h 2299"/>
                <a:gd name="T76" fmla="*/ 2284 w 2901"/>
                <a:gd name="T77" fmla="*/ 2138 h 2299"/>
                <a:gd name="T78" fmla="*/ 2431 w 2901"/>
                <a:gd name="T79" fmla="*/ 2205 h 2299"/>
                <a:gd name="T80" fmla="*/ 2507 w 2901"/>
                <a:gd name="T81" fmla="*/ 1988 h 2299"/>
                <a:gd name="T82" fmla="*/ 2515 w 2901"/>
                <a:gd name="T83" fmla="*/ 1808 h 2299"/>
                <a:gd name="T84" fmla="*/ 2733 w 2901"/>
                <a:gd name="T85" fmla="*/ 1728 h 2299"/>
                <a:gd name="T86" fmla="*/ 2800 w 2901"/>
                <a:gd name="T87" fmla="*/ 1657 h 2299"/>
                <a:gd name="T88" fmla="*/ 2824 w 2901"/>
                <a:gd name="T89" fmla="*/ 1501 h 2299"/>
                <a:gd name="T90" fmla="*/ 2857 w 2901"/>
                <a:gd name="T91" fmla="*/ 1357 h 2299"/>
                <a:gd name="T92" fmla="*/ 2834 w 2901"/>
                <a:gd name="T93" fmla="*/ 1193 h 2299"/>
                <a:gd name="T94" fmla="*/ 2870 w 2901"/>
                <a:gd name="T95" fmla="*/ 1063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1" h="2299">
                  <a:moveTo>
                    <a:pt x="2867" y="958"/>
                  </a:moveTo>
                  <a:cubicBezTo>
                    <a:pt x="2834" y="938"/>
                    <a:pt x="2815" y="941"/>
                    <a:pt x="2819" y="905"/>
                  </a:cubicBezTo>
                  <a:cubicBezTo>
                    <a:pt x="2824" y="869"/>
                    <a:pt x="2841" y="823"/>
                    <a:pt x="2816" y="823"/>
                  </a:cubicBezTo>
                  <a:cubicBezTo>
                    <a:pt x="2792" y="823"/>
                    <a:pt x="2754" y="840"/>
                    <a:pt x="2728" y="859"/>
                  </a:cubicBezTo>
                  <a:cubicBezTo>
                    <a:pt x="2701" y="879"/>
                    <a:pt x="2665" y="895"/>
                    <a:pt x="2647" y="919"/>
                  </a:cubicBezTo>
                  <a:cubicBezTo>
                    <a:pt x="2629" y="942"/>
                    <a:pt x="2624" y="966"/>
                    <a:pt x="2595" y="966"/>
                  </a:cubicBezTo>
                  <a:cubicBezTo>
                    <a:pt x="2566" y="966"/>
                    <a:pt x="2538" y="976"/>
                    <a:pt x="2525" y="998"/>
                  </a:cubicBezTo>
                  <a:cubicBezTo>
                    <a:pt x="2511" y="1020"/>
                    <a:pt x="2475" y="1056"/>
                    <a:pt x="2479" y="1077"/>
                  </a:cubicBezTo>
                  <a:cubicBezTo>
                    <a:pt x="2482" y="1098"/>
                    <a:pt x="2485" y="1091"/>
                    <a:pt x="2459" y="1101"/>
                  </a:cubicBezTo>
                  <a:cubicBezTo>
                    <a:pt x="2433" y="1111"/>
                    <a:pt x="2377" y="1127"/>
                    <a:pt x="2351" y="1140"/>
                  </a:cubicBezTo>
                  <a:cubicBezTo>
                    <a:pt x="2325" y="1152"/>
                    <a:pt x="2258" y="1138"/>
                    <a:pt x="2238" y="1163"/>
                  </a:cubicBezTo>
                  <a:cubicBezTo>
                    <a:pt x="2218" y="1189"/>
                    <a:pt x="2194" y="1200"/>
                    <a:pt x="2172" y="1175"/>
                  </a:cubicBezTo>
                  <a:cubicBezTo>
                    <a:pt x="2151" y="1150"/>
                    <a:pt x="2140" y="1122"/>
                    <a:pt x="2113" y="1109"/>
                  </a:cubicBezTo>
                  <a:cubicBezTo>
                    <a:pt x="2087" y="1097"/>
                    <a:pt x="2076" y="1098"/>
                    <a:pt x="2090" y="1080"/>
                  </a:cubicBezTo>
                  <a:cubicBezTo>
                    <a:pt x="2105" y="1062"/>
                    <a:pt x="2113" y="1047"/>
                    <a:pt x="2095" y="1030"/>
                  </a:cubicBezTo>
                  <a:cubicBezTo>
                    <a:pt x="2077" y="1013"/>
                    <a:pt x="2035" y="1002"/>
                    <a:pt x="2035" y="977"/>
                  </a:cubicBezTo>
                  <a:cubicBezTo>
                    <a:pt x="2035" y="952"/>
                    <a:pt x="2036" y="926"/>
                    <a:pt x="2022" y="916"/>
                  </a:cubicBezTo>
                  <a:cubicBezTo>
                    <a:pt x="2007" y="906"/>
                    <a:pt x="1979" y="895"/>
                    <a:pt x="1971" y="915"/>
                  </a:cubicBezTo>
                  <a:cubicBezTo>
                    <a:pt x="1963" y="934"/>
                    <a:pt x="1964" y="934"/>
                    <a:pt x="1928" y="919"/>
                  </a:cubicBezTo>
                  <a:cubicBezTo>
                    <a:pt x="1892" y="904"/>
                    <a:pt x="1874" y="898"/>
                    <a:pt x="1863" y="888"/>
                  </a:cubicBezTo>
                  <a:cubicBezTo>
                    <a:pt x="1851" y="879"/>
                    <a:pt x="1828" y="865"/>
                    <a:pt x="1823" y="855"/>
                  </a:cubicBezTo>
                  <a:cubicBezTo>
                    <a:pt x="1819" y="845"/>
                    <a:pt x="1786" y="812"/>
                    <a:pt x="1763" y="829"/>
                  </a:cubicBezTo>
                  <a:cubicBezTo>
                    <a:pt x="1740" y="845"/>
                    <a:pt x="1715" y="863"/>
                    <a:pt x="1684" y="851"/>
                  </a:cubicBezTo>
                  <a:cubicBezTo>
                    <a:pt x="1653" y="838"/>
                    <a:pt x="1612" y="802"/>
                    <a:pt x="1589" y="817"/>
                  </a:cubicBezTo>
                  <a:cubicBezTo>
                    <a:pt x="1566" y="833"/>
                    <a:pt x="1479" y="873"/>
                    <a:pt x="1452" y="852"/>
                  </a:cubicBezTo>
                  <a:cubicBezTo>
                    <a:pt x="1424" y="831"/>
                    <a:pt x="1362" y="833"/>
                    <a:pt x="1362" y="792"/>
                  </a:cubicBezTo>
                  <a:cubicBezTo>
                    <a:pt x="1362" y="752"/>
                    <a:pt x="1378" y="733"/>
                    <a:pt x="1344" y="713"/>
                  </a:cubicBezTo>
                  <a:cubicBezTo>
                    <a:pt x="1309" y="694"/>
                    <a:pt x="1293" y="677"/>
                    <a:pt x="1291" y="655"/>
                  </a:cubicBezTo>
                  <a:cubicBezTo>
                    <a:pt x="1289" y="633"/>
                    <a:pt x="1276" y="596"/>
                    <a:pt x="1258" y="584"/>
                  </a:cubicBezTo>
                  <a:cubicBezTo>
                    <a:pt x="1240" y="571"/>
                    <a:pt x="1149" y="507"/>
                    <a:pt x="1154" y="491"/>
                  </a:cubicBezTo>
                  <a:cubicBezTo>
                    <a:pt x="1158" y="474"/>
                    <a:pt x="1176" y="462"/>
                    <a:pt x="1152" y="444"/>
                  </a:cubicBezTo>
                  <a:cubicBezTo>
                    <a:pt x="1127" y="425"/>
                    <a:pt x="1093" y="417"/>
                    <a:pt x="1093" y="399"/>
                  </a:cubicBezTo>
                  <a:cubicBezTo>
                    <a:pt x="1093" y="381"/>
                    <a:pt x="1103" y="366"/>
                    <a:pt x="1073" y="352"/>
                  </a:cubicBezTo>
                  <a:cubicBezTo>
                    <a:pt x="1044" y="338"/>
                    <a:pt x="1029" y="328"/>
                    <a:pt x="1029" y="298"/>
                  </a:cubicBezTo>
                  <a:cubicBezTo>
                    <a:pt x="1029" y="267"/>
                    <a:pt x="1004" y="256"/>
                    <a:pt x="991" y="245"/>
                  </a:cubicBezTo>
                  <a:cubicBezTo>
                    <a:pt x="978" y="234"/>
                    <a:pt x="985" y="204"/>
                    <a:pt x="954" y="188"/>
                  </a:cubicBezTo>
                  <a:cubicBezTo>
                    <a:pt x="923" y="171"/>
                    <a:pt x="896" y="181"/>
                    <a:pt x="896" y="159"/>
                  </a:cubicBezTo>
                  <a:cubicBezTo>
                    <a:pt x="896" y="136"/>
                    <a:pt x="900" y="121"/>
                    <a:pt x="870" y="111"/>
                  </a:cubicBezTo>
                  <a:cubicBezTo>
                    <a:pt x="841" y="102"/>
                    <a:pt x="826" y="97"/>
                    <a:pt x="814" y="82"/>
                  </a:cubicBezTo>
                  <a:cubicBezTo>
                    <a:pt x="803" y="67"/>
                    <a:pt x="773" y="56"/>
                    <a:pt x="759" y="49"/>
                  </a:cubicBezTo>
                  <a:cubicBezTo>
                    <a:pt x="744" y="42"/>
                    <a:pt x="724" y="32"/>
                    <a:pt x="711" y="39"/>
                  </a:cubicBezTo>
                  <a:cubicBezTo>
                    <a:pt x="698" y="46"/>
                    <a:pt x="669" y="72"/>
                    <a:pt x="641" y="75"/>
                  </a:cubicBezTo>
                  <a:cubicBezTo>
                    <a:pt x="613" y="78"/>
                    <a:pt x="569" y="56"/>
                    <a:pt x="539" y="42"/>
                  </a:cubicBezTo>
                  <a:cubicBezTo>
                    <a:pt x="510" y="28"/>
                    <a:pt x="447" y="0"/>
                    <a:pt x="426" y="6"/>
                  </a:cubicBezTo>
                  <a:cubicBezTo>
                    <a:pt x="405" y="11"/>
                    <a:pt x="344" y="17"/>
                    <a:pt x="330" y="32"/>
                  </a:cubicBezTo>
                  <a:cubicBezTo>
                    <a:pt x="315" y="47"/>
                    <a:pt x="285" y="67"/>
                    <a:pt x="246" y="68"/>
                  </a:cubicBezTo>
                  <a:cubicBezTo>
                    <a:pt x="207" y="70"/>
                    <a:pt x="164" y="68"/>
                    <a:pt x="138" y="88"/>
                  </a:cubicBezTo>
                  <a:cubicBezTo>
                    <a:pt x="112" y="107"/>
                    <a:pt x="97" y="120"/>
                    <a:pt x="64" y="131"/>
                  </a:cubicBezTo>
                  <a:cubicBezTo>
                    <a:pt x="56" y="134"/>
                    <a:pt x="46" y="136"/>
                    <a:pt x="36" y="137"/>
                  </a:cubicBezTo>
                  <a:cubicBezTo>
                    <a:pt x="45" y="150"/>
                    <a:pt x="55" y="162"/>
                    <a:pt x="66" y="170"/>
                  </a:cubicBezTo>
                  <a:cubicBezTo>
                    <a:pt x="105" y="198"/>
                    <a:pt x="131" y="209"/>
                    <a:pt x="99" y="248"/>
                  </a:cubicBezTo>
                  <a:cubicBezTo>
                    <a:pt x="66" y="286"/>
                    <a:pt x="0" y="342"/>
                    <a:pt x="66" y="353"/>
                  </a:cubicBezTo>
                  <a:cubicBezTo>
                    <a:pt x="131" y="364"/>
                    <a:pt x="138" y="353"/>
                    <a:pt x="164" y="387"/>
                  </a:cubicBezTo>
                  <a:cubicBezTo>
                    <a:pt x="190" y="420"/>
                    <a:pt x="210" y="403"/>
                    <a:pt x="210" y="370"/>
                  </a:cubicBezTo>
                  <a:cubicBezTo>
                    <a:pt x="210" y="336"/>
                    <a:pt x="236" y="309"/>
                    <a:pt x="256" y="336"/>
                  </a:cubicBezTo>
                  <a:cubicBezTo>
                    <a:pt x="275" y="364"/>
                    <a:pt x="282" y="375"/>
                    <a:pt x="308" y="375"/>
                  </a:cubicBezTo>
                  <a:cubicBezTo>
                    <a:pt x="334" y="375"/>
                    <a:pt x="348" y="353"/>
                    <a:pt x="348" y="403"/>
                  </a:cubicBezTo>
                  <a:cubicBezTo>
                    <a:pt x="348" y="453"/>
                    <a:pt x="361" y="492"/>
                    <a:pt x="367" y="526"/>
                  </a:cubicBezTo>
                  <a:cubicBezTo>
                    <a:pt x="374" y="559"/>
                    <a:pt x="400" y="598"/>
                    <a:pt x="452" y="603"/>
                  </a:cubicBezTo>
                  <a:cubicBezTo>
                    <a:pt x="505" y="609"/>
                    <a:pt x="570" y="587"/>
                    <a:pt x="623" y="576"/>
                  </a:cubicBezTo>
                  <a:cubicBezTo>
                    <a:pt x="675" y="564"/>
                    <a:pt x="701" y="581"/>
                    <a:pt x="741" y="542"/>
                  </a:cubicBezTo>
                  <a:cubicBezTo>
                    <a:pt x="780" y="503"/>
                    <a:pt x="773" y="448"/>
                    <a:pt x="839" y="453"/>
                  </a:cubicBezTo>
                  <a:cubicBezTo>
                    <a:pt x="905" y="459"/>
                    <a:pt x="878" y="474"/>
                    <a:pt x="920" y="505"/>
                  </a:cubicBezTo>
                  <a:cubicBezTo>
                    <a:pt x="961" y="537"/>
                    <a:pt x="1007" y="546"/>
                    <a:pt x="1009" y="574"/>
                  </a:cubicBezTo>
                  <a:cubicBezTo>
                    <a:pt x="1012" y="602"/>
                    <a:pt x="963" y="620"/>
                    <a:pt x="981" y="648"/>
                  </a:cubicBezTo>
                  <a:cubicBezTo>
                    <a:pt x="998" y="676"/>
                    <a:pt x="983" y="705"/>
                    <a:pt x="970" y="724"/>
                  </a:cubicBezTo>
                  <a:cubicBezTo>
                    <a:pt x="957" y="742"/>
                    <a:pt x="933" y="789"/>
                    <a:pt x="937" y="831"/>
                  </a:cubicBezTo>
                  <a:cubicBezTo>
                    <a:pt x="942" y="874"/>
                    <a:pt x="931" y="920"/>
                    <a:pt x="955" y="948"/>
                  </a:cubicBezTo>
                  <a:cubicBezTo>
                    <a:pt x="979" y="976"/>
                    <a:pt x="990" y="1050"/>
                    <a:pt x="961" y="1069"/>
                  </a:cubicBezTo>
                  <a:cubicBezTo>
                    <a:pt x="933" y="1087"/>
                    <a:pt x="911" y="1094"/>
                    <a:pt x="911" y="1119"/>
                  </a:cubicBezTo>
                  <a:cubicBezTo>
                    <a:pt x="911" y="1143"/>
                    <a:pt x="891" y="1174"/>
                    <a:pt x="896" y="1204"/>
                  </a:cubicBezTo>
                  <a:cubicBezTo>
                    <a:pt x="900" y="1233"/>
                    <a:pt x="896" y="1269"/>
                    <a:pt x="911" y="1289"/>
                  </a:cubicBezTo>
                  <a:cubicBezTo>
                    <a:pt x="926" y="1309"/>
                    <a:pt x="933" y="1367"/>
                    <a:pt x="911" y="1356"/>
                  </a:cubicBezTo>
                  <a:cubicBezTo>
                    <a:pt x="889" y="1345"/>
                    <a:pt x="867" y="1335"/>
                    <a:pt x="861" y="1309"/>
                  </a:cubicBezTo>
                  <a:cubicBezTo>
                    <a:pt x="854" y="1283"/>
                    <a:pt x="861" y="1239"/>
                    <a:pt x="835" y="1269"/>
                  </a:cubicBezTo>
                  <a:cubicBezTo>
                    <a:pt x="808" y="1298"/>
                    <a:pt x="806" y="1326"/>
                    <a:pt x="771" y="1365"/>
                  </a:cubicBezTo>
                  <a:cubicBezTo>
                    <a:pt x="736" y="1404"/>
                    <a:pt x="686" y="1452"/>
                    <a:pt x="666" y="1484"/>
                  </a:cubicBezTo>
                  <a:cubicBezTo>
                    <a:pt x="647" y="1515"/>
                    <a:pt x="629" y="1545"/>
                    <a:pt x="605" y="1563"/>
                  </a:cubicBezTo>
                  <a:cubicBezTo>
                    <a:pt x="581" y="1582"/>
                    <a:pt x="562" y="1624"/>
                    <a:pt x="579" y="1645"/>
                  </a:cubicBezTo>
                  <a:cubicBezTo>
                    <a:pt x="597" y="1665"/>
                    <a:pt x="640" y="1684"/>
                    <a:pt x="658" y="1699"/>
                  </a:cubicBezTo>
                  <a:cubicBezTo>
                    <a:pt x="675" y="1713"/>
                    <a:pt x="673" y="1721"/>
                    <a:pt x="721" y="1730"/>
                  </a:cubicBezTo>
                  <a:cubicBezTo>
                    <a:pt x="769" y="1739"/>
                    <a:pt x="776" y="1750"/>
                    <a:pt x="806" y="1732"/>
                  </a:cubicBezTo>
                  <a:cubicBezTo>
                    <a:pt x="837" y="1713"/>
                    <a:pt x="843" y="1712"/>
                    <a:pt x="843" y="1728"/>
                  </a:cubicBezTo>
                  <a:cubicBezTo>
                    <a:pt x="843" y="1745"/>
                    <a:pt x="835" y="1767"/>
                    <a:pt x="813" y="1775"/>
                  </a:cubicBezTo>
                  <a:cubicBezTo>
                    <a:pt x="791" y="1782"/>
                    <a:pt x="736" y="1776"/>
                    <a:pt x="730" y="1799"/>
                  </a:cubicBezTo>
                  <a:cubicBezTo>
                    <a:pt x="723" y="1821"/>
                    <a:pt x="712" y="1849"/>
                    <a:pt x="728" y="1864"/>
                  </a:cubicBezTo>
                  <a:cubicBezTo>
                    <a:pt x="739" y="1875"/>
                    <a:pt x="763" y="1878"/>
                    <a:pt x="766" y="1889"/>
                  </a:cubicBezTo>
                  <a:cubicBezTo>
                    <a:pt x="776" y="1887"/>
                    <a:pt x="789" y="1883"/>
                    <a:pt x="806" y="1879"/>
                  </a:cubicBezTo>
                  <a:cubicBezTo>
                    <a:pt x="852" y="1868"/>
                    <a:pt x="849" y="1854"/>
                    <a:pt x="878" y="1854"/>
                  </a:cubicBezTo>
                  <a:cubicBezTo>
                    <a:pt x="908" y="1854"/>
                    <a:pt x="918" y="1838"/>
                    <a:pt x="934" y="1865"/>
                  </a:cubicBezTo>
                  <a:cubicBezTo>
                    <a:pt x="950" y="1893"/>
                    <a:pt x="937" y="1932"/>
                    <a:pt x="970" y="1949"/>
                  </a:cubicBezTo>
                  <a:cubicBezTo>
                    <a:pt x="1003" y="1965"/>
                    <a:pt x="1000" y="1979"/>
                    <a:pt x="1039" y="2007"/>
                  </a:cubicBezTo>
                  <a:cubicBezTo>
                    <a:pt x="1078" y="2035"/>
                    <a:pt x="1085" y="2041"/>
                    <a:pt x="1114" y="2027"/>
                  </a:cubicBezTo>
                  <a:cubicBezTo>
                    <a:pt x="1144" y="2013"/>
                    <a:pt x="1144" y="1988"/>
                    <a:pt x="1176" y="1999"/>
                  </a:cubicBezTo>
                  <a:cubicBezTo>
                    <a:pt x="1209" y="2010"/>
                    <a:pt x="1212" y="2021"/>
                    <a:pt x="1242" y="2004"/>
                  </a:cubicBezTo>
                  <a:cubicBezTo>
                    <a:pt x="1271" y="1988"/>
                    <a:pt x="1304" y="1952"/>
                    <a:pt x="1330" y="1982"/>
                  </a:cubicBezTo>
                  <a:cubicBezTo>
                    <a:pt x="1357" y="2013"/>
                    <a:pt x="1334" y="2021"/>
                    <a:pt x="1383" y="2024"/>
                  </a:cubicBezTo>
                  <a:cubicBezTo>
                    <a:pt x="1432" y="2027"/>
                    <a:pt x="1435" y="2038"/>
                    <a:pt x="1455" y="2018"/>
                  </a:cubicBezTo>
                  <a:cubicBezTo>
                    <a:pt x="1475" y="1999"/>
                    <a:pt x="1475" y="1985"/>
                    <a:pt x="1520" y="1990"/>
                  </a:cubicBezTo>
                  <a:cubicBezTo>
                    <a:pt x="1566" y="1996"/>
                    <a:pt x="1609" y="2013"/>
                    <a:pt x="1625" y="2027"/>
                  </a:cubicBezTo>
                  <a:cubicBezTo>
                    <a:pt x="1642" y="2041"/>
                    <a:pt x="1632" y="2054"/>
                    <a:pt x="1619" y="2077"/>
                  </a:cubicBezTo>
                  <a:cubicBezTo>
                    <a:pt x="1606" y="2099"/>
                    <a:pt x="1619" y="2116"/>
                    <a:pt x="1651" y="2118"/>
                  </a:cubicBezTo>
                  <a:cubicBezTo>
                    <a:pt x="1684" y="2121"/>
                    <a:pt x="1737" y="2077"/>
                    <a:pt x="1746" y="2107"/>
                  </a:cubicBezTo>
                  <a:cubicBezTo>
                    <a:pt x="1756" y="2138"/>
                    <a:pt x="1766" y="2166"/>
                    <a:pt x="1796" y="2188"/>
                  </a:cubicBezTo>
                  <a:cubicBezTo>
                    <a:pt x="1825" y="2210"/>
                    <a:pt x="1851" y="2210"/>
                    <a:pt x="1868" y="2210"/>
                  </a:cubicBezTo>
                  <a:cubicBezTo>
                    <a:pt x="1884" y="2210"/>
                    <a:pt x="1907" y="2199"/>
                    <a:pt x="1891" y="2180"/>
                  </a:cubicBezTo>
                  <a:cubicBezTo>
                    <a:pt x="1874" y="2160"/>
                    <a:pt x="1851" y="2149"/>
                    <a:pt x="1855" y="2118"/>
                  </a:cubicBezTo>
                  <a:cubicBezTo>
                    <a:pt x="1858" y="2088"/>
                    <a:pt x="1874" y="2068"/>
                    <a:pt x="1914" y="2071"/>
                  </a:cubicBezTo>
                  <a:cubicBezTo>
                    <a:pt x="1953" y="2074"/>
                    <a:pt x="1943" y="2082"/>
                    <a:pt x="1943" y="2107"/>
                  </a:cubicBezTo>
                  <a:cubicBezTo>
                    <a:pt x="1943" y="2132"/>
                    <a:pt x="1923" y="2149"/>
                    <a:pt x="1946" y="2166"/>
                  </a:cubicBezTo>
                  <a:cubicBezTo>
                    <a:pt x="1969" y="2182"/>
                    <a:pt x="1976" y="2185"/>
                    <a:pt x="1976" y="2205"/>
                  </a:cubicBezTo>
                  <a:cubicBezTo>
                    <a:pt x="1976" y="2224"/>
                    <a:pt x="2041" y="2221"/>
                    <a:pt x="2054" y="2252"/>
                  </a:cubicBezTo>
                  <a:cubicBezTo>
                    <a:pt x="2068" y="2282"/>
                    <a:pt x="2081" y="2299"/>
                    <a:pt x="2110" y="2296"/>
                  </a:cubicBezTo>
                  <a:cubicBezTo>
                    <a:pt x="2140" y="2293"/>
                    <a:pt x="2159" y="2288"/>
                    <a:pt x="2156" y="2255"/>
                  </a:cubicBezTo>
                  <a:cubicBezTo>
                    <a:pt x="2153" y="2221"/>
                    <a:pt x="2136" y="2207"/>
                    <a:pt x="2169" y="2199"/>
                  </a:cubicBezTo>
                  <a:cubicBezTo>
                    <a:pt x="2202" y="2191"/>
                    <a:pt x="2228" y="2196"/>
                    <a:pt x="2241" y="2168"/>
                  </a:cubicBezTo>
                  <a:cubicBezTo>
                    <a:pt x="2254" y="2141"/>
                    <a:pt x="2274" y="2110"/>
                    <a:pt x="2284" y="2138"/>
                  </a:cubicBezTo>
                  <a:cubicBezTo>
                    <a:pt x="2294" y="2166"/>
                    <a:pt x="2297" y="2177"/>
                    <a:pt x="2330" y="2152"/>
                  </a:cubicBezTo>
                  <a:cubicBezTo>
                    <a:pt x="2362" y="2127"/>
                    <a:pt x="2336" y="2096"/>
                    <a:pt x="2376" y="2152"/>
                  </a:cubicBezTo>
                  <a:cubicBezTo>
                    <a:pt x="2415" y="2207"/>
                    <a:pt x="2395" y="2202"/>
                    <a:pt x="2431" y="2205"/>
                  </a:cubicBezTo>
                  <a:cubicBezTo>
                    <a:pt x="2460" y="2207"/>
                    <a:pt x="2517" y="2214"/>
                    <a:pt x="2587" y="2205"/>
                  </a:cubicBezTo>
                  <a:cubicBezTo>
                    <a:pt x="2577" y="2174"/>
                    <a:pt x="2552" y="2158"/>
                    <a:pt x="2552" y="2128"/>
                  </a:cubicBezTo>
                  <a:cubicBezTo>
                    <a:pt x="2552" y="2095"/>
                    <a:pt x="2539" y="2018"/>
                    <a:pt x="2507" y="1988"/>
                  </a:cubicBezTo>
                  <a:cubicBezTo>
                    <a:pt x="2474" y="1957"/>
                    <a:pt x="2457" y="1927"/>
                    <a:pt x="2438" y="1908"/>
                  </a:cubicBezTo>
                  <a:cubicBezTo>
                    <a:pt x="2418" y="1890"/>
                    <a:pt x="2405" y="1863"/>
                    <a:pt x="2436" y="1854"/>
                  </a:cubicBezTo>
                  <a:cubicBezTo>
                    <a:pt x="2467" y="1846"/>
                    <a:pt x="2510" y="1835"/>
                    <a:pt x="2515" y="1808"/>
                  </a:cubicBezTo>
                  <a:cubicBezTo>
                    <a:pt x="2520" y="1782"/>
                    <a:pt x="2533" y="1715"/>
                    <a:pt x="2559" y="1718"/>
                  </a:cubicBezTo>
                  <a:cubicBezTo>
                    <a:pt x="2585" y="1721"/>
                    <a:pt x="2621" y="1736"/>
                    <a:pt x="2661" y="1735"/>
                  </a:cubicBezTo>
                  <a:cubicBezTo>
                    <a:pt x="2700" y="1733"/>
                    <a:pt x="2718" y="1738"/>
                    <a:pt x="2733" y="1728"/>
                  </a:cubicBezTo>
                  <a:cubicBezTo>
                    <a:pt x="2747" y="1718"/>
                    <a:pt x="2751" y="1722"/>
                    <a:pt x="2760" y="1726"/>
                  </a:cubicBezTo>
                  <a:cubicBezTo>
                    <a:pt x="2770" y="1731"/>
                    <a:pt x="2806" y="1735"/>
                    <a:pt x="2810" y="1722"/>
                  </a:cubicBezTo>
                  <a:cubicBezTo>
                    <a:pt x="2813" y="1710"/>
                    <a:pt x="2811" y="1672"/>
                    <a:pt x="2800" y="1657"/>
                  </a:cubicBezTo>
                  <a:cubicBezTo>
                    <a:pt x="2788" y="1642"/>
                    <a:pt x="2775" y="1617"/>
                    <a:pt x="2795" y="1603"/>
                  </a:cubicBezTo>
                  <a:cubicBezTo>
                    <a:pt x="2815" y="1589"/>
                    <a:pt x="2847" y="1560"/>
                    <a:pt x="2831" y="1542"/>
                  </a:cubicBezTo>
                  <a:cubicBezTo>
                    <a:pt x="2815" y="1523"/>
                    <a:pt x="2805" y="1512"/>
                    <a:pt x="2824" y="1501"/>
                  </a:cubicBezTo>
                  <a:cubicBezTo>
                    <a:pt x="2844" y="1490"/>
                    <a:pt x="2857" y="1482"/>
                    <a:pt x="2851" y="1465"/>
                  </a:cubicBezTo>
                  <a:cubicBezTo>
                    <a:pt x="2844" y="1448"/>
                    <a:pt x="2813" y="1430"/>
                    <a:pt x="2839" y="1415"/>
                  </a:cubicBezTo>
                  <a:cubicBezTo>
                    <a:pt x="2865" y="1400"/>
                    <a:pt x="2877" y="1380"/>
                    <a:pt x="2857" y="1357"/>
                  </a:cubicBezTo>
                  <a:cubicBezTo>
                    <a:pt x="2837" y="1333"/>
                    <a:pt x="2811" y="1326"/>
                    <a:pt x="2836" y="1308"/>
                  </a:cubicBezTo>
                  <a:cubicBezTo>
                    <a:pt x="2860" y="1290"/>
                    <a:pt x="2851" y="1266"/>
                    <a:pt x="2836" y="1247"/>
                  </a:cubicBezTo>
                  <a:cubicBezTo>
                    <a:pt x="2821" y="1227"/>
                    <a:pt x="2826" y="1211"/>
                    <a:pt x="2834" y="1193"/>
                  </a:cubicBezTo>
                  <a:cubicBezTo>
                    <a:pt x="2842" y="1175"/>
                    <a:pt x="2859" y="1163"/>
                    <a:pt x="2841" y="1148"/>
                  </a:cubicBezTo>
                  <a:cubicBezTo>
                    <a:pt x="2823" y="1133"/>
                    <a:pt x="2810" y="1104"/>
                    <a:pt x="2828" y="1088"/>
                  </a:cubicBezTo>
                  <a:cubicBezTo>
                    <a:pt x="2846" y="1073"/>
                    <a:pt x="2854" y="1065"/>
                    <a:pt x="2870" y="1063"/>
                  </a:cubicBezTo>
                  <a:cubicBezTo>
                    <a:pt x="2887" y="1062"/>
                    <a:pt x="2901" y="1036"/>
                    <a:pt x="2901" y="1013"/>
                  </a:cubicBezTo>
                  <a:cubicBezTo>
                    <a:pt x="2901" y="991"/>
                    <a:pt x="2900" y="977"/>
                    <a:pt x="2867" y="958"/>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9" name="Freeform 10">
              <a:extLst>
                <a:ext uri="{FF2B5EF4-FFF2-40B4-BE49-F238E27FC236}">
                  <a16:creationId xmlns:a16="http://schemas.microsoft.com/office/drawing/2014/main" id="{C3C2FA51-A5B2-3C4B-904A-823F54ED956B}"/>
                </a:ext>
              </a:extLst>
            </p:cNvPr>
            <p:cNvSpPr>
              <a:spLocks/>
            </p:cNvSpPr>
            <p:nvPr/>
          </p:nvSpPr>
          <p:spPr bwMode="auto">
            <a:xfrm>
              <a:off x="4491" y="1174"/>
              <a:ext cx="677" cy="606"/>
            </a:xfrm>
            <a:custGeom>
              <a:avLst/>
              <a:gdLst>
                <a:gd name="T0" fmla="*/ 1410 w 1462"/>
                <a:gd name="T1" fmla="*/ 456 h 1310"/>
                <a:gd name="T2" fmla="*/ 1321 w 1462"/>
                <a:gd name="T3" fmla="*/ 328 h 1310"/>
                <a:gd name="T4" fmla="*/ 1288 w 1462"/>
                <a:gd name="T5" fmla="*/ 242 h 1310"/>
                <a:gd name="T6" fmla="*/ 1187 w 1462"/>
                <a:gd name="T7" fmla="*/ 148 h 1310"/>
                <a:gd name="T8" fmla="*/ 1125 w 1462"/>
                <a:gd name="T9" fmla="*/ 78 h 1310"/>
                <a:gd name="T10" fmla="*/ 1056 w 1462"/>
                <a:gd name="T11" fmla="*/ 117 h 1310"/>
                <a:gd name="T12" fmla="*/ 1013 w 1462"/>
                <a:gd name="T13" fmla="*/ 61 h 1310"/>
                <a:gd name="T14" fmla="*/ 935 w 1462"/>
                <a:gd name="T15" fmla="*/ 31 h 1310"/>
                <a:gd name="T16" fmla="*/ 895 w 1462"/>
                <a:gd name="T17" fmla="*/ 22 h 1310"/>
                <a:gd name="T18" fmla="*/ 886 w 1462"/>
                <a:gd name="T19" fmla="*/ 47 h 1310"/>
                <a:gd name="T20" fmla="*/ 891 w 1462"/>
                <a:gd name="T21" fmla="*/ 57 h 1310"/>
                <a:gd name="T22" fmla="*/ 873 w 1462"/>
                <a:gd name="T23" fmla="*/ 127 h 1310"/>
                <a:gd name="T24" fmla="*/ 817 w 1462"/>
                <a:gd name="T25" fmla="*/ 172 h 1310"/>
                <a:gd name="T26" fmla="*/ 775 w 1462"/>
                <a:gd name="T27" fmla="*/ 227 h 1310"/>
                <a:gd name="T28" fmla="*/ 718 w 1462"/>
                <a:gd name="T29" fmla="*/ 236 h 1310"/>
                <a:gd name="T30" fmla="*/ 668 w 1462"/>
                <a:gd name="T31" fmla="*/ 227 h 1310"/>
                <a:gd name="T32" fmla="*/ 640 w 1462"/>
                <a:gd name="T33" fmla="*/ 327 h 1310"/>
                <a:gd name="T34" fmla="*/ 557 w 1462"/>
                <a:gd name="T35" fmla="*/ 316 h 1310"/>
                <a:gd name="T36" fmla="*/ 493 w 1462"/>
                <a:gd name="T37" fmla="*/ 338 h 1310"/>
                <a:gd name="T38" fmla="*/ 454 w 1462"/>
                <a:gd name="T39" fmla="*/ 355 h 1310"/>
                <a:gd name="T40" fmla="*/ 413 w 1462"/>
                <a:gd name="T41" fmla="*/ 414 h 1310"/>
                <a:gd name="T42" fmla="*/ 356 w 1462"/>
                <a:gd name="T43" fmla="*/ 444 h 1310"/>
                <a:gd name="T44" fmla="*/ 290 w 1462"/>
                <a:gd name="T45" fmla="*/ 520 h 1310"/>
                <a:gd name="T46" fmla="*/ 233 w 1462"/>
                <a:gd name="T47" fmla="*/ 583 h 1310"/>
                <a:gd name="T48" fmla="*/ 179 w 1462"/>
                <a:gd name="T49" fmla="*/ 505 h 1310"/>
                <a:gd name="T50" fmla="*/ 107 w 1462"/>
                <a:gd name="T51" fmla="*/ 461 h 1310"/>
                <a:gd name="T52" fmla="*/ 65 w 1462"/>
                <a:gd name="T53" fmla="*/ 468 h 1310"/>
                <a:gd name="T54" fmla="*/ 61 w 1462"/>
                <a:gd name="T55" fmla="*/ 516 h 1310"/>
                <a:gd name="T56" fmla="*/ 78 w 1462"/>
                <a:gd name="T57" fmla="*/ 555 h 1310"/>
                <a:gd name="T58" fmla="*/ 94 w 1462"/>
                <a:gd name="T59" fmla="*/ 633 h 1310"/>
                <a:gd name="T60" fmla="*/ 107 w 1462"/>
                <a:gd name="T61" fmla="*/ 705 h 1310"/>
                <a:gd name="T62" fmla="*/ 54 w 1462"/>
                <a:gd name="T63" fmla="*/ 791 h 1310"/>
                <a:gd name="T64" fmla="*/ 24 w 1462"/>
                <a:gd name="T65" fmla="*/ 854 h 1310"/>
                <a:gd name="T66" fmla="*/ 94 w 1462"/>
                <a:gd name="T67" fmla="*/ 894 h 1310"/>
                <a:gd name="T68" fmla="*/ 198 w 1462"/>
                <a:gd name="T69" fmla="*/ 930 h 1310"/>
                <a:gd name="T70" fmla="*/ 295 w 1462"/>
                <a:gd name="T71" fmla="*/ 1052 h 1310"/>
                <a:gd name="T72" fmla="*/ 415 w 1462"/>
                <a:gd name="T73" fmla="*/ 928 h 1310"/>
                <a:gd name="T74" fmla="*/ 550 w 1462"/>
                <a:gd name="T75" fmla="*/ 757 h 1310"/>
                <a:gd name="T76" fmla="*/ 716 w 1462"/>
                <a:gd name="T77" fmla="*/ 791 h 1310"/>
                <a:gd name="T78" fmla="*/ 764 w 1462"/>
                <a:gd name="T79" fmla="*/ 872 h 1310"/>
                <a:gd name="T80" fmla="*/ 672 w 1462"/>
                <a:gd name="T81" fmla="*/ 991 h 1310"/>
                <a:gd name="T82" fmla="*/ 633 w 1462"/>
                <a:gd name="T83" fmla="*/ 1091 h 1310"/>
                <a:gd name="T84" fmla="*/ 699 w 1462"/>
                <a:gd name="T85" fmla="*/ 1139 h 1310"/>
                <a:gd name="T86" fmla="*/ 725 w 1462"/>
                <a:gd name="T87" fmla="*/ 1161 h 1310"/>
                <a:gd name="T88" fmla="*/ 664 w 1462"/>
                <a:gd name="T89" fmla="*/ 1228 h 1310"/>
                <a:gd name="T90" fmla="*/ 620 w 1462"/>
                <a:gd name="T91" fmla="*/ 1284 h 1310"/>
                <a:gd name="T92" fmla="*/ 712 w 1462"/>
                <a:gd name="T93" fmla="*/ 1269 h 1310"/>
                <a:gd name="T94" fmla="*/ 830 w 1462"/>
                <a:gd name="T95" fmla="*/ 1161 h 1310"/>
                <a:gd name="T96" fmla="*/ 956 w 1462"/>
                <a:gd name="T97" fmla="*/ 1028 h 1310"/>
                <a:gd name="T98" fmla="*/ 1061 w 1462"/>
                <a:gd name="T99" fmla="*/ 965 h 1310"/>
                <a:gd name="T100" fmla="*/ 1170 w 1462"/>
                <a:gd name="T101" fmla="*/ 920 h 1310"/>
                <a:gd name="T102" fmla="*/ 1239 w 1462"/>
                <a:gd name="T103" fmla="*/ 884 h 1310"/>
                <a:gd name="T104" fmla="*/ 1262 w 1462"/>
                <a:gd name="T105" fmla="*/ 802 h 1310"/>
                <a:gd name="T106" fmla="*/ 1411 w 1462"/>
                <a:gd name="T107" fmla="*/ 657 h 1310"/>
                <a:gd name="T108" fmla="*/ 1460 w 1462"/>
                <a:gd name="T109" fmla="*/ 630 h 1310"/>
                <a:gd name="T110" fmla="*/ 1462 w 1462"/>
                <a:gd name="T111" fmla="*/ 528 h 1310"/>
                <a:gd name="T112" fmla="*/ 1410 w 1462"/>
                <a:gd name="T113" fmla="*/ 456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62" h="1310">
                  <a:moveTo>
                    <a:pt x="1410" y="456"/>
                  </a:moveTo>
                  <a:cubicBezTo>
                    <a:pt x="1374" y="428"/>
                    <a:pt x="1321" y="384"/>
                    <a:pt x="1321" y="328"/>
                  </a:cubicBezTo>
                  <a:cubicBezTo>
                    <a:pt x="1321" y="273"/>
                    <a:pt x="1324" y="275"/>
                    <a:pt x="1288" y="242"/>
                  </a:cubicBezTo>
                  <a:cubicBezTo>
                    <a:pt x="1252" y="209"/>
                    <a:pt x="1213" y="195"/>
                    <a:pt x="1187" y="148"/>
                  </a:cubicBezTo>
                  <a:cubicBezTo>
                    <a:pt x="1161" y="100"/>
                    <a:pt x="1144" y="78"/>
                    <a:pt x="1125" y="78"/>
                  </a:cubicBezTo>
                  <a:cubicBezTo>
                    <a:pt x="1105" y="78"/>
                    <a:pt x="1098" y="173"/>
                    <a:pt x="1056" y="117"/>
                  </a:cubicBezTo>
                  <a:cubicBezTo>
                    <a:pt x="1013" y="61"/>
                    <a:pt x="1056" y="67"/>
                    <a:pt x="1013" y="61"/>
                  </a:cubicBezTo>
                  <a:cubicBezTo>
                    <a:pt x="971" y="56"/>
                    <a:pt x="957" y="47"/>
                    <a:pt x="935" y="31"/>
                  </a:cubicBezTo>
                  <a:cubicBezTo>
                    <a:pt x="912" y="14"/>
                    <a:pt x="908" y="0"/>
                    <a:pt x="895" y="22"/>
                  </a:cubicBezTo>
                  <a:cubicBezTo>
                    <a:pt x="890" y="31"/>
                    <a:pt x="888" y="40"/>
                    <a:pt x="886" y="47"/>
                  </a:cubicBezTo>
                  <a:cubicBezTo>
                    <a:pt x="888" y="49"/>
                    <a:pt x="890" y="52"/>
                    <a:pt x="891" y="57"/>
                  </a:cubicBezTo>
                  <a:cubicBezTo>
                    <a:pt x="895" y="81"/>
                    <a:pt x="908" y="105"/>
                    <a:pt x="873" y="127"/>
                  </a:cubicBezTo>
                  <a:cubicBezTo>
                    <a:pt x="838" y="149"/>
                    <a:pt x="817" y="140"/>
                    <a:pt x="817" y="172"/>
                  </a:cubicBezTo>
                  <a:cubicBezTo>
                    <a:pt x="817" y="203"/>
                    <a:pt x="797" y="222"/>
                    <a:pt x="775" y="227"/>
                  </a:cubicBezTo>
                  <a:cubicBezTo>
                    <a:pt x="753" y="233"/>
                    <a:pt x="734" y="246"/>
                    <a:pt x="718" y="236"/>
                  </a:cubicBezTo>
                  <a:cubicBezTo>
                    <a:pt x="703" y="227"/>
                    <a:pt x="675" y="211"/>
                    <a:pt x="668" y="227"/>
                  </a:cubicBezTo>
                  <a:cubicBezTo>
                    <a:pt x="662" y="244"/>
                    <a:pt x="681" y="331"/>
                    <a:pt x="640" y="327"/>
                  </a:cubicBezTo>
                  <a:cubicBezTo>
                    <a:pt x="598" y="324"/>
                    <a:pt x="576" y="285"/>
                    <a:pt x="557" y="316"/>
                  </a:cubicBezTo>
                  <a:cubicBezTo>
                    <a:pt x="537" y="348"/>
                    <a:pt x="513" y="338"/>
                    <a:pt x="493" y="338"/>
                  </a:cubicBezTo>
                  <a:cubicBezTo>
                    <a:pt x="474" y="338"/>
                    <a:pt x="458" y="331"/>
                    <a:pt x="454" y="355"/>
                  </a:cubicBezTo>
                  <a:cubicBezTo>
                    <a:pt x="450" y="379"/>
                    <a:pt x="441" y="401"/>
                    <a:pt x="413" y="414"/>
                  </a:cubicBezTo>
                  <a:cubicBezTo>
                    <a:pt x="384" y="427"/>
                    <a:pt x="373" y="424"/>
                    <a:pt x="356" y="444"/>
                  </a:cubicBezTo>
                  <a:cubicBezTo>
                    <a:pt x="338" y="464"/>
                    <a:pt x="297" y="494"/>
                    <a:pt x="290" y="520"/>
                  </a:cubicBezTo>
                  <a:cubicBezTo>
                    <a:pt x="284" y="546"/>
                    <a:pt x="260" y="620"/>
                    <a:pt x="233" y="583"/>
                  </a:cubicBezTo>
                  <a:cubicBezTo>
                    <a:pt x="207" y="546"/>
                    <a:pt x="209" y="535"/>
                    <a:pt x="179" y="505"/>
                  </a:cubicBezTo>
                  <a:cubicBezTo>
                    <a:pt x="148" y="476"/>
                    <a:pt x="124" y="487"/>
                    <a:pt x="107" y="461"/>
                  </a:cubicBezTo>
                  <a:cubicBezTo>
                    <a:pt x="89" y="435"/>
                    <a:pt x="72" y="453"/>
                    <a:pt x="65" y="468"/>
                  </a:cubicBezTo>
                  <a:cubicBezTo>
                    <a:pt x="59" y="483"/>
                    <a:pt x="35" y="503"/>
                    <a:pt x="61" y="516"/>
                  </a:cubicBezTo>
                  <a:cubicBezTo>
                    <a:pt x="87" y="529"/>
                    <a:pt x="78" y="539"/>
                    <a:pt x="78" y="555"/>
                  </a:cubicBezTo>
                  <a:cubicBezTo>
                    <a:pt x="78" y="572"/>
                    <a:pt x="70" y="600"/>
                    <a:pt x="94" y="633"/>
                  </a:cubicBezTo>
                  <a:cubicBezTo>
                    <a:pt x="118" y="666"/>
                    <a:pt x="129" y="681"/>
                    <a:pt x="107" y="705"/>
                  </a:cubicBezTo>
                  <a:cubicBezTo>
                    <a:pt x="85" y="729"/>
                    <a:pt x="59" y="763"/>
                    <a:pt x="54" y="791"/>
                  </a:cubicBezTo>
                  <a:cubicBezTo>
                    <a:pt x="50" y="818"/>
                    <a:pt x="0" y="818"/>
                    <a:pt x="24" y="854"/>
                  </a:cubicBezTo>
                  <a:cubicBezTo>
                    <a:pt x="48" y="889"/>
                    <a:pt x="63" y="891"/>
                    <a:pt x="94" y="894"/>
                  </a:cubicBezTo>
                  <a:cubicBezTo>
                    <a:pt x="124" y="898"/>
                    <a:pt x="190" y="907"/>
                    <a:pt x="198" y="930"/>
                  </a:cubicBezTo>
                  <a:cubicBezTo>
                    <a:pt x="206" y="949"/>
                    <a:pt x="264" y="1009"/>
                    <a:pt x="295" y="1052"/>
                  </a:cubicBezTo>
                  <a:cubicBezTo>
                    <a:pt x="330" y="1027"/>
                    <a:pt x="369" y="991"/>
                    <a:pt x="415" y="928"/>
                  </a:cubicBezTo>
                  <a:cubicBezTo>
                    <a:pt x="485" y="831"/>
                    <a:pt x="445" y="754"/>
                    <a:pt x="550" y="757"/>
                  </a:cubicBezTo>
                  <a:cubicBezTo>
                    <a:pt x="655" y="761"/>
                    <a:pt x="694" y="761"/>
                    <a:pt x="716" y="791"/>
                  </a:cubicBezTo>
                  <a:cubicBezTo>
                    <a:pt x="738" y="820"/>
                    <a:pt x="808" y="817"/>
                    <a:pt x="764" y="872"/>
                  </a:cubicBezTo>
                  <a:cubicBezTo>
                    <a:pt x="720" y="928"/>
                    <a:pt x="694" y="972"/>
                    <a:pt x="672" y="991"/>
                  </a:cubicBezTo>
                  <a:cubicBezTo>
                    <a:pt x="651" y="1009"/>
                    <a:pt x="594" y="1065"/>
                    <a:pt x="633" y="1091"/>
                  </a:cubicBezTo>
                  <a:cubicBezTo>
                    <a:pt x="672" y="1117"/>
                    <a:pt x="655" y="1135"/>
                    <a:pt x="699" y="1139"/>
                  </a:cubicBezTo>
                  <a:cubicBezTo>
                    <a:pt x="742" y="1143"/>
                    <a:pt x="738" y="1117"/>
                    <a:pt x="725" y="1161"/>
                  </a:cubicBezTo>
                  <a:cubicBezTo>
                    <a:pt x="712" y="1206"/>
                    <a:pt x="720" y="1213"/>
                    <a:pt x="664" y="1228"/>
                  </a:cubicBezTo>
                  <a:cubicBezTo>
                    <a:pt x="607" y="1243"/>
                    <a:pt x="616" y="1258"/>
                    <a:pt x="620" y="1284"/>
                  </a:cubicBezTo>
                  <a:cubicBezTo>
                    <a:pt x="624" y="1310"/>
                    <a:pt x="668" y="1295"/>
                    <a:pt x="712" y="1269"/>
                  </a:cubicBezTo>
                  <a:cubicBezTo>
                    <a:pt x="755" y="1243"/>
                    <a:pt x="803" y="1206"/>
                    <a:pt x="830" y="1161"/>
                  </a:cubicBezTo>
                  <a:cubicBezTo>
                    <a:pt x="856" y="1117"/>
                    <a:pt x="895" y="1057"/>
                    <a:pt x="956" y="1028"/>
                  </a:cubicBezTo>
                  <a:cubicBezTo>
                    <a:pt x="1018" y="998"/>
                    <a:pt x="1009" y="987"/>
                    <a:pt x="1061" y="965"/>
                  </a:cubicBezTo>
                  <a:cubicBezTo>
                    <a:pt x="1114" y="943"/>
                    <a:pt x="1127" y="935"/>
                    <a:pt x="1170" y="920"/>
                  </a:cubicBezTo>
                  <a:cubicBezTo>
                    <a:pt x="1202" y="909"/>
                    <a:pt x="1216" y="885"/>
                    <a:pt x="1239" y="884"/>
                  </a:cubicBezTo>
                  <a:cubicBezTo>
                    <a:pt x="1240" y="852"/>
                    <a:pt x="1245" y="812"/>
                    <a:pt x="1262" y="802"/>
                  </a:cubicBezTo>
                  <a:cubicBezTo>
                    <a:pt x="1293" y="783"/>
                    <a:pt x="1358" y="683"/>
                    <a:pt x="1411" y="657"/>
                  </a:cubicBezTo>
                  <a:cubicBezTo>
                    <a:pt x="1425" y="650"/>
                    <a:pt x="1443" y="640"/>
                    <a:pt x="1460" y="630"/>
                  </a:cubicBezTo>
                  <a:cubicBezTo>
                    <a:pt x="1461" y="592"/>
                    <a:pt x="1462" y="543"/>
                    <a:pt x="1462" y="528"/>
                  </a:cubicBezTo>
                  <a:cubicBezTo>
                    <a:pt x="1462" y="503"/>
                    <a:pt x="1446" y="484"/>
                    <a:pt x="1410" y="45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0" name="Freeform 11">
              <a:extLst>
                <a:ext uri="{FF2B5EF4-FFF2-40B4-BE49-F238E27FC236}">
                  <a16:creationId xmlns:a16="http://schemas.microsoft.com/office/drawing/2014/main" id="{E3DCBC06-DF4D-3045-A008-D5F6EC482664}"/>
                </a:ext>
              </a:extLst>
            </p:cNvPr>
            <p:cNvSpPr>
              <a:spLocks/>
            </p:cNvSpPr>
            <p:nvPr/>
          </p:nvSpPr>
          <p:spPr bwMode="auto">
            <a:xfrm>
              <a:off x="4637" y="856"/>
              <a:ext cx="985" cy="609"/>
            </a:xfrm>
            <a:custGeom>
              <a:avLst/>
              <a:gdLst>
                <a:gd name="T0" fmla="*/ 2111 w 2127"/>
                <a:gd name="T1" fmla="*/ 367 h 1316"/>
                <a:gd name="T2" fmla="*/ 1900 w 2127"/>
                <a:gd name="T3" fmla="*/ 314 h 1316"/>
                <a:gd name="T4" fmla="*/ 1808 w 2127"/>
                <a:gd name="T5" fmla="*/ 300 h 1316"/>
                <a:gd name="T6" fmla="*/ 1693 w 2127"/>
                <a:gd name="T7" fmla="*/ 361 h 1316"/>
                <a:gd name="T8" fmla="*/ 1634 w 2127"/>
                <a:gd name="T9" fmla="*/ 458 h 1316"/>
                <a:gd name="T10" fmla="*/ 1500 w 2127"/>
                <a:gd name="T11" fmla="*/ 367 h 1316"/>
                <a:gd name="T12" fmla="*/ 1467 w 2127"/>
                <a:gd name="T13" fmla="*/ 269 h 1316"/>
                <a:gd name="T14" fmla="*/ 1379 w 2127"/>
                <a:gd name="T15" fmla="*/ 280 h 1316"/>
                <a:gd name="T16" fmla="*/ 1392 w 2127"/>
                <a:gd name="T17" fmla="*/ 372 h 1316"/>
                <a:gd name="T18" fmla="*/ 1270 w 2127"/>
                <a:gd name="T19" fmla="*/ 269 h 1316"/>
                <a:gd name="T20" fmla="*/ 1143 w 2127"/>
                <a:gd name="T21" fmla="*/ 239 h 1316"/>
                <a:gd name="T22" fmla="*/ 1044 w 2127"/>
                <a:gd name="T23" fmla="*/ 152 h 1316"/>
                <a:gd name="T24" fmla="*/ 907 w 2127"/>
                <a:gd name="T25" fmla="*/ 186 h 1316"/>
                <a:gd name="T26" fmla="*/ 766 w 2127"/>
                <a:gd name="T27" fmla="*/ 166 h 1316"/>
                <a:gd name="T28" fmla="*/ 638 w 2127"/>
                <a:gd name="T29" fmla="*/ 189 h 1316"/>
                <a:gd name="T30" fmla="*/ 494 w 2127"/>
                <a:gd name="T31" fmla="*/ 111 h 1316"/>
                <a:gd name="T32" fmla="*/ 402 w 2127"/>
                <a:gd name="T33" fmla="*/ 16 h 1316"/>
                <a:gd name="T34" fmla="*/ 290 w 2127"/>
                <a:gd name="T35" fmla="*/ 51 h 1316"/>
                <a:gd name="T36" fmla="*/ 245 w 2127"/>
                <a:gd name="T37" fmla="*/ 114 h 1316"/>
                <a:gd name="T38" fmla="*/ 160 w 2127"/>
                <a:gd name="T39" fmla="*/ 157 h 1316"/>
                <a:gd name="T40" fmla="*/ 64 w 2127"/>
                <a:gd name="T41" fmla="*/ 146 h 1316"/>
                <a:gd name="T42" fmla="*/ 103 w 2127"/>
                <a:gd name="T43" fmla="*/ 239 h 1316"/>
                <a:gd name="T44" fmla="*/ 177 w 2127"/>
                <a:gd name="T45" fmla="*/ 316 h 1316"/>
                <a:gd name="T46" fmla="*/ 180 w 2127"/>
                <a:gd name="T47" fmla="*/ 478 h 1316"/>
                <a:gd name="T48" fmla="*/ 271 w 2127"/>
                <a:gd name="T49" fmla="*/ 569 h 1316"/>
                <a:gd name="T50" fmla="*/ 404 w 2127"/>
                <a:gd name="T51" fmla="*/ 493 h 1316"/>
                <a:gd name="T52" fmla="*/ 512 w 2127"/>
                <a:gd name="T53" fmla="*/ 637 h 1316"/>
                <a:gd name="T54" fmla="*/ 570 w 2127"/>
                <a:gd name="T55" fmla="*/ 733 h 1316"/>
                <a:gd name="T56" fmla="*/ 619 w 2127"/>
                <a:gd name="T57" fmla="*/ 717 h 1316"/>
                <a:gd name="T58" fmla="*/ 740 w 2127"/>
                <a:gd name="T59" fmla="*/ 803 h 1316"/>
                <a:gd name="T60" fmla="*/ 871 w 2127"/>
                <a:gd name="T61" fmla="*/ 834 h 1316"/>
                <a:gd name="T62" fmla="*/ 1005 w 2127"/>
                <a:gd name="T63" fmla="*/ 1014 h 1316"/>
                <a:gd name="T64" fmla="*/ 1146 w 2127"/>
                <a:gd name="T65" fmla="*/ 1214 h 1316"/>
                <a:gd name="T66" fmla="*/ 1243 w 2127"/>
                <a:gd name="T67" fmla="*/ 1228 h 1316"/>
                <a:gd name="T68" fmla="*/ 1339 w 2127"/>
                <a:gd name="T69" fmla="*/ 995 h 1316"/>
                <a:gd name="T70" fmla="*/ 1470 w 2127"/>
                <a:gd name="T71" fmla="*/ 1039 h 1316"/>
                <a:gd name="T72" fmla="*/ 1552 w 2127"/>
                <a:gd name="T73" fmla="*/ 1039 h 1316"/>
                <a:gd name="T74" fmla="*/ 1647 w 2127"/>
                <a:gd name="T75" fmla="*/ 1017 h 1316"/>
                <a:gd name="T76" fmla="*/ 1587 w 2127"/>
                <a:gd name="T77" fmla="*/ 911 h 1316"/>
                <a:gd name="T78" fmla="*/ 1693 w 2127"/>
                <a:gd name="T79" fmla="*/ 846 h 1316"/>
                <a:gd name="T80" fmla="*/ 1811 w 2127"/>
                <a:gd name="T81" fmla="*/ 714 h 1316"/>
                <a:gd name="T82" fmla="*/ 1862 w 2127"/>
                <a:gd name="T83" fmla="*/ 588 h 1316"/>
                <a:gd name="T84" fmla="*/ 1978 w 2127"/>
                <a:gd name="T85" fmla="*/ 596 h 1316"/>
                <a:gd name="T86" fmla="*/ 2127 w 2127"/>
                <a:gd name="T87" fmla="*/ 489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27" h="1316">
                  <a:moveTo>
                    <a:pt x="2114" y="376"/>
                  </a:moveTo>
                  <a:cubicBezTo>
                    <a:pt x="2113" y="373"/>
                    <a:pt x="2112" y="370"/>
                    <a:pt x="2111" y="367"/>
                  </a:cubicBezTo>
                  <a:cubicBezTo>
                    <a:pt x="2041" y="376"/>
                    <a:pt x="1984" y="369"/>
                    <a:pt x="1955" y="367"/>
                  </a:cubicBezTo>
                  <a:cubicBezTo>
                    <a:pt x="1919" y="364"/>
                    <a:pt x="1939" y="369"/>
                    <a:pt x="1900" y="314"/>
                  </a:cubicBezTo>
                  <a:cubicBezTo>
                    <a:pt x="1860" y="258"/>
                    <a:pt x="1886" y="289"/>
                    <a:pt x="1854" y="314"/>
                  </a:cubicBezTo>
                  <a:cubicBezTo>
                    <a:pt x="1821" y="339"/>
                    <a:pt x="1818" y="328"/>
                    <a:pt x="1808" y="300"/>
                  </a:cubicBezTo>
                  <a:cubicBezTo>
                    <a:pt x="1798" y="272"/>
                    <a:pt x="1778" y="303"/>
                    <a:pt x="1765" y="330"/>
                  </a:cubicBezTo>
                  <a:cubicBezTo>
                    <a:pt x="1752" y="358"/>
                    <a:pt x="1726" y="353"/>
                    <a:pt x="1693" y="361"/>
                  </a:cubicBezTo>
                  <a:cubicBezTo>
                    <a:pt x="1660" y="369"/>
                    <a:pt x="1677" y="383"/>
                    <a:pt x="1680" y="417"/>
                  </a:cubicBezTo>
                  <a:cubicBezTo>
                    <a:pt x="1683" y="450"/>
                    <a:pt x="1664" y="455"/>
                    <a:pt x="1634" y="458"/>
                  </a:cubicBezTo>
                  <a:cubicBezTo>
                    <a:pt x="1605" y="461"/>
                    <a:pt x="1592" y="444"/>
                    <a:pt x="1578" y="414"/>
                  </a:cubicBezTo>
                  <a:cubicBezTo>
                    <a:pt x="1565" y="383"/>
                    <a:pt x="1500" y="386"/>
                    <a:pt x="1500" y="367"/>
                  </a:cubicBezTo>
                  <a:cubicBezTo>
                    <a:pt x="1500" y="347"/>
                    <a:pt x="1493" y="344"/>
                    <a:pt x="1470" y="328"/>
                  </a:cubicBezTo>
                  <a:cubicBezTo>
                    <a:pt x="1447" y="311"/>
                    <a:pt x="1467" y="294"/>
                    <a:pt x="1467" y="269"/>
                  </a:cubicBezTo>
                  <a:cubicBezTo>
                    <a:pt x="1467" y="244"/>
                    <a:pt x="1477" y="236"/>
                    <a:pt x="1438" y="233"/>
                  </a:cubicBezTo>
                  <a:cubicBezTo>
                    <a:pt x="1398" y="230"/>
                    <a:pt x="1382" y="250"/>
                    <a:pt x="1379" y="280"/>
                  </a:cubicBezTo>
                  <a:cubicBezTo>
                    <a:pt x="1375" y="311"/>
                    <a:pt x="1398" y="322"/>
                    <a:pt x="1415" y="342"/>
                  </a:cubicBezTo>
                  <a:cubicBezTo>
                    <a:pt x="1431" y="361"/>
                    <a:pt x="1408" y="372"/>
                    <a:pt x="1392" y="372"/>
                  </a:cubicBezTo>
                  <a:cubicBezTo>
                    <a:pt x="1375" y="372"/>
                    <a:pt x="1349" y="372"/>
                    <a:pt x="1320" y="350"/>
                  </a:cubicBezTo>
                  <a:cubicBezTo>
                    <a:pt x="1290" y="328"/>
                    <a:pt x="1280" y="300"/>
                    <a:pt x="1270" y="269"/>
                  </a:cubicBezTo>
                  <a:cubicBezTo>
                    <a:pt x="1261" y="239"/>
                    <a:pt x="1208" y="283"/>
                    <a:pt x="1175" y="280"/>
                  </a:cubicBezTo>
                  <a:cubicBezTo>
                    <a:pt x="1143" y="278"/>
                    <a:pt x="1130" y="261"/>
                    <a:pt x="1143" y="239"/>
                  </a:cubicBezTo>
                  <a:cubicBezTo>
                    <a:pt x="1156" y="216"/>
                    <a:pt x="1166" y="203"/>
                    <a:pt x="1149" y="189"/>
                  </a:cubicBezTo>
                  <a:cubicBezTo>
                    <a:pt x="1133" y="175"/>
                    <a:pt x="1090" y="158"/>
                    <a:pt x="1044" y="152"/>
                  </a:cubicBezTo>
                  <a:cubicBezTo>
                    <a:pt x="999" y="147"/>
                    <a:pt x="999" y="161"/>
                    <a:pt x="979" y="180"/>
                  </a:cubicBezTo>
                  <a:cubicBezTo>
                    <a:pt x="959" y="200"/>
                    <a:pt x="956" y="189"/>
                    <a:pt x="907" y="186"/>
                  </a:cubicBezTo>
                  <a:cubicBezTo>
                    <a:pt x="858" y="183"/>
                    <a:pt x="881" y="175"/>
                    <a:pt x="854" y="144"/>
                  </a:cubicBezTo>
                  <a:cubicBezTo>
                    <a:pt x="828" y="114"/>
                    <a:pt x="795" y="150"/>
                    <a:pt x="766" y="166"/>
                  </a:cubicBezTo>
                  <a:cubicBezTo>
                    <a:pt x="736" y="183"/>
                    <a:pt x="733" y="172"/>
                    <a:pt x="700" y="161"/>
                  </a:cubicBezTo>
                  <a:cubicBezTo>
                    <a:pt x="668" y="150"/>
                    <a:pt x="668" y="175"/>
                    <a:pt x="638" y="189"/>
                  </a:cubicBezTo>
                  <a:cubicBezTo>
                    <a:pt x="609" y="203"/>
                    <a:pt x="602" y="197"/>
                    <a:pt x="563" y="169"/>
                  </a:cubicBezTo>
                  <a:cubicBezTo>
                    <a:pt x="524" y="141"/>
                    <a:pt x="527" y="127"/>
                    <a:pt x="494" y="111"/>
                  </a:cubicBezTo>
                  <a:cubicBezTo>
                    <a:pt x="461" y="94"/>
                    <a:pt x="474" y="55"/>
                    <a:pt x="458" y="27"/>
                  </a:cubicBezTo>
                  <a:cubicBezTo>
                    <a:pt x="442" y="0"/>
                    <a:pt x="432" y="16"/>
                    <a:pt x="402" y="16"/>
                  </a:cubicBezTo>
                  <a:cubicBezTo>
                    <a:pt x="373" y="16"/>
                    <a:pt x="376" y="30"/>
                    <a:pt x="330" y="41"/>
                  </a:cubicBezTo>
                  <a:cubicBezTo>
                    <a:pt x="313" y="45"/>
                    <a:pt x="300" y="49"/>
                    <a:pt x="290" y="51"/>
                  </a:cubicBezTo>
                  <a:cubicBezTo>
                    <a:pt x="291" y="55"/>
                    <a:pt x="290" y="59"/>
                    <a:pt x="287" y="64"/>
                  </a:cubicBezTo>
                  <a:cubicBezTo>
                    <a:pt x="271" y="89"/>
                    <a:pt x="243" y="81"/>
                    <a:pt x="245" y="114"/>
                  </a:cubicBezTo>
                  <a:cubicBezTo>
                    <a:pt x="247" y="148"/>
                    <a:pt x="265" y="213"/>
                    <a:pt x="221" y="189"/>
                  </a:cubicBezTo>
                  <a:cubicBezTo>
                    <a:pt x="177" y="165"/>
                    <a:pt x="180" y="139"/>
                    <a:pt x="160" y="157"/>
                  </a:cubicBezTo>
                  <a:cubicBezTo>
                    <a:pt x="140" y="176"/>
                    <a:pt x="142" y="183"/>
                    <a:pt x="116" y="170"/>
                  </a:cubicBezTo>
                  <a:cubicBezTo>
                    <a:pt x="90" y="157"/>
                    <a:pt x="73" y="131"/>
                    <a:pt x="64" y="146"/>
                  </a:cubicBezTo>
                  <a:cubicBezTo>
                    <a:pt x="55" y="161"/>
                    <a:pt x="0" y="215"/>
                    <a:pt x="35" y="226"/>
                  </a:cubicBezTo>
                  <a:cubicBezTo>
                    <a:pt x="70" y="237"/>
                    <a:pt x="99" y="211"/>
                    <a:pt x="103" y="239"/>
                  </a:cubicBezTo>
                  <a:cubicBezTo>
                    <a:pt x="107" y="266"/>
                    <a:pt x="110" y="266"/>
                    <a:pt x="134" y="278"/>
                  </a:cubicBezTo>
                  <a:cubicBezTo>
                    <a:pt x="158" y="289"/>
                    <a:pt x="180" y="292"/>
                    <a:pt x="177" y="316"/>
                  </a:cubicBezTo>
                  <a:cubicBezTo>
                    <a:pt x="175" y="341"/>
                    <a:pt x="136" y="392"/>
                    <a:pt x="147" y="420"/>
                  </a:cubicBezTo>
                  <a:cubicBezTo>
                    <a:pt x="158" y="448"/>
                    <a:pt x="169" y="457"/>
                    <a:pt x="180" y="478"/>
                  </a:cubicBezTo>
                  <a:cubicBezTo>
                    <a:pt x="190" y="498"/>
                    <a:pt x="219" y="502"/>
                    <a:pt x="225" y="535"/>
                  </a:cubicBezTo>
                  <a:cubicBezTo>
                    <a:pt x="232" y="569"/>
                    <a:pt x="236" y="593"/>
                    <a:pt x="271" y="569"/>
                  </a:cubicBezTo>
                  <a:cubicBezTo>
                    <a:pt x="306" y="544"/>
                    <a:pt x="341" y="537"/>
                    <a:pt x="352" y="515"/>
                  </a:cubicBezTo>
                  <a:cubicBezTo>
                    <a:pt x="363" y="493"/>
                    <a:pt x="398" y="463"/>
                    <a:pt x="404" y="493"/>
                  </a:cubicBezTo>
                  <a:cubicBezTo>
                    <a:pt x="411" y="522"/>
                    <a:pt x="463" y="531"/>
                    <a:pt x="468" y="567"/>
                  </a:cubicBezTo>
                  <a:cubicBezTo>
                    <a:pt x="472" y="602"/>
                    <a:pt x="498" y="607"/>
                    <a:pt x="512" y="637"/>
                  </a:cubicBezTo>
                  <a:cubicBezTo>
                    <a:pt x="525" y="667"/>
                    <a:pt x="503" y="721"/>
                    <a:pt x="522" y="730"/>
                  </a:cubicBezTo>
                  <a:cubicBezTo>
                    <a:pt x="538" y="737"/>
                    <a:pt x="560" y="726"/>
                    <a:pt x="570" y="733"/>
                  </a:cubicBezTo>
                  <a:cubicBezTo>
                    <a:pt x="572" y="726"/>
                    <a:pt x="574" y="717"/>
                    <a:pt x="579" y="708"/>
                  </a:cubicBezTo>
                  <a:cubicBezTo>
                    <a:pt x="592" y="686"/>
                    <a:pt x="596" y="700"/>
                    <a:pt x="619" y="717"/>
                  </a:cubicBezTo>
                  <a:cubicBezTo>
                    <a:pt x="641" y="733"/>
                    <a:pt x="655" y="742"/>
                    <a:pt x="697" y="747"/>
                  </a:cubicBezTo>
                  <a:cubicBezTo>
                    <a:pt x="740" y="753"/>
                    <a:pt x="697" y="747"/>
                    <a:pt x="740" y="803"/>
                  </a:cubicBezTo>
                  <a:cubicBezTo>
                    <a:pt x="782" y="859"/>
                    <a:pt x="789" y="764"/>
                    <a:pt x="809" y="764"/>
                  </a:cubicBezTo>
                  <a:cubicBezTo>
                    <a:pt x="828" y="764"/>
                    <a:pt x="845" y="786"/>
                    <a:pt x="871" y="834"/>
                  </a:cubicBezTo>
                  <a:cubicBezTo>
                    <a:pt x="897" y="881"/>
                    <a:pt x="936" y="895"/>
                    <a:pt x="972" y="928"/>
                  </a:cubicBezTo>
                  <a:cubicBezTo>
                    <a:pt x="1008" y="961"/>
                    <a:pt x="1005" y="959"/>
                    <a:pt x="1005" y="1014"/>
                  </a:cubicBezTo>
                  <a:cubicBezTo>
                    <a:pt x="1005" y="1070"/>
                    <a:pt x="1058" y="1114"/>
                    <a:pt x="1094" y="1142"/>
                  </a:cubicBezTo>
                  <a:cubicBezTo>
                    <a:pt x="1130" y="1170"/>
                    <a:pt x="1146" y="1189"/>
                    <a:pt x="1146" y="1214"/>
                  </a:cubicBezTo>
                  <a:cubicBezTo>
                    <a:pt x="1146" y="1229"/>
                    <a:pt x="1145" y="1278"/>
                    <a:pt x="1144" y="1316"/>
                  </a:cubicBezTo>
                  <a:cubicBezTo>
                    <a:pt x="1188" y="1289"/>
                    <a:pt x="1234" y="1255"/>
                    <a:pt x="1243" y="1228"/>
                  </a:cubicBezTo>
                  <a:cubicBezTo>
                    <a:pt x="1256" y="1191"/>
                    <a:pt x="1296" y="1139"/>
                    <a:pt x="1300" y="1106"/>
                  </a:cubicBezTo>
                  <a:cubicBezTo>
                    <a:pt x="1304" y="1073"/>
                    <a:pt x="1313" y="995"/>
                    <a:pt x="1339" y="995"/>
                  </a:cubicBezTo>
                  <a:cubicBezTo>
                    <a:pt x="1365" y="995"/>
                    <a:pt x="1392" y="1002"/>
                    <a:pt x="1409" y="1021"/>
                  </a:cubicBezTo>
                  <a:cubicBezTo>
                    <a:pt x="1427" y="1039"/>
                    <a:pt x="1440" y="1043"/>
                    <a:pt x="1470" y="1039"/>
                  </a:cubicBezTo>
                  <a:cubicBezTo>
                    <a:pt x="1501" y="1036"/>
                    <a:pt x="1492" y="1024"/>
                    <a:pt x="1515" y="1039"/>
                  </a:cubicBezTo>
                  <a:cubicBezTo>
                    <a:pt x="1537" y="1055"/>
                    <a:pt x="1544" y="1048"/>
                    <a:pt x="1552" y="1039"/>
                  </a:cubicBezTo>
                  <a:cubicBezTo>
                    <a:pt x="1560" y="1031"/>
                    <a:pt x="1580" y="1010"/>
                    <a:pt x="1595" y="1021"/>
                  </a:cubicBezTo>
                  <a:cubicBezTo>
                    <a:pt x="1610" y="1032"/>
                    <a:pt x="1639" y="1043"/>
                    <a:pt x="1647" y="1017"/>
                  </a:cubicBezTo>
                  <a:cubicBezTo>
                    <a:pt x="1655" y="991"/>
                    <a:pt x="1672" y="975"/>
                    <a:pt x="1649" y="960"/>
                  </a:cubicBezTo>
                  <a:cubicBezTo>
                    <a:pt x="1626" y="945"/>
                    <a:pt x="1587" y="936"/>
                    <a:pt x="1587" y="911"/>
                  </a:cubicBezTo>
                  <a:cubicBezTo>
                    <a:pt x="1587" y="886"/>
                    <a:pt x="1585" y="853"/>
                    <a:pt x="1613" y="854"/>
                  </a:cubicBezTo>
                  <a:cubicBezTo>
                    <a:pt x="1641" y="856"/>
                    <a:pt x="1657" y="863"/>
                    <a:pt x="1693" y="846"/>
                  </a:cubicBezTo>
                  <a:cubicBezTo>
                    <a:pt x="1729" y="829"/>
                    <a:pt x="1752" y="842"/>
                    <a:pt x="1773" y="802"/>
                  </a:cubicBezTo>
                  <a:cubicBezTo>
                    <a:pt x="1795" y="761"/>
                    <a:pt x="1777" y="722"/>
                    <a:pt x="1811" y="714"/>
                  </a:cubicBezTo>
                  <a:cubicBezTo>
                    <a:pt x="1845" y="706"/>
                    <a:pt x="1890" y="693"/>
                    <a:pt x="1881" y="667"/>
                  </a:cubicBezTo>
                  <a:cubicBezTo>
                    <a:pt x="1873" y="640"/>
                    <a:pt x="1859" y="604"/>
                    <a:pt x="1862" y="588"/>
                  </a:cubicBezTo>
                  <a:cubicBezTo>
                    <a:pt x="1865" y="571"/>
                    <a:pt x="1883" y="522"/>
                    <a:pt x="1922" y="546"/>
                  </a:cubicBezTo>
                  <a:cubicBezTo>
                    <a:pt x="1962" y="569"/>
                    <a:pt x="1937" y="586"/>
                    <a:pt x="1978" y="596"/>
                  </a:cubicBezTo>
                  <a:cubicBezTo>
                    <a:pt x="2019" y="606"/>
                    <a:pt x="1998" y="572"/>
                    <a:pt x="2034" y="553"/>
                  </a:cubicBezTo>
                  <a:cubicBezTo>
                    <a:pt x="2070" y="533"/>
                    <a:pt x="2127" y="526"/>
                    <a:pt x="2127" y="489"/>
                  </a:cubicBezTo>
                  <a:cubicBezTo>
                    <a:pt x="2127" y="451"/>
                    <a:pt x="2122" y="414"/>
                    <a:pt x="2114" y="37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1" name="Freeform 12">
              <a:extLst>
                <a:ext uri="{FF2B5EF4-FFF2-40B4-BE49-F238E27FC236}">
                  <a16:creationId xmlns:a16="http://schemas.microsoft.com/office/drawing/2014/main" id="{1988B15B-06E5-3C47-A964-86BB1F1CC6C2}"/>
                </a:ext>
              </a:extLst>
            </p:cNvPr>
            <p:cNvSpPr>
              <a:spLocks/>
            </p:cNvSpPr>
            <p:nvPr/>
          </p:nvSpPr>
          <p:spPr bwMode="auto">
            <a:xfrm>
              <a:off x="2375" y="68"/>
              <a:ext cx="2536" cy="2030"/>
            </a:xfrm>
            <a:custGeom>
              <a:avLst/>
              <a:gdLst>
                <a:gd name="T0" fmla="*/ 318 w 5477"/>
                <a:gd name="T1" fmla="*/ 3541 h 4382"/>
                <a:gd name="T2" fmla="*/ 498 w 5477"/>
                <a:gd name="T3" fmla="*/ 3760 h 4382"/>
                <a:gd name="T4" fmla="*/ 1096 w 5477"/>
                <a:gd name="T5" fmla="*/ 4000 h 4382"/>
                <a:gd name="T6" fmla="*/ 1349 w 5477"/>
                <a:gd name="T7" fmla="*/ 4245 h 4382"/>
                <a:gd name="T8" fmla="*/ 1817 w 5477"/>
                <a:gd name="T9" fmla="*/ 4278 h 4382"/>
                <a:gd name="T10" fmla="*/ 2000 w 5477"/>
                <a:gd name="T11" fmla="*/ 3871 h 4382"/>
                <a:gd name="T12" fmla="*/ 2166 w 5477"/>
                <a:gd name="T13" fmla="*/ 4182 h 4382"/>
                <a:gd name="T14" fmla="*/ 2516 w 5477"/>
                <a:gd name="T15" fmla="*/ 4204 h 4382"/>
                <a:gd name="T16" fmla="*/ 2765 w 5477"/>
                <a:gd name="T17" fmla="*/ 3860 h 4382"/>
                <a:gd name="T18" fmla="*/ 3057 w 5477"/>
                <a:gd name="T19" fmla="*/ 3737 h 4382"/>
                <a:gd name="T20" fmla="*/ 3385 w 5477"/>
                <a:gd name="T21" fmla="*/ 3504 h 4382"/>
                <a:gd name="T22" fmla="*/ 3547 w 5477"/>
                <a:gd name="T23" fmla="*/ 3352 h 4382"/>
                <a:gd name="T24" fmla="*/ 3625 w 5477"/>
                <a:gd name="T25" fmla="*/ 3059 h 4382"/>
                <a:gd name="T26" fmla="*/ 4005 w 5477"/>
                <a:gd name="T27" fmla="*/ 3029 h 4382"/>
                <a:gd name="T28" fmla="*/ 4237 w 5477"/>
                <a:gd name="T29" fmla="*/ 2837 h 4382"/>
                <a:gd name="T30" fmla="*/ 4477 w 5477"/>
                <a:gd name="T31" fmla="*/ 3129 h 4382"/>
                <a:gd name="T32" fmla="*/ 4647 w 5477"/>
                <a:gd name="T33" fmla="*/ 2942 h 4382"/>
                <a:gd name="T34" fmla="*/ 4802 w 5477"/>
                <a:gd name="T35" fmla="*/ 2970 h 4382"/>
                <a:gd name="T36" fmla="*/ 5062 w 5477"/>
                <a:gd name="T37" fmla="*/ 2725 h 4382"/>
                <a:gd name="T38" fmla="*/ 5344 w 5477"/>
                <a:gd name="T39" fmla="*/ 2614 h 4382"/>
                <a:gd name="T40" fmla="*/ 5397 w 5477"/>
                <a:gd name="T41" fmla="*/ 2338 h 4382"/>
                <a:gd name="T42" fmla="*/ 5110 w 5477"/>
                <a:gd name="T43" fmla="*/ 2236 h 4382"/>
                <a:gd name="T44" fmla="*/ 4988 w 5477"/>
                <a:gd name="T45" fmla="*/ 1940 h 4382"/>
                <a:gd name="T46" fmla="*/ 5106 w 5477"/>
                <a:gd name="T47" fmla="*/ 1890 h 4382"/>
                <a:gd name="T48" fmla="*/ 5222 w 5477"/>
                <a:gd name="T49" fmla="*/ 1638 h 4382"/>
                <a:gd name="T50" fmla="*/ 4988 w 5477"/>
                <a:gd name="T51" fmla="*/ 1508 h 4382"/>
                <a:gd name="T52" fmla="*/ 5270 w 5477"/>
                <a:gd name="T53" fmla="*/ 1172 h 4382"/>
                <a:gd name="T54" fmla="*/ 5370 w 5477"/>
                <a:gd name="T55" fmla="*/ 932 h 4382"/>
                <a:gd name="T56" fmla="*/ 5418 w 5477"/>
                <a:gd name="T57" fmla="*/ 437 h 4382"/>
                <a:gd name="T58" fmla="*/ 4861 w 5477"/>
                <a:gd name="T59" fmla="*/ 466 h 4382"/>
                <a:gd name="T60" fmla="*/ 4619 w 5477"/>
                <a:gd name="T61" fmla="*/ 233 h 4382"/>
                <a:gd name="T62" fmla="*/ 4445 w 5477"/>
                <a:gd name="T63" fmla="*/ 0 h 4382"/>
                <a:gd name="T64" fmla="*/ 4370 w 5477"/>
                <a:gd name="T65" fmla="*/ 226 h 4382"/>
                <a:gd name="T66" fmla="*/ 4303 w 5477"/>
                <a:gd name="T67" fmla="*/ 541 h 4382"/>
                <a:gd name="T68" fmla="*/ 4239 w 5477"/>
                <a:gd name="T69" fmla="*/ 747 h 4382"/>
                <a:gd name="T70" fmla="*/ 4144 w 5477"/>
                <a:gd name="T71" fmla="*/ 957 h 4382"/>
                <a:gd name="T72" fmla="*/ 3764 w 5477"/>
                <a:gd name="T73" fmla="*/ 1100 h 4382"/>
                <a:gd name="T74" fmla="*/ 3630 w 5477"/>
                <a:gd name="T75" fmla="*/ 1506 h 4382"/>
                <a:gd name="T76" fmla="*/ 3970 w 5477"/>
                <a:gd name="T77" fmla="*/ 1564 h 4382"/>
                <a:gd name="T78" fmla="*/ 4314 w 5477"/>
                <a:gd name="T79" fmla="*/ 1498 h 4382"/>
                <a:gd name="T80" fmla="*/ 4429 w 5477"/>
                <a:gd name="T81" fmla="*/ 1778 h 4382"/>
                <a:gd name="T82" fmla="*/ 4108 w 5477"/>
                <a:gd name="T83" fmla="*/ 1831 h 4382"/>
                <a:gd name="T84" fmla="*/ 3843 w 5477"/>
                <a:gd name="T85" fmla="*/ 2098 h 4382"/>
                <a:gd name="T86" fmla="*/ 3361 w 5477"/>
                <a:gd name="T87" fmla="*/ 2387 h 4382"/>
                <a:gd name="T88" fmla="*/ 2945 w 5477"/>
                <a:gd name="T89" fmla="*/ 2498 h 4382"/>
                <a:gd name="T90" fmla="*/ 2883 w 5477"/>
                <a:gd name="T91" fmla="*/ 2807 h 4382"/>
                <a:gd name="T92" fmla="*/ 2381 w 5477"/>
                <a:gd name="T93" fmla="*/ 3068 h 4382"/>
                <a:gd name="T94" fmla="*/ 1756 w 5477"/>
                <a:gd name="T95" fmla="*/ 3241 h 4382"/>
                <a:gd name="T96" fmla="*/ 1372 w 5477"/>
                <a:gd name="T97" fmla="*/ 3280 h 4382"/>
                <a:gd name="T98" fmla="*/ 753 w 5477"/>
                <a:gd name="T99" fmla="*/ 3085 h 4382"/>
                <a:gd name="T100" fmla="*/ 137 w 5477"/>
                <a:gd name="T101" fmla="*/ 3043 h 4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77" h="4382">
                  <a:moveTo>
                    <a:pt x="26" y="3270"/>
                  </a:moveTo>
                  <a:cubicBezTo>
                    <a:pt x="0" y="3300"/>
                    <a:pt x="21" y="3322"/>
                    <a:pt x="21" y="3356"/>
                  </a:cubicBezTo>
                  <a:cubicBezTo>
                    <a:pt x="21" y="3389"/>
                    <a:pt x="61" y="3422"/>
                    <a:pt x="78" y="3459"/>
                  </a:cubicBezTo>
                  <a:cubicBezTo>
                    <a:pt x="96" y="3496"/>
                    <a:pt x="135" y="3519"/>
                    <a:pt x="187" y="3570"/>
                  </a:cubicBezTo>
                  <a:cubicBezTo>
                    <a:pt x="240" y="3622"/>
                    <a:pt x="292" y="3574"/>
                    <a:pt x="318" y="3541"/>
                  </a:cubicBezTo>
                  <a:cubicBezTo>
                    <a:pt x="345" y="3507"/>
                    <a:pt x="349" y="3500"/>
                    <a:pt x="375" y="3493"/>
                  </a:cubicBezTo>
                  <a:cubicBezTo>
                    <a:pt x="401" y="3485"/>
                    <a:pt x="546" y="3485"/>
                    <a:pt x="607" y="3507"/>
                  </a:cubicBezTo>
                  <a:cubicBezTo>
                    <a:pt x="668" y="3530"/>
                    <a:pt x="659" y="3567"/>
                    <a:pt x="655" y="3608"/>
                  </a:cubicBezTo>
                  <a:cubicBezTo>
                    <a:pt x="650" y="3648"/>
                    <a:pt x="607" y="3656"/>
                    <a:pt x="572" y="3667"/>
                  </a:cubicBezTo>
                  <a:cubicBezTo>
                    <a:pt x="537" y="3678"/>
                    <a:pt x="502" y="3741"/>
                    <a:pt x="498" y="3760"/>
                  </a:cubicBezTo>
                  <a:cubicBezTo>
                    <a:pt x="493" y="3778"/>
                    <a:pt x="581" y="3789"/>
                    <a:pt x="616" y="3826"/>
                  </a:cubicBezTo>
                  <a:cubicBezTo>
                    <a:pt x="650" y="3863"/>
                    <a:pt x="672" y="3848"/>
                    <a:pt x="720" y="3848"/>
                  </a:cubicBezTo>
                  <a:cubicBezTo>
                    <a:pt x="768" y="3848"/>
                    <a:pt x="733" y="3926"/>
                    <a:pt x="764" y="3963"/>
                  </a:cubicBezTo>
                  <a:cubicBezTo>
                    <a:pt x="795" y="4000"/>
                    <a:pt x="830" y="3982"/>
                    <a:pt x="891" y="4012"/>
                  </a:cubicBezTo>
                  <a:cubicBezTo>
                    <a:pt x="952" y="4041"/>
                    <a:pt x="1026" y="4015"/>
                    <a:pt x="1096" y="4000"/>
                  </a:cubicBezTo>
                  <a:cubicBezTo>
                    <a:pt x="1166" y="3986"/>
                    <a:pt x="1231" y="3904"/>
                    <a:pt x="1271" y="3871"/>
                  </a:cubicBezTo>
                  <a:cubicBezTo>
                    <a:pt x="1310" y="3837"/>
                    <a:pt x="1393" y="3874"/>
                    <a:pt x="1437" y="3904"/>
                  </a:cubicBezTo>
                  <a:cubicBezTo>
                    <a:pt x="1480" y="3934"/>
                    <a:pt x="1480" y="3974"/>
                    <a:pt x="1476" y="4034"/>
                  </a:cubicBezTo>
                  <a:cubicBezTo>
                    <a:pt x="1472" y="4093"/>
                    <a:pt x="1428" y="4119"/>
                    <a:pt x="1380" y="4134"/>
                  </a:cubicBezTo>
                  <a:cubicBezTo>
                    <a:pt x="1332" y="4149"/>
                    <a:pt x="1362" y="4201"/>
                    <a:pt x="1349" y="4245"/>
                  </a:cubicBezTo>
                  <a:cubicBezTo>
                    <a:pt x="1336" y="4290"/>
                    <a:pt x="1380" y="4293"/>
                    <a:pt x="1419" y="4323"/>
                  </a:cubicBezTo>
                  <a:cubicBezTo>
                    <a:pt x="1459" y="4353"/>
                    <a:pt x="1459" y="4382"/>
                    <a:pt x="1502" y="4375"/>
                  </a:cubicBezTo>
                  <a:cubicBezTo>
                    <a:pt x="1546" y="4367"/>
                    <a:pt x="1528" y="4330"/>
                    <a:pt x="1581" y="4345"/>
                  </a:cubicBezTo>
                  <a:cubicBezTo>
                    <a:pt x="1633" y="4360"/>
                    <a:pt x="1690" y="4315"/>
                    <a:pt x="1708" y="4282"/>
                  </a:cubicBezTo>
                  <a:cubicBezTo>
                    <a:pt x="1725" y="4249"/>
                    <a:pt x="1764" y="4282"/>
                    <a:pt x="1817" y="4278"/>
                  </a:cubicBezTo>
                  <a:cubicBezTo>
                    <a:pt x="1869" y="4275"/>
                    <a:pt x="1852" y="4208"/>
                    <a:pt x="1830" y="4197"/>
                  </a:cubicBezTo>
                  <a:cubicBezTo>
                    <a:pt x="1808" y="4186"/>
                    <a:pt x="1830" y="4138"/>
                    <a:pt x="1856" y="4112"/>
                  </a:cubicBezTo>
                  <a:cubicBezTo>
                    <a:pt x="1882" y="4086"/>
                    <a:pt x="1860" y="4037"/>
                    <a:pt x="1856" y="4004"/>
                  </a:cubicBezTo>
                  <a:cubicBezTo>
                    <a:pt x="1852" y="3971"/>
                    <a:pt x="1887" y="3960"/>
                    <a:pt x="1913" y="3923"/>
                  </a:cubicBezTo>
                  <a:cubicBezTo>
                    <a:pt x="1939" y="3886"/>
                    <a:pt x="1974" y="3889"/>
                    <a:pt x="2000" y="3871"/>
                  </a:cubicBezTo>
                  <a:cubicBezTo>
                    <a:pt x="2026" y="3852"/>
                    <a:pt x="2044" y="3889"/>
                    <a:pt x="2061" y="3904"/>
                  </a:cubicBezTo>
                  <a:cubicBezTo>
                    <a:pt x="2079" y="3919"/>
                    <a:pt x="2101" y="3949"/>
                    <a:pt x="2088" y="3978"/>
                  </a:cubicBezTo>
                  <a:cubicBezTo>
                    <a:pt x="2075" y="4008"/>
                    <a:pt x="2048" y="4023"/>
                    <a:pt x="2022" y="4049"/>
                  </a:cubicBezTo>
                  <a:cubicBezTo>
                    <a:pt x="1996" y="4075"/>
                    <a:pt x="2000" y="4134"/>
                    <a:pt x="2040" y="4160"/>
                  </a:cubicBezTo>
                  <a:cubicBezTo>
                    <a:pt x="2079" y="4186"/>
                    <a:pt x="2092" y="4160"/>
                    <a:pt x="2166" y="4182"/>
                  </a:cubicBezTo>
                  <a:cubicBezTo>
                    <a:pt x="2240" y="4204"/>
                    <a:pt x="2223" y="4252"/>
                    <a:pt x="2249" y="4252"/>
                  </a:cubicBezTo>
                  <a:cubicBezTo>
                    <a:pt x="2275" y="4252"/>
                    <a:pt x="2323" y="4264"/>
                    <a:pt x="2341" y="4241"/>
                  </a:cubicBezTo>
                  <a:cubicBezTo>
                    <a:pt x="2358" y="4219"/>
                    <a:pt x="2389" y="4252"/>
                    <a:pt x="2415" y="4278"/>
                  </a:cubicBezTo>
                  <a:cubicBezTo>
                    <a:pt x="2441" y="4304"/>
                    <a:pt x="2463" y="4256"/>
                    <a:pt x="2494" y="4256"/>
                  </a:cubicBezTo>
                  <a:cubicBezTo>
                    <a:pt x="2524" y="4256"/>
                    <a:pt x="2516" y="4241"/>
                    <a:pt x="2516" y="4204"/>
                  </a:cubicBezTo>
                  <a:cubicBezTo>
                    <a:pt x="2516" y="4167"/>
                    <a:pt x="2546" y="4156"/>
                    <a:pt x="2564" y="4130"/>
                  </a:cubicBezTo>
                  <a:cubicBezTo>
                    <a:pt x="2581" y="4104"/>
                    <a:pt x="2616" y="4082"/>
                    <a:pt x="2629" y="4052"/>
                  </a:cubicBezTo>
                  <a:cubicBezTo>
                    <a:pt x="2642" y="4023"/>
                    <a:pt x="2629" y="4023"/>
                    <a:pt x="2699" y="4015"/>
                  </a:cubicBezTo>
                  <a:cubicBezTo>
                    <a:pt x="2769" y="4008"/>
                    <a:pt x="2712" y="3960"/>
                    <a:pt x="2708" y="3923"/>
                  </a:cubicBezTo>
                  <a:cubicBezTo>
                    <a:pt x="2704" y="3886"/>
                    <a:pt x="2738" y="3882"/>
                    <a:pt x="2765" y="3860"/>
                  </a:cubicBezTo>
                  <a:cubicBezTo>
                    <a:pt x="2791" y="3837"/>
                    <a:pt x="2782" y="3823"/>
                    <a:pt x="2782" y="3797"/>
                  </a:cubicBezTo>
                  <a:cubicBezTo>
                    <a:pt x="2782" y="3771"/>
                    <a:pt x="2839" y="3811"/>
                    <a:pt x="2861" y="3826"/>
                  </a:cubicBezTo>
                  <a:cubicBezTo>
                    <a:pt x="2883" y="3841"/>
                    <a:pt x="2904" y="3830"/>
                    <a:pt x="2939" y="3774"/>
                  </a:cubicBezTo>
                  <a:cubicBezTo>
                    <a:pt x="2974" y="3719"/>
                    <a:pt x="2974" y="3774"/>
                    <a:pt x="3018" y="3793"/>
                  </a:cubicBezTo>
                  <a:cubicBezTo>
                    <a:pt x="3062" y="3811"/>
                    <a:pt x="3057" y="3774"/>
                    <a:pt x="3057" y="3737"/>
                  </a:cubicBezTo>
                  <a:cubicBezTo>
                    <a:pt x="3057" y="3700"/>
                    <a:pt x="3097" y="3726"/>
                    <a:pt x="3110" y="3734"/>
                  </a:cubicBezTo>
                  <a:cubicBezTo>
                    <a:pt x="3123" y="3741"/>
                    <a:pt x="3153" y="3722"/>
                    <a:pt x="3162" y="3697"/>
                  </a:cubicBezTo>
                  <a:cubicBezTo>
                    <a:pt x="3171" y="3671"/>
                    <a:pt x="3197" y="3589"/>
                    <a:pt x="3215" y="3563"/>
                  </a:cubicBezTo>
                  <a:cubicBezTo>
                    <a:pt x="3232" y="3537"/>
                    <a:pt x="3284" y="3548"/>
                    <a:pt x="3319" y="3563"/>
                  </a:cubicBezTo>
                  <a:cubicBezTo>
                    <a:pt x="3354" y="3578"/>
                    <a:pt x="3372" y="3530"/>
                    <a:pt x="3385" y="3504"/>
                  </a:cubicBezTo>
                  <a:cubicBezTo>
                    <a:pt x="3398" y="3478"/>
                    <a:pt x="3420" y="3500"/>
                    <a:pt x="3442" y="3519"/>
                  </a:cubicBezTo>
                  <a:cubicBezTo>
                    <a:pt x="3464" y="3537"/>
                    <a:pt x="3499" y="3515"/>
                    <a:pt x="3503" y="3489"/>
                  </a:cubicBezTo>
                  <a:cubicBezTo>
                    <a:pt x="3507" y="3463"/>
                    <a:pt x="3542" y="3478"/>
                    <a:pt x="3577" y="3470"/>
                  </a:cubicBezTo>
                  <a:cubicBezTo>
                    <a:pt x="3612" y="3463"/>
                    <a:pt x="3590" y="3411"/>
                    <a:pt x="3595" y="3396"/>
                  </a:cubicBezTo>
                  <a:cubicBezTo>
                    <a:pt x="3599" y="3381"/>
                    <a:pt x="3564" y="3381"/>
                    <a:pt x="3547" y="3352"/>
                  </a:cubicBezTo>
                  <a:cubicBezTo>
                    <a:pt x="3529" y="3322"/>
                    <a:pt x="3516" y="3311"/>
                    <a:pt x="3538" y="3300"/>
                  </a:cubicBezTo>
                  <a:cubicBezTo>
                    <a:pt x="3560" y="3289"/>
                    <a:pt x="3533" y="3270"/>
                    <a:pt x="3538" y="3233"/>
                  </a:cubicBezTo>
                  <a:cubicBezTo>
                    <a:pt x="3542" y="3196"/>
                    <a:pt x="3538" y="3189"/>
                    <a:pt x="3555" y="3185"/>
                  </a:cubicBezTo>
                  <a:cubicBezTo>
                    <a:pt x="3573" y="3181"/>
                    <a:pt x="3590" y="3159"/>
                    <a:pt x="3590" y="3129"/>
                  </a:cubicBezTo>
                  <a:cubicBezTo>
                    <a:pt x="3590" y="3100"/>
                    <a:pt x="3595" y="3089"/>
                    <a:pt x="3625" y="3059"/>
                  </a:cubicBezTo>
                  <a:cubicBezTo>
                    <a:pt x="3656" y="3029"/>
                    <a:pt x="3678" y="3026"/>
                    <a:pt x="3708" y="3048"/>
                  </a:cubicBezTo>
                  <a:cubicBezTo>
                    <a:pt x="3739" y="3070"/>
                    <a:pt x="3699" y="3129"/>
                    <a:pt x="3739" y="3166"/>
                  </a:cubicBezTo>
                  <a:cubicBezTo>
                    <a:pt x="3778" y="3204"/>
                    <a:pt x="3826" y="3118"/>
                    <a:pt x="3857" y="3085"/>
                  </a:cubicBezTo>
                  <a:cubicBezTo>
                    <a:pt x="3887" y="3052"/>
                    <a:pt x="3909" y="3048"/>
                    <a:pt x="3935" y="3070"/>
                  </a:cubicBezTo>
                  <a:cubicBezTo>
                    <a:pt x="3962" y="3092"/>
                    <a:pt x="3979" y="3066"/>
                    <a:pt x="4005" y="3029"/>
                  </a:cubicBezTo>
                  <a:cubicBezTo>
                    <a:pt x="4031" y="2992"/>
                    <a:pt x="4058" y="3018"/>
                    <a:pt x="4084" y="3033"/>
                  </a:cubicBezTo>
                  <a:cubicBezTo>
                    <a:pt x="4110" y="3048"/>
                    <a:pt x="4123" y="3018"/>
                    <a:pt x="4119" y="2996"/>
                  </a:cubicBezTo>
                  <a:cubicBezTo>
                    <a:pt x="4114" y="2974"/>
                    <a:pt x="4097" y="2959"/>
                    <a:pt x="4093" y="2929"/>
                  </a:cubicBezTo>
                  <a:cubicBezTo>
                    <a:pt x="4088" y="2900"/>
                    <a:pt x="4119" y="2885"/>
                    <a:pt x="4184" y="2870"/>
                  </a:cubicBezTo>
                  <a:cubicBezTo>
                    <a:pt x="4250" y="2855"/>
                    <a:pt x="4184" y="2870"/>
                    <a:pt x="4237" y="2837"/>
                  </a:cubicBezTo>
                  <a:cubicBezTo>
                    <a:pt x="4289" y="2803"/>
                    <a:pt x="4311" y="2855"/>
                    <a:pt x="4311" y="2855"/>
                  </a:cubicBezTo>
                  <a:cubicBezTo>
                    <a:pt x="4311" y="2855"/>
                    <a:pt x="4350" y="2914"/>
                    <a:pt x="4377" y="2929"/>
                  </a:cubicBezTo>
                  <a:cubicBezTo>
                    <a:pt x="4403" y="2944"/>
                    <a:pt x="4394" y="2959"/>
                    <a:pt x="4394" y="2992"/>
                  </a:cubicBezTo>
                  <a:cubicBezTo>
                    <a:pt x="4394" y="3026"/>
                    <a:pt x="4394" y="3037"/>
                    <a:pt x="4425" y="3052"/>
                  </a:cubicBezTo>
                  <a:cubicBezTo>
                    <a:pt x="4455" y="3066"/>
                    <a:pt x="4442" y="3103"/>
                    <a:pt x="4477" y="3129"/>
                  </a:cubicBezTo>
                  <a:cubicBezTo>
                    <a:pt x="4512" y="3155"/>
                    <a:pt x="4543" y="3129"/>
                    <a:pt x="4582" y="3129"/>
                  </a:cubicBezTo>
                  <a:cubicBezTo>
                    <a:pt x="4599" y="3129"/>
                    <a:pt x="4627" y="3126"/>
                    <a:pt x="4652" y="3122"/>
                  </a:cubicBezTo>
                  <a:cubicBezTo>
                    <a:pt x="4659" y="3111"/>
                    <a:pt x="4668" y="3101"/>
                    <a:pt x="4676" y="3092"/>
                  </a:cubicBezTo>
                  <a:cubicBezTo>
                    <a:pt x="4698" y="3068"/>
                    <a:pt x="4687" y="3053"/>
                    <a:pt x="4663" y="3020"/>
                  </a:cubicBezTo>
                  <a:cubicBezTo>
                    <a:pt x="4639" y="2987"/>
                    <a:pt x="4647" y="2959"/>
                    <a:pt x="4647" y="2942"/>
                  </a:cubicBezTo>
                  <a:cubicBezTo>
                    <a:pt x="4647" y="2926"/>
                    <a:pt x="4656" y="2916"/>
                    <a:pt x="4630" y="2903"/>
                  </a:cubicBezTo>
                  <a:cubicBezTo>
                    <a:pt x="4604" y="2890"/>
                    <a:pt x="4628" y="2870"/>
                    <a:pt x="4634" y="2855"/>
                  </a:cubicBezTo>
                  <a:cubicBezTo>
                    <a:pt x="4641" y="2840"/>
                    <a:pt x="4658" y="2822"/>
                    <a:pt x="4676" y="2848"/>
                  </a:cubicBezTo>
                  <a:cubicBezTo>
                    <a:pt x="4693" y="2874"/>
                    <a:pt x="4717" y="2863"/>
                    <a:pt x="4748" y="2892"/>
                  </a:cubicBezTo>
                  <a:cubicBezTo>
                    <a:pt x="4778" y="2922"/>
                    <a:pt x="4776" y="2933"/>
                    <a:pt x="4802" y="2970"/>
                  </a:cubicBezTo>
                  <a:cubicBezTo>
                    <a:pt x="4829" y="3007"/>
                    <a:pt x="4853" y="2933"/>
                    <a:pt x="4859" y="2907"/>
                  </a:cubicBezTo>
                  <a:cubicBezTo>
                    <a:pt x="4866" y="2881"/>
                    <a:pt x="4907" y="2851"/>
                    <a:pt x="4925" y="2831"/>
                  </a:cubicBezTo>
                  <a:cubicBezTo>
                    <a:pt x="4942" y="2811"/>
                    <a:pt x="4953" y="2814"/>
                    <a:pt x="4982" y="2801"/>
                  </a:cubicBezTo>
                  <a:cubicBezTo>
                    <a:pt x="5010" y="2788"/>
                    <a:pt x="5019" y="2766"/>
                    <a:pt x="5023" y="2742"/>
                  </a:cubicBezTo>
                  <a:cubicBezTo>
                    <a:pt x="5027" y="2718"/>
                    <a:pt x="5043" y="2725"/>
                    <a:pt x="5062" y="2725"/>
                  </a:cubicBezTo>
                  <a:cubicBezTo>
                    <a:pt x="5082" y="2725"/>
                    <a:pt x="5106" y="2735"/>
                    <a:pt x="5126" y="2703"/>
                  </a:cubicBezTo>
                  <a:cubicBezTo>
                    <a:pt x="5145" y="2672"/>
                    <a:pt x="5167" y="2711"/>
                    <a:pt x="5209" y="2714"/>
                  </a:cubicBezTo>
                  <a:cubicBezTo>
                    <a:pt x="5250" y="2718"/>
                    <a:pt x="5231" y="2631"/>
                    <a:pt x="5237" y="2614"/>
                  </a:cubicBezTo>
                  <a:cubicBezTo>
                    <a:pt x="5244" y="2598"/>
                    <a:pt x="5272" y="2614"/>
                    <a:pt x="5287" y="2623"/>
                  </a:cubicBezTo>
                  <a:cubicBezTo>
                    <a:pt x="5303" y="2633"/>
                    <a:pt x="5322" y="2620"/>
                    <a:pt x="5344" y="2614"/>
                  </a:cubicBezTo>
                  <a:cubicBezTo>
                    <a:pt x="5366" y="2609"/>
                    <a:pt x="5386" y="2590"/>
                    <a:pt x="5386" y="2559"/>
                  </a:cubicBezTo>
                  <a:cubicBezTo>
                    <a:pt x="5386" y="2527"/>
                    <a:pt x="5407" y="2536"/>
                    <a:pt x="5442" y="2514"/>
                  </a:cubicBezTo>
                  <a:cubicBezTo>
                    <a:pt x="5477" y="2492"/>
                    <a:pt x="5464" y="2468"/>
                    <a:pt x="5460" y="2444"/>
                  </a:cubicBezTo>
                  <a:cubicBezTo>
                    <a:pt x="5455" y="2420"/>
                    <a:pt x="5427" y="2440"/>
                    <a:pt x="5407" y="2431"/>
                  </a:cubicBezTo>
                  <a:cubicBezTo>
                    <a:pt x="5388" y="2422"/>
                    <a:pt x="5410" y="2368"/>
                    <a:pt x="5397" y="2338"/>
                  </a:cubicBezTo>
                  <a:cubicBezTo>
                    <a:pt x="5383" y="2308"/>
                    <a:pt x="5357" y="2303"/>
                    <a:pt x="5353" y="2268"/>
                  </a:cubicBezTo>
                  <a:cubicBezTo>
                    <a:pt x="5348" y="2232"/>
                    <a:pt x="5296" y="2223"/>
                    <a:pt x="5289" y="2194"/>
                  </a:cubicBezTo>
                  <a:cubicBezTo>
                    <a:pt x="5283" y="2164"/>
                    <a:pt x="5248" y="2194"/>
                    <a:pt x="5237" y="2216"/>
                  </a:cubicBezTo>
                  <a:cubicBezTo>
                    <a:pt x="5226" y="2238"/>
                    <a:pt x="5191" y="2245"/>
                    <a:pt x="5156" y="2270"/>
                  </a:cubicBezTo>
                  <a:cubicBezTo>
                    <a:pt x="5121" y="2294"/>
                    <a:pt x="5117" y="2270"/>
                    <a:pt x="5110" y="2236"/>
                  </a:cubicBezTo>
                  <a:cubicBezTo>
                    <a:pt x="5104" y="2203"/>
                    <a:pt x="5075" y="2199"/>
                    <a:pt x="5065" y="2179"/>
                  </a:cubicBezTo>
                  <a:cubicBezTo>
                    <a:pt x="5054" y="2158"/>
                    <a:pt x="5043" y="2149"/>
                    <a:pt x="5032" y="2121"/>
                  </a:cubicBezTo>
                  <a:cubicBezTo>
                    <a:pt x="5021" y="2093"/>
                    <a:pt x="5060" y="2042"/>
                    <a:pt x="5062" y="2017"/>
                  </a:cubicBezTo>
                  <a:cubicBezTo>
                    <a:pt x="5065" y="1993"/>
                    <a:pt x="5043" y="1990"/>
                    <a:pt x="5019" y="1979"/>
                  </a:cubicBezTo>
                  <a:cubicBezTo>
                    <a:pt x="4995" y="1967"/>
                    <a:pt x="4992" y="1967"/>
                    <a:pt x="4988" y="1940"/>
                  </a:cubicBezTo>
                  <a:cubicBezTo>
                    <a:pt x="4984" y="1912"/>
                    <a:pt x="4955" y="1938"/>
                    <a:pt x="4920" y="1927"/>
                  </a:cubicBezTo>
                  <a:cubicBezTo>
                    <a:pt x="4885" y="1916"/>
                    <a:pt x="4940" y="1862"/>
                    <a:pt x="4949" y="1847"/>
                  </a:cubicBezTo>
                  <a:cubicBezTo>
                    <a:pt x="4958" y="1832"/>
                    <a:pt x="4975" y="1858"/>
                    <a:pt x="5001" y="1871"/>
                  </a:cubicBezTo>
                  <a:cubicBezTo>
                    <a:pt x="5027" y="1884"/>
                    <a:pt x="5025" y="1877"/>
                    <a:pt x="5045" y="1858"/>
                  </a:cubicBezTo>
                  <a:cubicBezTo>
                    <a:pt x="5065" y="1840"/>
                    <a:pt x="5062" y="1866"/>
                    <a:pt x="5106" y="1890"/>
                  </a:cubicBezTo>
                  <a:cubicBezTo>
                    <a:pt x="5150" y="1914"/>
                    <a:pt x="5132" y="1849"/>
                    <a:pt x="5130" y="1815"/>
                  </a:cubicBezTo>
                  <a:cubicBezTo>
                    <a:pt x="5128" y="1782"/>
                    <a:pt x="5156" y="1790"/>
                    <a:pt x="5172" y="1765"/>
                  </a:cubicBezTo>
                  <a:cubicBezTo>
                    <a:pt x="5187" y="1741"/>
                    <a:pt x="5152" y="1741"/>
                    <a:pt x="5137" y="1727"/>
                  </a:cubicBezTo>
                  <a:cubicBezTo>
                    <a:pt x="5121" y="1712"/>
                    <a:pt x="5132" y="1684"/>
                    <a:pt x="5139" y="1662"/>
                  </a:cubicBezTo>
                  <a:cubicBezTo>
                    <a:pt x="5145" y="1639"/>
                    <a:pt x="5200" y="1645"/>
                    <a:pt x="5222" y="1638"/>
                  </a:cubicBezTo>
                  <a:cubicBezTo>
                    <a:pt x="5244" y="1630"/>
                    <a:pt x="5252" y="1608"/>
                    <a:pt x="5252" y="1591"/>
                  </a:cubicBezTo>
                  <a:cubicBezTo>
                    <a:pt x="5252" y="1575"/>
                    <a:pt x="5246" y="1576"/>
                    <a:pt x="5215" y="1595"/>
                  </a:cubicBezTo>
                  <a:cubicBezTo>
                    <a:pt x="5185" y="1613"/>
                    <a:pt x="5178" y="1602"/>
                    <a:pt x="5130" y="1593"/>
                  </a:cubicBezTo>
                  <a:cubicBezTo>
                    <a:pt x="5082" y="1584"/>
                    <a:pt x="5084" y="1576"/>
                    <a:pt x="5067" y="1562"/>
                  </a:cubicBezTo>
                  <a:cubicBezTo>
                    <a:pt x="5049" y="1547"/>
                    <a:pt x="5006" y="1528"/>
                    <a:pt x="4988" y="1508"/>
                  </a:cubicBezTo>
                  <a:cubicBezTo>
                    <a:pt x="4971" y="1487"/>
                    <a:pt x="4990" y="1445"/>
                    <a:pt x="5014" y="1426"/>
                  </a:cubicBezTo>
                  <a:cubicBezTo>
                    <a:pt x="5038" y="1408"/>
                    <a:pt x="5056" y="1378"/>
                    <a:pt x="5075" y="1347"/>
                  </a:cubicBezTo>
                  <a:cubicBezTo>
                    <a:pt x="5095" y="1315"/>
                    <a:pt x="5145" y="1267"/>
                    <a:pt x="5180" y="1228"/>
                  </a:cubicBezTo>
                  <a:cubicBezTo>
                    <a:pt x="5215" y="1189"/>
                    <a:pt x="5217" y="1161"/>
                    <a:pt x="5244" y="1132"/>
                  </a:cubicBezTo>
                  <a:cubicBezTo>
                    <a:pt x="5270" y="1102"/>
                    <a:pt x="5263" y="1146"/>
                    <a:pt x="5270" y="1172"/>
                  </a:cubicBezTo>
                  <a:cubicBezTo>
                    <a:pt x="5276" y="1198"/>
                    <a:pt x="5298" y="1208"/>
                    <a:pt x="5320" y="1219"/>
                  </a:cubicBezTo>
                  <a:cubicBezTo>
                    <a:pt x="5342" y="1230"/>
                    <a:pt x="5335" y="1172"/>
                    <a:pt x="5320" y="1152"/>
                  </a:cubicBezTo>
                  <a:cubicBezTo>
                    <a:pt x="5305" y="1132"/>
                    <a:pt x="5309" y="1096"/>
                    <a:pt x="5305" y="1067"/>
                  </a:cubicBezTo>
                  <a:cubicBezTo>
                    <a:pt x="5300" y="1037"/>
                    <a:pt x="5320" y="1006"/>
                    <a:pt x="5320" y="982"/>
                  </a:cubicBezTo>
                  <a:cubicBezTo>
                    <a:pt x="5320" y="957"/>
                    <a:pt x="5342" y="950"/>
                    <a:pt x="5370" y="932"/>
                  </a:cubicBezTo>
                  <a:cubicBezTo>
                    <a:pt x="5399" y="913"/>
                    <a:pt x="5388" y="839"/>
                    <a:pt x="5364" y="811"/>
                  </a:cubicBezTo>
                  <a:cubicBezTo>
                    <a:pt x="5340" y="783"/>
                    <a:pt x="5351" y="737"/>
                    <a:pt x="5346" y="694"/>
                  </a:cubicBezTo>
                  <a:cubicBezTo>
                    <a:pt x="5342" y="652"/>
                    <a:pt x="5366" y="605"/>
                    <a:pt x="5379" y="587"/>
                  </a:cubicBezTo>
                  <a:cubicBezTo>
                    <a:pt x="5392" y="568"/>
                    <a:pt x="5407" y="539"/>
                    <a:pt x="5390" y="511"/>
                  </a:cubicBezTo>
                  <a:cubicBezTo>
                    <a:pt x="5372" y="483"/>
                    <a:pt x="5421" y="465"/>
                    <a:pt x="5418" y="437"/>
                  </a:cubicBezTo>
                  <a:cubicBezTo>
                    <a:pt x="5416" y="409"/>
                    <a:pt x="5370" y="400"/>
                    <a:pt x="5329" y="368"/>
                  </a:cubicBezTo>
                  <a:cubicBezTo>
                    <a:pt x="5287" y="337"/>
                    <a:pt x="5314" y="322"/>
                    <a:pt x="5248" y="316"/>
                  </a:cubicBezTo>
                  <a:cubicBezTo>
                    <a:pt x="5182" y="311"/>
                    <a:pt x="5189" y="366"/>
                    <a:pt x="5150" y="405"/>
                  </a:cubicBezTo>
                  <a:cubicBezTo>
                    <a:pt x="5110" y="444"/>
                    <a:pt x="5084" y="427"/>
                    <a:pt x="5032" y="439"/>
                  </a:cubicBezTo>
                  <a:cubicBezTo>
                    <a:pt x="4979" y="450"/>
                    <a:pt x="4914" y="472"/>
                    <a:pt x="4861" y="466"/>
                  </a:cubicBezTo>
                  <a:cubicBezTo>
                    <a:pt x="4809" y="461"/>
                    <a:pt x="4783" y="422"/>
                    <a:pt x="4776" y="389"/>
                  </a:cubicBezTo>
                  <a:cubicBezTo>
                    <a:pt x="4770" y="355"/>
                    <a:pt x="4757" y="316"/>
                    <a:pt x="4757" y="266"/>
                  </a:cubicBezTo>
                  <a:cubicBezTo>
                    <a:pt x="4757" y="216"/>
                    <a:pt x="4743" y="238"/>
                    <a:pt x="4717" y="238"/>
                  </a:cubicBezTo>
                  <a:cubicBezTo>
                    <a:pt x="4691" y="238"/>
                    <a:pt x="4684" y="227"/>
                    <a:pt x="4665" y="199"/>
                  </a:cubicBezTo>
                  <a:cubicBezTo>
                    <a:pt x="4645" y="172"/>
                    <a:pt x="4619" y="199"/>
                    <a:pt x="4619" y="233"/>
                  </a:cubicBezTo>
                  <a:cubicBezTo>
                    <a:pt x="4619" y="266"/>
                    <a:pt x="4599" y="283"/>
                    <a:pt x="4573" y="250"/>
                  </a:cubicBezTo>
                  <a:cubicBezTo>
                    <a:pt x="4547" y="216"/>
                    <a:pt x="4540" y="227"/>
                    <a:pt x="4475" y="216"/>
                  </a:cubicBezTo>
                  <a:cubicBezTo>
                    <a:pt x="4409" y="205"/>
                    <a:pt x="4475" y="149"/>
                    <a:pt x="4508" y="111"/>
                  </a:cubicBezTo>
                  <a:cubicBezTo>
                    <a:pt x="4540" y="72"/>
                    <a:pt x="4514" y="61"/>
                    <a:pt x="4475" y="33"/>
                  </a:cubicBezTo>
                  <a:cubicBezTo>
                    <a:pt x="4464" y="25"/>
                    <a:pt x="4454" y="13"/>
                    <a:pt x="4445" y="0"/>
                  </a:cubicBezTo>
                  <a:cubicBezTo>
                    <a:pt x="4418" y="4"/>
                    <a:pt x="4389" y="5"/>
                    <a:pt x="4375" y="22"/>
                  </a:cubicBezTo>
                  <a:cubicBezTo>
                    <a:pt x="4355" y="44"/>
                    <a:pt x="4301" y="126"/>
                    <a:pt x="4280" y="147"/>
                  </a:cubicBezTo>
                  <a:cubicBezTo>
                    <a:pt x="4259" y="168"/>
                    <a:pt x="4231" y="179"/>
                    <a:pt x="4242" y="201"/>
                  </a:cubicBezTo>
                  <a:cubicBezTo>
                    <a:pt x="4254" y="223"/>
                    <a:pt x="4270" y="241"/>
                    <a:pt x="4291" y="226"/>
                  </a:cubicBezTo>
                  <a:cubicBezTo>
                    <a:pt x="4313" y="211"/>
                    <a:pt x="4360" y="198"/>
                    <a:pt x="4370" y="226"/>
                  </a:cubicBezTo>
                  <a:cubicBezTo>
                    <a:pt x="4380" y="254"/>
                    <a:pt x="4370" y="248"/>
                    <a:pt x="4372" y="269"/>
                  </a:cubicBezTo>
                  <a:cubicBezTo>
                    <a:pt x="4373" y="290"/>
                    <a:pt x="4399" y="291"/>
                    <a:pt x="4408" y="315"/>
                  </a:cubicBezTo>
                  <a:cubicBezTo>
                    <a:pt x="4416" y="338"/>
                    <a:pt x="4409" y="376"/>
                    <a:pt x="4396" y="393"/>
                  </a:cubicBezTo>
                  <a:cubicBezTo>
                    <a:pt x="4383" y="409"/>
                    <a:pt x="4332" y="437"/>
                    <a:pt x="4319" y="465"/>
                  </a:cubicBezTo>
                  <a:cubicBezTo>
                    <a:pt x="4306" y="493"/>
                    <a:pt x="4301" y="528"/>
                    <a:pt x="4303" y="541"/>
                  </a:cubicBezTo>
                  <a:cubicBezTo>
                    <a:pt x="4304" y="555"/>
                    <a:pt x="4303" y="565"/>
                    <a:pt x="4288" y="573"/>
                  </a:cubicBezTo>
                  <a:cubicBezTo>
                    <a:pt x="4273" y="582"/>
                    <a:pt x="4270" y="594"/>
                    <a:pt x="4277" y="615"/>
                  </a:cubicBezTo>
                  <a:cubicBezTo>
                    <a:pt x="4283" y="636"/>
                    <a:pt x="4277" y="644"/>
                    <a:pt x="4264" y="655"/>
                  </a:cubicBezTo>
                  <a:cubicBezTo>
                    <a:pt x="4250" y="667"/>
                    <a:pt x="4249" y="673"/>
                    <a:pt x="4254" y="696"/>
                  </a:cubicBezTo>
                  <a:cubicBezTo>
                    <a:pt x="4259" y="718"/>
                    <a:pt x="4254" y="730"/>
                    <a:pt x="4239" y="747"/>
                  </a:cubicBezTo>
                  <a:cubicBezTo>
                    <a:pt x="4224" y="764"/>
                    <a:pt x="4209" y="780"/>
                    <a:pt x="4211" y="799"/>
                  </a:cubicBezTo>
                  <a:cubicBezTo>
                    <a:pt x="4213" y="817"/>
                    <a:pt x="4205" y="826"/>
                    <a:pt x="4218" y="837"/>
                  </a:cubicBezTo>
                  <a:cubicBezTo>
                    <a:pt x="4231" y="849"/>
                    <a:pt x="4249" y="840"/>
                    <a:pt x="4252" y="867"/>
                  </a:cubicBezTo>
                  <a:cubicBezTo>
                    <a:pt x="4255" y="893"/>
                    <a:pt x="4247" y="918"/>
                    <a:pt x="4223" y="928"/>
                  </a:cubicBezTo>
                  <a:cubicBezTo>
                    <a:pt x="4198" y="938"/>
                    <a:pt x="4162" y="938"/>
                    <a:pt x="4144" y="957"/>
                  </a:cubicBezTo>
                  <a:cubicBezTo>
                    <a:pt x="4126" y="976"/>
                    <a:pt x="4069" y="1024"/>
                    <a:pt x="4047" y="1047"/>
                  </a:cubicBezTo>
                  <a:cubicBezTo>
                    <a:pt x="4026" y="1071"/>
                    <a:pt x="4011" y="1111"/>
                    <a:pt x="3957" y="1090"/>
                  </a:cubicBezTo>
                  <a:cubicBezTo>
                    <a:pt x="3903" y="1070"/>
                    <a:pt x="3938" y="1056"/>
                    <a:pt x="3888" y="1058"/>
                  </a:cubicBezTo>
                  <a:cubicBezTo>
                    <a:pt x="3850" y="1061"/>
                    <a:pt x="3806" y="1053"/>
                    <a:pt x="3777" y="1036"/>
                  </a:cubicBezTo>
                  <a:cubicBezTo>
                    <a:pt x="3771" y="1061"/>
                    <a:pt x="3765" y="1086"/>
                    <a:pt x="3764" y="1100"/>
                  </a:cubicBezTo>
                  <a:cubicBezTo>
                    <a:pt x="3761" y="1134"/>
                    <a:pt x="3738" y="1181"/>
                    <a:pt x="3725" y="1225"/>
                  </a:cubicBezTo>
                  <a:cubicBezTo>
                    <a:pt x="3711" y="1270"/>
                    <a:pt x="3705" y="1298"/>
                    <a:pt x="3695" y="1339"/>
                  </a:cubicBezTo>
                  <a:cubicBezTo>
                    <a:pt x="3685" y="1381"/>
                    <a:pt x="3675" y="1384"/>
                    <a:pt x="3675" y="1423"/>
                  </a:cubicBezTo>
                  <a:cubicBezTo>
                    <a:pt x="3675" y="1462"/>
                    <a:pt x="3666" y="1462"/>
                    <a:pt x="3636" y="1459"/>
                  </a:cubicBezTo>
                  <a:cubicBezTo>
                    <a:pt x="3607" y="1456"/>
                    <a:pt x="3623" y="1487"/>
                    <a:pt x="3630" y="1506"/>
                  </a:cubicBezTo>
                  <a:cubicBezTo>
                    <a:pt x="3636" y="1525"/>
                    <a:pt x="3649" y="1550"/>
                    <a:pt x="3682" y="1581"/>
                  </a:cubicBezTo>
                  <a:cubicBezTo>
                    <a:pt x="3715" y="1612"/>
                    <a:pt x="3725" y="1584"/>
                    <a:pt x="3751" y="1559"/>
                  </a:cubicBezTo>
                  <a:cubicBezTo>
                    <a:pt x="3777" y="1534"/>
                    <a:pt x="3787" y="1537"/>
                    <a:pt x="3810" y="1545"/>
                  </a:cubicBezTo>
                  <a:cubicBezTo>
                    <a:pt x="3833" y="1553"/>
                    <a:pt x="3872" y="1523"/>
                    <a:pt x="3892" y="1520"/>
                  </a:cubicBezTo>
                  <a:cubicBezTo>
                    <a:pt x="3911" y="1517"/>
                    <a:pt x="3951" y="1545"/>
                    <a:pt x="3970" y="1564"/>
                  </a:cubicBezTo>
                  <a:cubicBezTo>
                    <a:pt x="3990" y="1584"/>
                    <a:pt x="4016" y="1564"/>
                    <a:pt x="4016" y="1553"/>
                  </a:cubicBezTo>
                  <a:cubicBezTo>
                    <a:pt x="4016" y="1542"/>
                    <a:pt x="4042" y="1492"/>
                    <a:pt x="4055" y="1467"/>
                  </a:cubicBezTo>
                  <a:cubicBezTo>
                    <a:pt x="4069" y="1442"/>
                    <a:pt x="4101" y="1453"/>
                    <a:pt x="4134" y="1445"/>
                  </a:cubicBezTo>
                  <a:cubicBezTo>
                    <a:pt x="4167" y="1437"/>
                    <a:pt x="4213" y="1450"/>
                    <a:pt x="4223" y="1467"/>
                  </a:cubicBezTo>
                  <a:cubicBezTo>
                    <a:pt x="4232" y="1484"/>
                    <a:pt x="4291" y="1500"/>
                    <a:pt x="4314" y="1498"/>
                  </a:cubicBezTo>
                  <a:cubicBezTo>
                    <a:pt x="4337" y="1495"/>
                    <a:pt x="4344" y="1523"/>
                    <a:pt x="4344" y="1542"/>
                  </a:cubicBezTo>
                  <a:cubicBezTo>
                    <a:pt x="4344" y="1562"/>
                    <a:pt x="4399" y="1564"/>
                    <a:pt x="4439" y="1592"/>
                  </a:cubicBezTo>
                  <a:cubicBezTo>
                    <a:pt x="4478" y="1620"/>
                    <a:pt x="4481" y="1637"/>
                    <a:pt x="4511" y="1659"/>
                  </a:cubicBezTo>
                  <a:cubicBezTo>
                    <a:pt x="4540" y="1681"/>
                    <a:pt x="4544" y="1717"/>
                    <a:pt x="4527" y="1748"/>
                  </a:cubicBezTo>
                  <a:cubicBezTo>
                    <a:pt x="4511" y="1778"/>
                    <a:pt x="4491" y="1778"/>
                    <a:pt x="4429" y="1778"/>
                  </a:cubicBezTo>
                  <a:cubicBezTo>
                    <a:pt x="4367" y="1778"/>
                    <a:pt x="4373" y="1778"/>
                    <a:pt x="4360" y="1762"/>
                  </a:cubicBezTo>
                  <a:cubicBezTo>
                    <a:pt x="4347" y="1745"/>
                    <a:pt x="4311" y="1773"/>
                    <a:pt x="4311" y="1773"/>
                  </a:cubicBezTo>
                  <a:cubicBezTo>
                    <a:pt x="4311" y="1773"/>
                    <a:pt x="4282" y="1776"/>
                    <a:pt x="4229" y="1767"/>
                  </a:cubicBezTo>
                  <a:cubicBezTo>
                    <a:pt x="4177" y="1759"/>
                    <a:pt x="4183" y="1795"/>
                    <a:pt x="4147" y="1826"/>
                  </a:cubicBezTo>
                  <a:cubicBezTo>
                    <a:pt x="4111" y="1856"/>
                    <a:pt x="4114" y="1853"/>
                    <a:pt x="4108" y="1831"/>
                  </a:cubicBezTo>
                  <a:cubicBezTo>
                    <a:pt x="4101" y="1809"/>
                    <a:pt x="4055" y="1840"/>
                    <a:pt x="4052" y="1879"/>
                  </a:cubicBezTo>
                  <a:cubicBezTo>
                    <a:pt x="4049" y="1917"/>
                    <a:pt x="4036" y="1898"/>
                    <a:pt x="3980" y="1898"/>
                  </a:cubicBezTo>
                  <a:cubicBezTo>
                    <a:pt x="3924" y="1898"/>
                    <a:pt x="3977" y="1920"/>
                    <a:pt x="3918" y="1954"/>
                  </a:cubicBezTo>
                  <a:cubicBezTo>
                    <a:pt x="3859" y="1987"/>
                    <a:pt x="3852" y="2023"/>
                    <a:pt x="3865" y="2051"/>
                  </a:cubicBezTo>
                  <a:cubicBezTo>
                    <a:pt x="3879" y="2079"/>
                    <a:pt x="3885" y="2081"/>
                    <a:pt x="3843" y="2098"/>
                  </a:cubicBezTo>
                  <a:cubicBezTo>
                    <a:pt x="3800" y="2115"/>
                    <a:pt x="3813" y="2143"/>
                    <a:pt x="3748" y="2179"/>
                  </a:cubicBezTo>
                  <a:cubicBezTo>
                    <a:pt x="3682" y="2215"/>
                    <a:pt x="3646" y="2201"/>
                    <a:pt x="3594" y="2198"/>
                  </a:cubicBezTo>
                  <a:cubicBezTo>
                    <a:pt x="3541" y="2195"/>
                    <a:pt x="3551" y="2234"/>
                    <a:pt x="3518" y="2268"/>
                  </a:cubicBezTo>
                  <a:cubicBezTo>
                    <a:pt x="3485" y="2301"/>
                    <a:pt x="3505" y="2315"/>
                    <a:pt x="3453" y="2332"/>
                  </a:cubicBezTo>
                  <a:cubicBezTo>
                    <a:pt x="3400" y="2348"/>
                    <a:pt x="3410" y="2368"/>
                    <a:pt x="3361" y="2387"/>
                  </a:cubicBezTo>
                  <a:cubicBezTo>
                    <a:pt x="3312" y="2407"/>
                    <a:pt x="3266" y="2398"/>
                    <a:pt x="3227" y="2393"/>
                  </a:cubicBezTo>
                  <a:cubicBezTo>
                    <a:pt x="3187" y="2387"/>
                    <a:pt x="3174" y="2387"/>
                    <a:pt x="3148" y="2357"/>
                  </a:cubicBezTo>
                  <a:cubicBezTo>
                    <a:pt x="3122" y="2326"/>
                    <a:pt x="3105" y="2343"/>
                    <a:pt x="3060" y="2343"/>
                  </a:cubicBezTo>
                  <a:cubicBezTo>
                    <a:pt x="3014" y="2343"/>
                    <a:pt x="2991" y="2373"/>
                    <a:pt x="2981" y="2401"/>
                  </a:cubicBezTo>
                  <a:cubicBezTo>
                    <a:pt x="2971" y="2429"/>
                    <a:pt x="2965" y="2457"/>
                    <a:pt x="2945" y="2498"/>
                  </a:cubicBezTo>
                  <a:cubicBezTo>
                    <a:pt x="2925" y="2540"/>
                    <a:pt x="2945" y="2529"/>
                    <a:pt x="2961" y="2571"/>
                  </a:cubicBezTo>
                  <a:cubicBezTo>
                    <a:pt x="2978" y="2612"/>
                    <a:pt x="3004" y="2601"/>
                    <a:pt x="3037" y="2623"/>
                  </a:cubicBezTo>
                  <a:cubicBezTo>
                    <a:pt x="3069" y="2646"/>
                    <a:pt x="3073" y="2654"/>
                    <a:pt x="3063" y="2682"/>
                  </a:cubicBezTo>
                  <a:cubicBezTo>
                    <a:pt x="3053" y="2710"/>
                    <a:pt x="3007" y="2729"/>
                    <a:pt x="2974" y="2749"/>
                  </a:cubicBezTo>
                  <a:cubicBezTo>
                    <a:pt x="2942" y="2768"/>
                    <a:pt x="2915" y="2785"/>
                    <a:pt x="2883" y="2807"/>
                  </a:cubicBezTo>
                  <a:cubicBezTo>
                    <a:pt x="2850" y="2829"/>
                    <a:pt x="2850" y="2865"/>
                    <a:pt x="2804" y="2921"/>
                  </a:cubicBezTo>
                  <a:cubicBezTo>
                    <a:pt x="2758" y="2977"/>
                    <a:pt x="2758" y="2982"/>
                    <a:pt x="2702" y="2993"/>
                  </a:cubicBezTo>
                  <a:cubicBezTo>
                    <a:pt x="2647" y="3004"/>
                    <a:pt x="2657" y="3007"/>
                    <a:pt x="2614" y="3038"/>
                  </a:cubicBezTo>
                  <a:cubicBezTo>
                    <a:pt x="2571" y="3068"/>
                    <a:pt x="2529" y="3049"/>
                    <a:pt x="2483" y="3068"/>
                  </a:cubicBezTo>
                  <a:cubicBezTo>
                    <a:pt x="2437" y="3088"/>
                    <a:pt x="2414" y="3079"/>
                    <a:pt x="2381" y="3068"/>
                  </a:cubicBezTo>
                  <a:cubicBezTo>
                    <a:pt x="2349" y="3057"/>
                    <a:pt x="2332" y="3071"/>
                    <a:pt x="2306" y="3079"/>
                  </a:cubicBezTo>
                  <a:cubicBezTo>
                    <a:pt x="2280" y="3088"/>
                    <a:pt x="2234" y="3091"/>
                    <a:pt x="2178" y="3079"/>
                  </a:cubicBezTo>
                  <a:cubicBezTo>
                    <a:pt x="2123" y="3068"/>
                    <a:pt x="2149" y="3082"/>
                    <a:pt x="2116" y="3104"/>
                  </a:cubicBezTo>
                  <a:cubicBezTo>
                    <a:pt x="2083" y="3127"/>
                    <a:pt x="2070" y="3124"/>
                    <a:pt x="1992" y="3135"/>
                  </a:cubicBezTo>
                  <a:cubicBezTo>
                    <a:pt x="1913" y="3146"/>
                    <a:pt x="1824" y="3213"/>
                    <a:pt x="1756" y="3241"/>
                  </a:cubicBezTo>
                  <a:cubicBezTo>
                    <a:pt x="1687" y="3268"/>
                    <a:pt x="1713" y="3280"/>
                    <a:pt x="1661" y="3327"/>
                  </a:cubicBezTo>
                  <a:cubicBezTo>
                    <a:pt x="1608" y="3374"/>
                    <a:pt x="1592" y="3332"/>
                    <a:pt x="1553" y="3324"/>
                  </a:cubicBezTo>
                  <a:cubicBezTo>
                    <a:pt x="1513" y="3316"/>
                    <a:pt x="1543" y="3299"/>
                    <a:pt x="1536" y="3260"/>
                  </a:cubicBezTo>
                  <a:cubicBezTo>
                    <a:pt x="1530" y="3221"/>
                    <a:pt x="1494" y="3257"/>
                    <a:pt x="1467" y="3271"/>
                  </a:cubicBezTo>
                  <a:cubicBezTo>
                    <a:pt x="1441" y="3285"/>
                    <a:pt x="1405" y="3280"/>
                    <a:pt x="1372" y="3280"/>
                  </a:cubicBezTo>
                  <a:cubicBezTo>
                    <a:pt x="1340" y="3280"/>
                    <a:pt x="1245" y="3243"/>
                    <a:pt x="1215" y="3229"/>
                  </a:cubicBezTo>
                  <a:cubicBezTo>
                    <a:pt x="1186" y="3216"/>
                    <a:pt x="1123" y="3210"/>
                    <a:pt x="1051" y="3191"/>
                  </a:cubicBezTo>
                  <a:cubicBezTo>
                    <a:pt x="979" y="3171"/>
                    <a:pt x="1025" y="3152"/>
                    <a:pt x="989" y="3118"/>
                  </a:cubicBezTo>
                  <a:cubicBezTo>
                    <a:pt x="953" y="3085"/>
                    <a:pt x="907" y="3096"/>
                    <a:pt x="861" y="3093"/>
                  </a:cubicBezTo>
                  <a:cubicBezTo>
                    <a:pt x="815" y="3091"/>
                    <a:pt x="799" y="3091"/>
                    <a:pt x="753" y="3085"/>
                  </a:cubicBezTo>
                  <a:cubicBezTo>
                    <a:pt x="707" y="3079"/>
                    <a:pt x="707" y="3074"/>
                    <a:pt x="648" y="3057"/>
                  </a:cubicBezTo>
                  <a:cubicBezTo>
                    <a:pt x="589" y="3040"/>
                    <a:pt x="543" y="3071"/>
                    <a:pt x="491" y="3088"/>
                  </a:cubicBezTo>
                  <a:cubicBezTo>
                    <a:pt x="439" y="3104"/>
                    <a:pt x="435" y="3085"/>
                    <a:pt x="380" y="3082"/>
                  </a:cubicBezTo>
                  <a:cubicBezTo>
                    <a:pt x="324" y="3079"/>
                    <a:pt x="294" y="3077"/>
                    <a:pt x="245" y="3071"/>
                  </a:cubicBezTo>
                  <a:cubicBezTo>
                    <a:pt x="196" y="3065"/>
                    <a:pt x="173" y="3071"/>
                    <a:pt x="137" y="3043"/>
                  </a:cubicBezTo>
                  <a:cubicBezTo>
                    <a:pt x="101" y="3015"/>
                    <a:pt x="82" y="3049"/>
                    <a:pt x="59" y="3054"/>
                  </a:cubicBezTo>
                  <a:cubicBezTo>
                    <a:pt x="45" y="3058"/>
                    <a:pt x="34" y="3057"/>
                    <a:pt x="18" y="3050"/>
                  </a:cubicBezTo>
                  <a:cubicBezTo>
                    <a:pt x="19" y="3100"/>
                    <a:pt x="34" y="3164"/>
                    <a:pt x="43" y="3189"/>
                  </a:cubicBezTo>
                  <a:cubicBezTo>
                    <a:pt x="56" y="3222"/>
                    <a:pt x="52" y="3241"/>
                    <a:pt x="26" y="3270"/>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2" name="Freeform 13">
              <a:extLst>
                <a:ext uri="{FF2B5EF4-FFF2-40B4-BE49-F238E27FC236}">
                  <a16:creationId xmlns:a16="http://schemas.microsoft.com/office/drawing/2014/main" id="{5D4CBEC6-D23D-AC45-BCF7-1FA004B94962}"/>
                </a:ext>
              </a:extLst>
            </p:cNvPr>
            <p:cNvSpPr>
              <a:spLocks/>
            </p:cNvSpPr>
            <p:nvPr/>
          </p:nvSpPr>
          <p:spPr bwMode="auto">
            <a:xfrm>
              <a:off x="3796" y="3407"/>
              <a:ext cx="875" cy="659"/>
            </a:xfrm>
            <a:custGeom>
              <a:avLst/>
              <a:gdLst>
                <a:gd name="T0" fmla="*/ 1778 w 1889"/>
                <a:gd name="T1" fmla="*/ 152 h 1423"/>
                <a:gd name="T2" fmla="*/ 1673 w 1889"/>
                <a:gd name="T3" fmla="*/ 115 h 1423"/>
                <a:gd name="T4" fmla="*/ 1507 w 1889"/>
                <a:gd name="T5" fmla="*/ 82 h 1423"/>
                <a:gd name="T6" fmla="*/ 1385 w 1889"/>
                <a:gd name="T7" fmla="*/ 134 h 1423"/>
                <a:gd name="T8" fmla="*/ 1127 w 1889"/>
                <a:gd name="T9" fmla="*/ 215 h 1423"/>
                <a:gd name="T10" fmla="*/ 1210 w 1889"/>
                <a:gd name="T11" fmla="*/ 59 h 1423"/>
                <a:gd name="T12" fmla="*/ 1127 w 1889"/>
                <a:gd name="T13" fmla="*/ 22 h 1423"/>
                <a:gd name="T14" fmla="*/ 1012 w 1889"/>
                <a:gd name="T15" fmla="*/ 3 h 1423"/>
                <a:gd name="T16" fmla="*/ 861 w 1889"/>
                <a:gd name="T17" fmla="*/ 28 h 1423"/>
                <a:gd name="T18" fmla="*/ 758 w 1889"/>
                <a:gd name="T19" fmla="*/ 56 h 1423"/>
                <a:gd name="T20" fmla="*/ 686 w 1889"/>
                <a:gd name="T21" fmla="*/ 126 h 1423"/>
                <a:gd name="T22" fmla="*/ 570 w 1889"/>
                <a:gd name="T23" fmla="*/ 193 h 1423"/>
                <a:gd name="T24" fmla="*/ 520 w 1889"/>
                <a:gd name="T25" fmla="*/ 263 h 1423"/>
                <a:gd name="T26" fmla="*/ 536 w 1889"/>
                <a:gd name="T27" fmla="*/ 356 h 1423"/>
                <a:gd name="T28" fmla="*/ 444 w 1889"/>
                <a:gd name="T29" fmla="*/ 514 h 1423"/>
                <a:gd name="T30" fmla="*/ 383 w 1889"/>
                <a:gd name="T31" fmla="*/ 743 h 1423"/>
                <a:gd name="T32" fmla="*/ 267 w 1889"/>
                <a:gd name="T33" fmla="*/ 853 h 1423"/>
                <a:gd name="T34" fmla="*/ 190 w 1889"/>
                <a:gd name="T35" fmla="*/ 912 h 1423"/>
                <a:gd name="T36" fmla="*/ 83 w 1889"/>
                <a:gd name="T37" fmla="*/ 997 h 1423"/>
                <a:gd name="T38" fmla="*/ 29 w 1889"/>
                <a:gd name="T39" fmla="*/ 1064 h 1423"/>
                <a:gd name="T40" fmla="*/ 44 w 1889"/>
                <a:gd name="T41" fmla="*/ 1116 h 1423"/>
                <a:gd name="T42" fmla="*/ 22 w 1889"/>
                <a:gd name="T43" fmla="*/ 1223 h 1423"/>
                <a:gd name="T44" fmla="*/ 70 w 1889"/>
                <a:gd name="T45" fmla="*/ 1353 h 1423"/>
                <a:gd name="T46" fmla="*/ 254 w 1889"/>
                <a:gd name="T47" fmla="*/ 1375 h 1423"/>
                <a:gd name="T48" fmla="*/ 201 w 1889"/>
                <a:gd name="T49" fmla="*/ 1249 h 1423"/>
                <a:gd name="T50" fmla="*/ 232 w 1889"/>
                <a:gd name="T51" fmla="*/ 1157 h 1423"/>
                <a:gd name="T52" fmla="*/ 346 w 1889"/>
                <a:gd name="T53" fmla="*/ 1097 h 1423"/>
                <a:gd name="T54" fmla="*/ 564 w 1889"/>
                <a:gd name="T55" fmla="*/ 1019 h 1423"/>
                <a:gd name="T56" fmla="*/ 743 w 1889"/>
                <a:gd name="T57" fmla="*/ 971 h 1423"/>
                <a:gd name="T58" fmla="*/ 883 w 1889"/>
                <a:gd name="T59" fmla="*/ 897 h 1423"/>
                <a:gd name="T60" fmla="*/ 1014 w 1889"/>
                <a:gd name="T61" fmla="*/ 827 h 1423"/>
                <a:gd name="T62" fmla="*/ 979 w 1889"/>
                <a:gd name="T63" fmla="*/ 693 h 1423"/>
                <a:gd name="T64" fmla="*/ 1088 w 1889"/>
                <a:gd name="T65" fmla="*/ 730 h 1423"/>
                <a:gd name="T66" fmla="*/ 1237 w 1889"/>
                <a:gd name="T67" fmla="*/ 738 h 1423"/>
                <a:gd name="T68" fmla="*/ 1328 w 1889"/>
                <a:gd name="T69" fmla="*/ 686 h 1423"/>
                <a:gd name="T70" fmla="*/ 1473 w 1889"/>
                <a:gd name="T71" fmla="*/ 634 h 1423"/>
                <a:gd name="T72" fmla="*/ 1538 w 1889"/>
                <a:gd name="T73" fmla="*/ 597 h 1423"/>
                <a:gd name="T74" fmla="*/ 1748 w 1889"/>
                <a:gd name="T75" fmla="*/ 556 h 1423"/>
                <a:gd name="T76" fmla="*/ 1835 w 1889"/>
                <a:gd name="T77" fmla="*/ 423 h 1423"/>
                <a:gd name="T78" fmla="*/ 1839 w 1889"/>
                <a:gd name="T79" fmla="*/ 267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9" h="1423">
                  <a:moveTo>
                    <a:pt x="1839" y="267"/>
                  </a:moveTo>
                  <a:cubicBezTo>
                    <a:pt x="1844" y="211"/>
                    <a:pt x="1787" y="182"/>
                    <a:pt x="1778" y="152"/>
                  </a:cubicBezTo>
                  <a:cubicBezTo>
                    <a:pt x="1770" y="123"/>
                    <a:pt x="1765" y="100"/>
                    <a:pt x="1743" y="119"/>
                  </a:cubicBezTo>
                  <a:cubicBezTo>
                    <a:pt x="1722" y="137"/>
                    <a:pt x="1687" y="134"/>
                    <a:pt x="1673" y="115"/>
                  </a:cubicBezTo>
                  <a:cubicBezTo>
                    <a:pt x="1660" y="97"/>
                    <a:pt x="1639" y="78"/>
                    <a:pt x="1617" y="82"/>
                  </a:cubicBezTo>
                  <a:cubicBezTo>
                    <a:pt x="1595" y="85"/>
                    <a:pt x="1521" y="52"/>
                    <a:pt x="1507" y="82"/>
                  </a:cubicBezTo>
                  <a:cubicBezTo>
                    <a:pt x="1494" y="111"/>
                    <a:pt x="1521" y="189"/>
                    <a:pt x="1486" y="174"/>
                  </a:cubicBezTo>
                  <a:cubicBezTo>
                    <a:pt x="1451" y="160"/>
                    <a:pt x="1420" y="104"/>
                    <a:pt x="1385" y="134"/>
                  </a:cubicBezTo>
                  <a:cubicBezTo>
                    <a:pt x="1350" y="163"/>
                    <a:pt x="1298" y="152"/>
                    <a:pt x="1254" y="186"/>
                  </a:cubicBezTo>
                  <a:cubicBezTo>
                    <a:pt x="1210" y="219"/>
                    <a:pt x="1162" y="245"/>
                    <a:pt x="1127" y="215"/>
                  </a:cubicBezTo>
                  <a:cubicBezTo>
                    <a:pt x="1093" y="186"/>
                    <a:pt x="1084" y="152"/>
                    <a:pt x="1132" y="126"/>
                  </a:cubicBezTo>
                  <a:cubicBezTo>
                    <a:pt x="1180" y="100"/>
                    <a:pt x="1206" y="82"/>
                    <a:pt x="1210" y="59"/>
                  </a:cubicBezTo>
                  <a:cubicBezTo>
                    <a:pt x="1215" y="37"/>
                    <a:pt x="1206" y="22"/>
                    <a:pt x="1189" y="11"/>
                  </a:cubicBezTo>
                  <a:cubicBezTo>
                    <a:pt x="1171" y="0"/>
                    <a:pt x="1167" y="0"/>
                    <a:pt x="1127" y="22"/>
                  </a:cubicBezTo>
                  <a:cubicBezTo>
                    <a:pt x="1088" y="45"/>
                    <a:pt x="1044" y="52"/>
                    <a:pt x="1031" y="30"/>
                  </a:cubicBezTo>
                  <a:cubicBezTo>
                    <a:pt x="1026" y="22"/>
                    <a:pt x="1019" y="13"/>
                    <a:pt x="1012" y="3"/>
                  </a:cubicBezTo>
                  <a:cubicBezTo>
                    <a:pt x="983" y="24"/>
                    <a:pt x="958" y="34"/>
                    <a:pt x="929" y="45"/>
                  </a:cubicBezTo>
                  <a:cubicBezTo>
                    <a:pt x="892" y="58"/>
                    <a:pt x="887" y="41"/>
                    <a:pt x="861" y="28"/>
                  </a:cubicBezTo>
                  <a:cubicBezTo>
                    <a:pt x="835" y="15"/>
                    <a:pt x="839" y="6"/>
                    <a:pt x="819" y="8"/>
                  </a:cubicBezTo>
                  <a:cubicBezTo>
                    <a:pt x="800" y="9"/>
                    <a:pt x="791" y="41"/>
                    <a:pt x="758" y="56"/>
                  </a:cubicBezTo>
                  <a:cubicBezTo>
                    <a:pt x="726" y="71"/>
                    <a:pt x="780" y="80"/>
                    <a:pt x="765" y="132"/>
                  </a:cubicBezTo>
                  <a:cubicBezTo>
                    <a:pt x="750" y="184"/>
                    <a:pt x="741" y="152"/>
                    <a:pt x="686" y="126"/>
                  </a:cubicBezTo>
                  <a:cubicBezTo>
                    <a:pt x="632" y="100"/>
                    <a:pt x="610" y="119"/>
                    <a:pt x="575" y="132"/>
                  </a:cubicBezTo>
                  <a:cubicBezTo>
                    <a:pt x="540" y="145"/>
                    <a:pt x="560" y="163"/>
                    <a:pt x="570" y="193"/>
                  </a:cubicBezTo>
                  <a:cubicBezTo>
                    <a:pt x="581" y="223"/>
                    <a:pt x="573" y="221"/>
                    <a:pt x="553" y="223"/>
                  </a:cubicBezTo>
                  <a:cubicBezTo>
                    <a:pt x="503" y="226"/>
                    <a:pt x="529" y="234"/>
                    <a:pt x="520" y="263"/>
                  </a:cubicBezTo>
                  <a:cubicBezTo>
                    <a:pt x="512" y="293"/>
                    <a:pt x="538" y="289"/>
                    <a:pt x="549" y="313"/>
                  </a:cubicBezTo>
                  <a:cubicBezTo>
                    <a:pt x="560" y="337"/>
                    <a:pt x="557" y="343"/>
                    <a:pt x="536" y="356"/>
                  </a:cubicBezTo>
                  <a:cubicBezTo>
                    <a:pt x="514" y="369"/>
                    <a:pt x="522" y="391"/>
                    <a:pt x="520" y="432"/>
                  </a:cubicBezTo>
                  <a:cubicBezTo>
                    <a:pt x="518" y="473"/>
                    <a:pt x="498" y="462"/>
                    <a:pt x="444" y="514"/>
                  </a:cubicBezTo>
                  <a:cubicBezTo>
                    <a:pt x="389" y="565"/>
                    <a:pt x="411" y="636"/>
                    <a:pt x="422" y="669"/>
                  </a:cubicBezTo>
                  <a:cubicBezTo>
                    <a:pt x="433" y="703"/>
                    <a:pt x="407" y="714"/>
                    <a:pt x="383" y="743"/>
                  </a:cubicBezTo>
                  <a:cubicBezTo>
                    <a:pt x="359" y="773"/>
                    <a:pt x="297" y="797"/>
                    <a:pt x="276" y="804"/>
                  </a:cubicBezTo>
                  <a:cubicBezTo>
                    <a:pt x="254" y="812"/>
                    <a:pt x="252" y="830"/>
                    <a:pt x="267" y="853"/>
                  </a:cubicBezTo>
                  <a:cubicBezTo>
                    <a:pt x="282" y="875"/>
                    <a:pt x="267" y="875"/>
                    <a:pt x="256" y="899"/>
                  </a:cubicBezTo>
                  <a:cubicBezTo>
                    <a:pt x="245" y="923"/>
                    <a:pt x="223" y="929"/>
                    <a:pt x="190" y="912"/>
                  </a:cubicBezTo>
                  <a:cubicBezTo>
                    <a:pt x="158" y="895"/>
                    <a:pt x="173" y="925"/>
                    <a:pt x="173" y="968"/>
                  </a:cubicBezTo>
                  <a:cubicBezTo>
                    <a:pt x="173" y="1010"/>
                    <a:pt x="114" y="997"/>
                    <a:pt x="83" y="997"/>
                  </a:cubicBezTo>
                  <a:cubicBezTo>
                    <a:pt x="53" y="997"/>
                    <a:pt x="68" y="1006"/>
                    <a:pt x="68" y="1027"/>
                  </a:cubicBezTo>
                  <a:cubicBezTo>
                    <a:pt x="68" y="1047"/>
                    <a:pt x="51" y="1055"/>
                    <a:pt x="29" y="1064"/>
                  </a:cubicBezTo>
                  <a:cubicBezTo>
                    <a:pt x="19" y="1068"/>
                    <a:pt x="12" y="1080"/>
                    <a:pt x="6" y="1092"/>
                  </a:cubicBezTo>
                  <a:cubicBezTo>
                    <a:pt x="11" y="1116"/>
                    <a:pt x="21" y="1116"/>
                    <a:pt x="44" y="1116"/>
                  </a:cubicBezTo>
                  <a:cubicBezTo>
                    <a:pt x="70" y="1116"/>
                    <a:pt x="92" y="1108"/>
                    <a:pt x="57" y="1145"/>
                  </a:cubicBezTo>
                  <a:cubicBezTo>
                    <a:pt x="22" y="1183"/>
                    <a:pt x="18" y="1190"/>
                    <a:pt x="22" y="1223"/>
                  </a:cubicBezTo>
                  <a:cubicBezTo>
                    <a:pt x="27" y="1257"/>
                    <a:pt x="0" y="1279"/>
                    <a:pt x="44" y="1301"/>
                  </a:cubicBezTo>
                  <a:cubicBezTo>
                    <a:pt x="88" y="1323"/>
                    <a:pt x="44" y="1309"/>
                    <a:pt x="70" y="1353"/>
                  </a:cubicBezTo>
                  <a:cubicBezTo>
                    <a:pt x="97" y="1398"/>
                    <a:pt x="40" y="1394"/>
                    <a:pt x="123" y="1398"/>
                  </a:cubicBezTo>
                  <a:cubicBezTo>
                    <a:pt x="206" y="1401"/>
                    <a:pt x="241" y="1423"/>
                    <a:pt x="254" y="1375"/>
                  </a:cubicBezTo>
                  <a:cubicBezTo>
                    <a:pt x="267" y="1327"/>
                    <a:pt x="197" y="1305"/>
                    <a:pt x="210" y="1286"/>
                  </a:cubicBezTo>
                  <a:cubicBezTo>
                    <a:pt x="223" y="1268"/>
                    <a:pt x="245" y="1246"/>
                    <a:pt x="201" y="1249"/>
                  </a:cubicBezTo>
                  <a:cubicBezTo>
                    <a:pt x="158" y="1253"/>
                    <a:pt x="132" y="1242"/>
                    <a:pt x="162" y="1216"/>
                  </a:cubicBezTo>
                  <a:cubicBezTo>
                    <a:pt x="193" y="1190"/>
                    <a:pt x="193" y="1153"/>
                    <a:pt x="232" y="1157"/>
                  </a:cubicBezTo>
                  <a:cubicBezTo>
                    <a:pt x="271" y="1160"/>
                    <a:pt x="267" y="1153"/>
                    <a:pt x="284" y="1131"/>
                  </a:cubicBezTo>
                  <a:cubicBezTo>
                    <a:pt x="302" y="1108"/>
                    <a:pt x="315" y="1097"/>
                    <a:pt x="346" y="1097"/>
                  </a:cubicBezTo>
                  <a:cubicBezTo>
                    <a:pt x="376" y="1097"/>
                    <a:pt x="450" y="1060"/>
                    <a:pt x="481" y="1057"/>
                  </a:cubicBezTo>
                  <a:cubicBezTo>
                    <a:pt x="512" y="1053"/>
                    <a:pt x="551" y="1060"/>
                    <a:pt x="564" y="1019"/>
                  </a:cubicBezTo>
                  <a:cubicBezTo>
                    <a:pt x="577" y="979"/>
                    <a:pt x="625" y="949"/>
                    <a:pt x="651" y="964"/>
                  </a:cubicBezTo>
                  <a:cubicBezTo>
                    <a:pt x="678" y="979"/>
                    <a:pt x="734" y="1008"/>
                    <a:pt x="743" y="971"/>
                  </a:cubicBezTo>
                  <a:cubicBezTo>
                    <a:pt x="752" y="934"/>
                    <a:pt x="787" y="971"/>
                    <a:pt x="822" y="942"/>
                  </a:cubicBezTo>
                  <a:cubicBezTo>
                    <a:pt x="857" y="912"/>
                    <a:pt x="878" y="938"/>
                    <a:pt x="883" y="897"/>
                  </a:cubicBezTo>
                  <a:cubicBezTo>
                    <a:pt x="887" y="856"/>
                    <a:pt x="922" y="853"/>
                    <a:pt x="935" y="864"/>
                  </a:cubicBezTo>
                  <a:cubicBezTo>
                    <a:pt x="948" y="875"/>
                    <a:pt x="992" y="849"/>
                    <a:pt x="1014" y="827"/>
                  </a:cubicBezTo>
                  <a:cubicBezTo>
                    <a:pt x="1036" y="804"/>
                    <a:pt x="1079" y="804"/>
                    <a:pt x="1040" y="764"/>
                  </a:cubicBezTo>
                  <a:cubicBezTo>
                    <a:pt x="1001" y="723"/>
                    <a:pt x="996" y="730"/>
                    <a:pt x="979" y="693"/>
                  </a:cubicBezTo>
                  <a:cubicBezTo>
                    <a:pt x="961" y="656"/>
                    <a:pt x="940" y="615"/>
                    <a:pt x="996" y="641"/>
                  </a:cubicBezTo>
                  <a:cubicBezTo>
                    <a:pt x="1053" y="667"/>
                    <a:pt x="1075" y="701"/>
                    <a:pt x="1088" y="730"/>
                  </a:cubicBezTo>
                  <a:cubicBezTo>
                    <a:pt x="1101" y="760"/>
                    <a:pt x="1175" y="790"/>
                    <a:pt x="1206" y="764"/>
                  </a:cubicBezTo>
                  <a:cubicBezTo>
                    <a:pt x="1237" y="738"/>
                    <a:pt x="1197" y="749"/>
                    <a:pt x="1237" y="738"/>
                  </a:cubicBezTo>
                  <a:cubicBezTo>
                    <a:pt x="1276" y="727"/>
                    <a:pt x="1285" y="716"/>
                    <a:pt x="1289" y="686"/>
                  </a:cubicBezTo>
                  <a:cubicBezTo>
                    <a:pt x="1293" y="656"/>
                    <a:pt x="1298" y="667"/>
                    <a:pt x="1328" y="686"/>
                  </a:cubicBezTo>
                  <a:cubicBezTo>
                    <a:pt x="1359" y="704"/>
                    <a:pt x="1363" y="686"/>
                    <a:pt x="1385" y="664"/>
                  </a:cubicBezTo>
                  <a:cubicBezTo>
                    <a:pt x="1407" y="641"/>
                    <a:pt x="1468" y="615"/>
                    <a:pt x="1473" y="634"/>
                  </a:cubicBezTo>
                  <a:cubicBezTo>
                    <a:pt x="1477" y="653"/>
                    <a:pt x="1560" y="660"/>
                    <a:pt x="1538" y="641"/>
                  </a:cubicBezTo>
                  <a:cubicBezTo>
                    <a:pt x="1516" y="623"/>
                    <a:pt x="1507" y="582"/>
                    <a:pt x="1538" y="597"/>
                  </a:cubicBezTo>
                  <a:cubicBezTo>
                    <a:pt x="1569" y="612"/>
                    <a:pt x="1586" y="638"/>
                    <a:pt x="1647" y="604"/>
                  </a:cubicBezTo>
                  <a:cubicBezTo>
                    <a:pt x="1708" y="571"/>
                    <a:pt x="1735" y="556"/>
                    <a:pt x="1748" y="556"/>
                  </a:cubicBezTo>
                  <a:cubicBezTo>
                    <a:pt x="1761" y="556"/>
                    <a:pt x="1778" y="526"/>
                    <a:pt x="1778" y="504"/>
                  </a:cubicBezTo>
                  <a:cubicBezTo>
                    <a:pt x="1778" y="482"/>
                    <a:pt x="1826" y="460"/>
                    <a:pt x="1835" y="423"/>
                  </a:cubicBezTo>
                  <a:cubicBezTo>
                    <a:pt x="1841" y="398"/>
                    <a:pt x="1861" y="375"/>
                    <a:pt x="1889" y="354"/>
                  </a:cubicBezTo>
                  <a:cubicBezTo>
                    <a:pt x="1864" y="331"/>
                    <a:pt x="1837" y="298"/>
                    <a:pt x="1839" y="267"/>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3" name="Freeform 14">
              <a:extLst>
                <a:ext uri="{FF2B5EF4-FFF2-40B4-BE49-F238E27FC236}">
                  <a16:creationId xmlns:a16="http://schemas.microsoft.com/office/drawing/2014/main" id="{5C548DD8-C7AF-044A-B7F2-A309DCB281E6}"/>
                </a:ext>
              </a:extLst>
            </p:cNvPr>
            <p:cNvSpPr>
              <a:spLocks/>
            </p:cNvSpPr>
            <p:nvPr/>
          </p:nvSpPr>
          <p:spPr bwMode="auto">
            <a:xfrm>
              <a:off x="3625" y="2903"/>
              <a:ext cx="665" cy="641"/>
            </a:xfrm>
            <a:custGeom>
              <a:avLst/>
              <a:gdLst>
                <a:gd name="T0" fmla="*/ 1367 w 1437"/>
                <a:gd name="T1" fmla="*/ 819 h 1384"/>
                <a:gd name="T2" fmla="*/ 1289 w 1437"/>
                <a:gd name="T3" fmla="*/ 678 h 1384"/>
                <a:gd name="T4" fmla="*/ 1236 w 1437"/>
                <a:gd name="T5" fmla="*/ 492 h 1384"/>
                <a:gd name="T6" fmla="*/ 1306 w 1437"/>
                <a:gd name="T7" fmla="*/ 277 h 1384"/>
                <a:gd name="T8" fmla="*/ 1175 w 1437"/>
                <a:gd name="T9" fmla="*/ 148 h 1384"/>
                <a:gd name="T10" fmla="*/ 1092 w 1437"/>
                <a:gd name="T11" fmla="*/ 48 h 1384"/>
                <a:gd name="T12" fmla="*/ 992 w 1437"/>
                <a:gd name="T13" fmla="*/ 59 h 1384"/>
                <a:gd name="T14" fmla="*/ 900 w 1437"/>
                <a:gd name="T15" fmla="*/ 77 h 1384"/>
                <a:gd name="T16" fmla="*/ 708 w 1437"/>
                <a:gd name="T17" fmla="*/ 29 h 1384"/>
                <a:gd name="T18" fmla="*/ 472 w 1437"/>
                <a:gd name="T19" fmla="*/ 0 h 1384"/>
                <a:gd name="T20" fmla="*/ 398 w 1437"/>
                <a:gd name="T21" fmla="*/ 133 h 1384"/>
                <a:gd name="T22" fmla="*/ 236 w 1437"/>
                <a:gd name="T23" fmla="*/ 100 h 1384"/>
                <a:gd name="T24" fmla="*/ 96 w 1437"/>
                <a:gd name="T25" fmla="*/ 281 h 1384"/>
                <a:gd name="T26" fmla="*/ 118 w 1437"/>
                <a:gd name="T27" fmla="*/ 470 h 1384"/>
                <a:gd name="T28" fmla="*/ 153 w 1437"/>
                <a:gd name="T29" fmla="*/ 615 h 1384"/>
                <a:gd name="T30" fmla="*/ 57 w 1437"/>
                <a:gd name="T31" fmla="*/ 756 h 1384"/>
                <a:gd name="T32" fmla="*/ 109 w 1437"/>
                <a:gd name="T33" fmla="*/ 782 h 1384"/>
                <a:gd name="T34" fmla="*/ 188 w 1437"/>
                <a:gd name="T35" fmla="*/ 863 h 1384"/>
                <a:gd name="T36" fmla="*/ 184 w 1437"/>
                <a:gd name="T37" fmla="*/ 941 h 1384"/>
                <a:gd name="T38" fmla="*/ 214 w 1437"/>
                <a:gd name="T39" fmla="*/ 1042 h 1384"/>
                <a:gd name="T40" fmla="*/ 318 w 1437"/>
                <a:gd name="T41" fmla="*/ 1042 h 1384"/>
                <a:gd name="T42" fmla="*/ 442 w 1437"/>
                <a:gd name="T43" fmla="*/ 1036 h 1384"/>
                <a:gd name="T44" fmla="*/ 531 w 1437"/>
                <a:gd name="T45" fmla="*/ 959 h 1384"/>
                <a:gd name="T46" fmla="*/ 629 w 1437"/>
                <a:gd name="T47" fmla="*/ 934 h 1384"/>
                <a:gd name="T48" fmla="*/ 668 w 1437"/>
                <a:gd name="T49" fmla="*/ 1039 h 1384"/>
                <a:gd name="T50" fmla="*/ 672 w 1437"/>
                <a:gd name="T51" fmla="*/ 1189 h 1384"/>
                <a:gd name="T52" fmla="*/ 747 w 1437"/>
                <a:gd name="T53" fmla="*/ 1267 h 1384"/>
                <a:gd name="T54" fmla="*/ 849 w 1437"/>
                <a:gd name="T55" fmla="*/ 1320 h 1384"/>
                <a:gd name="T56" fmla="*/ 924 w 1437"/>
                <a:gd name="T57" fmla="*/ 1312 h 1384"/>
                <a:gd name="T58" fmla="*/ 946 w 1437"/>
                <a:gd name="T59" fmla="*/ 1221 h 1384"/>
                <a:gd name="T60" fmla="*/ 1136 w 1437"/>
                <a:gd name="T61" fmla="*/ 1221 h 1384"/>
                <a:gd name="T62" fmla="*/ 1190 w 1437"/>
                <a:gd name="T63" fmla="*/ 1097 h 1384"/>
                <a:gd name="T64" fmla="*/ 1300 w 1437"/>
                <a:gd name="T65" fmla="*/ 1134 h 1384"/>
                <a:gd name="T66" fmla="*/ 1363 w 1437"/>
                <a:gd name="T67" fmla="*/ 1030 h 1384"/>
                <a:gd name="T68" fmla="*/ 1411 w 1437"/>
                <a:gd name="T69" fmla="*/ 885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7" h="1384">
                  <a:moveTo>
                    <a:pt x="1411" y="885"/>
                  </a:moveTo>
                  <a:cubicBezTo>
                    <a:pt x="1385" y="863"/>
                    <a:pt x="1389" y="841"/>
                    <a:pt x="1367" y="819"/>
                  </a:cubicBezTo>
                  <a:cubicBezTo>
                    <a:pt x="1346" y="796"/>
                    <a:pt x="1302" y="793"/>
                    <a:pt x="1302" y="756"/>
                  </a:cubicBezTo>
                  <a:cubicBezTo>
                    <a:pt x="1302" y="719"/>
                    <a:pt x="1289" y="711"/>
                    <a:pt x="1289" y="678"/>
                  </a:cubicBezTo>
                  <a:cubicBezTo>
                    <a:pt x="1289" y="644"/>
                    <a:pt x="1271" y="656"/>
                    <a:pt x="1241" y="615"/>
                  </a:cubicBezTo>
                  <a:cubicBezTo>
                    <a:pt x="1210" y="574"/>
                    <a:pt x="1193" y="530"/>
                    <a:pt x="1236" y="492"/>
                  </a:cubicBezTo>
                  <a:cubicBezTo>
                    <a:pt x="1280" y="455"/>
                    <a:pt x="1332" y="429"/>
                    <a:pt x="1337" y="381"/>
                  </a:cubicBezTo>
                  <a:cubicBezTo>
                    <a:pt x="1341" y="333"/>
                    <a:pt x="1298" y="296"/>
                    <a:pt x="1306" y="277"/>
                  </a:cubicBezTo>
                  <a:cubicBezTo>
                    <a:pt x="1315" y="259"/>
                    <a:pt x="1302" y="229"/>
                    <a:pt x="1276" y="207"/>
                  </a:cubicBezTo>
                  <a:cubicBezTo>
                    <a:pt x="1249" y="185"/>
                    <a:pt x="1175" y="203"/>
                    <a:pt x="1175" y="148"/>
                  </a:cubicBezTo>
                  <a:cubicBezTo>
                    <a:pt x="1175" y="92"/>
                    <a:pt x="1206" y="66"/>
                    <a:pt x="1166" y="44"/>
                  </a:cubicBezTo>
                  <a:cubicBezTo>
                    <a:pt x="1127" y="22"/>
                    <a:pt x="1123" y="14"/>
                    <a:pt x="1092" y="48"/>
                  </a:cubicBezTo>
                  <a:cubicBezTo>
                    <a:pt x="1062" y="81"/>
                    <a:pt x="1075" y="133"/>
                    <a:pt x="1031" y="111"/>
                  </a:cubicBezTo>
                  <a:cubicBezTo>
                    <a:pt x="987" y="88"/>
                    <a:pt x="974" y="70"/>
                    <a:pt x="992" y="59"/>
                  </a:cubicBezTo>
                  <a:cubicBezTo>
                    <a:pt x="1009" y="48"/>
                    <a:pt x="1000" y="14"/>
                    <a:pt x="970" y="25"/>
                  </a:cubicBezTo>
                  <a:cubicBezTo>
                    <a:pt x="939" y="37"/>
                    <a:pt x="948" y="59"/>
                    <a:pt x="900" y="77"/>
                  </a:cubicBezTo>
                  <a:cubicBezTo>
                    <a:pt x="852" y="96"/>
                    <a:pt x="821" y="111"/>
                    <a:pt x="791" y="81"/>
                  </a:cubicBezTo>
                  <a:cubicBezTo>
                    <a:pt x="760" y="51"/>
                    <a:pt x="778" y="18"/>
                    <a:pt x="708" y="29"/>
                  </a:cubicBezTo>
                  <a:cubicBezTo>
                    <a:pt x="638" y="40"/>
                    <a:pt x="603" y="37"/>
                    <a:pt x="577" y="22"/>
                  </a:cubicBezTo>
                  <a:cubicBezTo>
                    <a:pt x="551" y="7"/>
                    <a:pt x="511" y="0"/>
                    <a:pt x="472" y="0"/>
                  </a:cubicBezTo>
                  <a:cubicBezTo>
                    <a:pt x="433" y="0"/>
                    <a:pt x="350" y="11"/>
                    <a:pt x="380" y="40"/>
                  </a:cubicBezTo>
                  <a:cubicBezTo>
                    <a:pt x="411" y="70"/>
                    <a:pt x="446" y="137"/>
                    <a:pt x="398" y="133"/>
                  </a:cubicBezTo>
                  <a:cubicBezTo>
                    <a:pt x="350" y="129"/>
                    <a:pt x="337" y="107"/>
                    <a:pt x="315" y="126"/>
                  </a:cubicBezTo>
                  <a:cubicBezTo>
                    <a:pt x="293" y="144"/>
                    <a:pt x="275" y="81"/>
                    <a:pt x="236" y="100"/>
                  </a:cubicBezTo>
                  <a:cubicBezTo>
                    <a:pt x="197" y="118"/>
                    <a:pt x="144" y="137"/>
                    <a:pt x="127" y="174"/>
                  </a:cubicBezTo>
                  <a:cubicBezTo>
                    <a:pt x="109" y="211"/>
                    <a:pt x="96" y="229"/>
                    <a:pt x="96" y="281"/>
                  </a:cubicBezTo>
                  <a:cubicBezTo>
                    <a:pt x="96" y="333"/>
                    <a:pt x="105" y="385"/>
                    <a:pt x="122" y="411"/>
                  </a:cubicBezTo>
                  <a:cubicBezTo>
                    <a:pt x="140" y="437"/>
                    <a:pt x="92" y="441"/>
                    <a:pt x="118" y="470"/>
                  </a:cubicBezTo>
                  <a:cubicBezTo>
                    <a:pt x="144" y="500"/>
                    <a:pt x="153" y="496"/>
                    <a:pt x="140" y="533"/>
                  </a:cubicBezTo>
                  <a:cubicBezTo>
                    <a:pt x="127" y="570"/>
                    <a:pt x="131" y="581"/>
                    <a:pt x="153" y="615"/>
                  </a:cubicBezTo>
                  <a:cubicBezTo>
                    <a:pt x="175" y="648"/>
                    <a:pt x="201" y="681"/>
                    <a:pt x="166" y="689"/>
                  </a:cubicBezTo>
                  <a:cubicBezTo>
                    <a:pt x="131" y="696"/>
                    <a:pt x="79" y="730"/>
                    <a:pt x="57" y="756"/>
                  </a:cubicBezTo>
                  <a:cubicBezTo>
                    <a:pt x="35" y="782"/>
                    <a:pt x="0" y="789"/>
                    <a:pt x="39" y="804"/>
                  </a:cubicBezTo>
                  <a:cubicBezTo>
                    <a:pt x="79" y="819"/>
                    <a:pt x="66" y="774"/>
                    <a:pt x="109" y="782"/>
                  </a:cubicBezTo>
                  <a:cubicBezTo>
                    <a:pt x="153" y="789"/>
                    <a:pt x="197" y="752"/>
                    <a:pt x="201" y="796"/>
                  </a:cubicBezTo>
                  <a:cubicBezTo>
                    <a:pt x="205" y="841"/>
                    <a:pt x="210" y="852"/>
                    <a:pt x="188" y="863"/>
                  </a:cubicBezTo>
                  <a:cubicBezTo>
                    <a:pt x="166" y="874"/>
                    <a:pt x="184" y="889"/>
                    <a:pt x="197" y="908"/>
                  </a:cubicBezTo>
                  <a:cubicBezTo>
                    <a:pt x="210" y="926"/>
                    <a:pt x="201" y="919"/>
                    <a:pt x="184" y="941"/>
                  </a:cubicBezTo>
                  <a:cubicBezTo>
                    <a:pt x="166" y="963"/>
                    <a:pt x="192" y="1004"/>
                    <a:pt x="201" y="1015"/>
                  </a:cubicBezTo>
                  <a:cubicBezTo>
                    <a:pt x="205" y="1020"/>
                    <a:pt x="211" y="1030"/>
                    <a:pt x="214" y="1042"/>
                  </a:cubicBezTo>
                  <a:cubicBezTo>
                    <a:pt x="238" y="1043"/>
                    <a:pt x="262" y="1046"/>
                    <a:pt x="269" y="1059"/>
                  </a:cubicBezTo>
                  <a:cubicBezTo>
                    <a:pt x="282" y="1084"/>
                    <a:pt x="315" y="1070"/>
                    <a:pt x="318" y="1042"/>
                  </a:cubicBezTo>
                  <a:cubicBezTo>
                    <a:pt x="321" y="1014"/>
                    <a:pt x="347" y="945"/>
                    <a:pt x="377" y="992"/>
                  </a:cubicBezTo>
                  <a:cubicBezTo>
                    <a:pt x="406" y="1039"/>
                    <a:pt x="357" y="1050"/>
                    <a:pt x="442" y="1036"/>
                  </a:cubicBezTo>
                  <a:cubicBezTo>
                    <a:pt x="478" y="997"/>
                    <a:pt x="482" y="1011"/>
                    <a:pt x="488" y="984"/>
                  </a:cubicBezTo>
                  <a:cubicBezTo>
                    <a:pt x="495" y="956"/>
                    <a:pt x="505" y="953"/>
                    <a:pt x="531" y="959"/>
                  </a:cubicBezTo>
                  <a:cubicBezTo>
                    <a:pt x="557" y="964"/>
                    <a:pt x="567" y="967"/>
                    <a:pt x="580" y="956"/>
                  </a:cubicBezTo>
                  <a:cubicBezTo>
                    <a:pt x="593" y="945"/>
                    <a:pt x="596" y="922"/>
                    <a:pt x="629" y="934"/>
                  </a:cubicBezTo>
                  <a:cubicBezTo>
                    <a:pt x="662" y="945"/>
                    <a:pt x="688" y="942"/>
                    <a:pt x="672" y="972"/>
                  </a:cubicBezTo>
                  <a:cubicBezTo>
                    <a:pt x="655" y="1003"/>
                    <a:pt x="636" y="1039"/>
                    <a:pt x="668" y="1039"/>
                  </a:cubicBezTo>
                  <a:cubicBezTo>
                    <a:pt x="701" y="1039"/>
                    <a:pt x="714" y="1034"/>
                    <a:pt x="711" y="1067"/>
                  </a:cubicBezTo>
                  <a:cubicBezTo>
                    <a:pt x="708" y="1100"/>
                    <a:pt x="731" y="1145"/>
                    <a:pt x="672" y="1189"/>
                  </a:cubicBezTo>
                  <a:cubicBezTo>
                    <a:pt x="613" y="1234"/>
                    <a:pt x="613" y="1253"/>
                    <a:pt x="659" y="1253"/>
                  </a:cubicBezTo>
                  <a:cubicBezTo>
                    <a:pt x="705" y="1253"/>
                    <a:pt x="737" y="1237"/>
                    <a:pt x="747" y="1267"/>
                  </a:cubicBezTo>
                  <a:cubicBezTo>
                    <a:pt x="757" y="1298"/>
                    <a:pt x="754" y="1384"/>
                    <a:pt x="793" y="1353"/>
                  </a:cubicBezTo>
                  <a:cubicBezTo>
                    <a:pt x="832" y="1323"/>
                    <a:pt x="822" y="1314"/>
                    <a:pt x="849" y="1320"/>
                  </a:cubicBezTo>
                  <a:cubicBezTo>
                    <a:pt x="868" y="1324"/>
                    <a:pt x="866" y="1313"/>
                    <a:pt x="892" y="1322"/>
                  </a:cubicBezTo>
                  <a:cubicBezTo>
                    <a:pt x="893" y="1316"/>
                    <a:pt x="900" y="1313"/>
                    <a:pt x="924" y="1312"/>
                  </a:cubicBezTo>
                  <a:cubicBezTo>
                    <a:pt x="944" y="1310"/>
                    <a:pt x="952" y="1312"/>
                    <a:pt x="941" y="1282"/>
                  </a:cubicBezTo>
                  <a:cubicBezTo>
                    <a:pt x="931" y="1252"/>
                    <a:pt x="911" y="1234"/>
                    <a:pt x="946" y="1221"/>
                  </a:cubicBezTo>
                  <a:cubicBezTo>
                    <a:pt x="981" y="1208"/>
                    <a:pt x="1003" y="1189"/>
                    <a:pt x="1057" y="1215"/>
                  </a:cubicBezTo>
                  <a:cubicBezTo>
                    <a:pt x="1112" y="1241"/>
                    <a:pt x="1121" y="1273"/>
                    <a:pt x="1136" y="1221"/>
                  </a:cubicBezTo>
                  <a:cubicBezTo>
                    <a:pt x="1151" y="1169"/>
                    <a:pt x="1097" y="1160"/>
                    <a:pt x="1129" y="1145"/>
                  </a:cubicBezTo>
                  <a:cubicBezTo>
                    <a:pt x="1162" y="1130"/>
                    <a:pt x="1171" y="1098"/>
                    <a:pt x="1190" y="1097"/>
                  </a:cubicBezTo>
                  <a:cubicBezTo>
                    <a:pt x="1210" y="1095"/>
                    <a:pt x="1206" y="1104"/>
                    <a:pt x="1232" y="1117"/>
                  </a:cubicBezTo>
                  <a:cubicBezTo>
                    <a:pt x="1258" y="1130"/>
                    <a:pt x="1263" y="1147"/>
                    <a:pt x="1300" y="1134"/>
                  </a:cubicBezTo>
                  <a:cubicBezTo>
                    <a:pt x="1329" y="1123"/>
                    <a:pt x="1354" y="1113"/>
                    <a:pt x="1383" y="1092"/>
                  </a:cubicBezTo>
                  <a:cubicBezTo>
                    <a:pt x="1371" y="1075"/>
                    <a:pt x="1360" y="1055"/>
                    <a:pt x="1363" y="1030"/>
                  </a:cubicBezTo>
                  <a:cubicBezTo>
                    <a:pt x="1367" y="989"/>
                    <a:pt x="1337" y="971"/>
                    <a:pt x="1385" y="937"/>
                  </a:cubicBezTo>
                  <a:cubicBezTo>
                    <a:pt x="1433" y="904"/>
                    <a:pt x="1437" y="908"/>
                    <a:pt x="1411" y="885"/>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4" name="Freeform 15">
              <a:extLst>
                <a:ext uri="{FF2B5EF4-FFF2-40B4-BE49-F238E27FC236}">
                  <a16:creationId xmlns:a16="http://schemas.microsoft.com/office/drawing/2014/main" id="{286E15B8-35BC-464F-9FA0-8F1B55B4BB97}"/>
                </a:ext>
              </a:extLst>
            </p:cNvPr>
            <p:cNvSpPr>
              <a:spLocks/>
            </p:cNvSpPr>
            <p:nvPr/>
          </p:nvSpPr>
          <p:spPr bwMode="auto">
            <a:xfrm>
              <a:off x="2302" y="3034"/>
              <a:ext cx="1049" cy="967"/>
            </a:xfrm>
            <a:custGeom>
              <a:avLst/>
              <a:gdLst>
                <a:gd name="T0" fmla="*/ 2228 w 2266"/>
                <a:gd name="T1" fmla="*/ 1313 h 2088"/>
                <a:gd name="T2" fmla="*/ 2073 w 2266"/>
                <a:gd name="T3" fmla="*/ 1311 h 2088"/>
                <a:gd name="T4" fmla="*/ 1891 w 2266"/>
                <a:gd name="T5" fmla="*/ 1218 h 2088"/>
                <a:gd name="T6" fmla="*/ 1828 w 2266"/>
                <a:gd name="T7" fmla="*/ 1154 h 2088"/>
                <a:gd name="T8" fmla="*/ 1774 w 2266"/>
                <a:gd name="T9" fmla="*/ 939 h 2088"/>
                <a:gd name="T10" fmla="*/ 1831 w 2266"/>
                <a:gd name="T11" fmla="*/ 709 h 2088"/>
                <a:gd name="T12" fmla="*/ 1686 w 2266"/>
                <a:gd name="T13" fmla="*/ 690 h 2088"/>
                <a:gd name="T14" fmla="*/ 1608 w 2266"/>
                <a:gd name="T15" fmla="*/ 579 h 2088"/>
                <a:gd name="T16" fmla="*/ 1717 w 2266"/>
                <a:gd name="T17" fmla="*/ 509 h 2088"/>
                <a:gd name="T18" fmla="*/ 1957 w 2266"/>
                <a:gd name="T19" fmla="*/ 475 h 2088"/>
                <a:gd name="T20" fmla="*/ 1909 w 2266"/>
                <a:gd name="T21" fmla="*/ 312 h 2088"/>
                <a:gd name="T22" fmla="*/ 1743 w 2266"/>
                <a:gd name="T23" fmla="*/ 249 h 2088"/>
                <a:gd name="T24" fmla="*/ 1617 w 2266"/>
                <a:gd name="T25" fmla="*/ 205 h 2088"/>
                <a:gd name="T26" fmla="*/ 1516 w 2266"/>
                <a:gd name="T27" fmla="*/ 405 h 2088"/>
                <a:gd name="T28" fmla="*/ 1411 w 2266"/>
                <a:gd name="T29" fmla="*/ 635 h 2088"/>
                <a:gd name="T30" fmla="*/ 1280 w 2266"/>
                <a:gd name="T31" fmla="*/ 757 h 2088"/>
                <a:gd name="T32" fmla="*/ 1036 w 2266"/>
                <a:gd name="T33" fmla="*/ 709 h 2088"/>
                <a:gd name="T34" fmla="*/ 848 w 2266"/>
                <a:gd name="T35" fmla="*/ 397 h 2088"/>
                <a:gd name="T36" fmla="*/ 673 w 2266"/>
                <a:gd name="T37" fmla="*/ 190 h 2088"/>
                <a:gd name="T38" fmla="*/ 472 w 2266"/>
                <a:gd name="T39" fmla="*/ 223 h 2088"/>
                <a:gd name="T40" fmla="*/ 442 w 2266"/>
                <a:gd name="T41" fmla="*/ 5 h 2088"/>
                <a:gd name="T42" fmla="*/ 328 w 2266"/>
                <a:gd name="T43" fmla="*/ 112 h 2088"/>
                <a:gd name="T44" fmla="*/ 228 w 2266"/>
                <a:gd name="T45" fmla="*/ 264 h 2088"/>
                <a:gd name="T46" fmla="*/ 241 w 2266"/>
                <a:gd name="T47" fmla="*/ 409 h 2088"/>
                <a:gd name="T48" fmla="*/ 354 w 2266"/>
                <a:gd name="T49" fmla="*/ 546 h 2088"/>
                <a:gd name="T50" fmla="*/ 337 w 2266"/>
                <a:gd name="T51" fmla="*/ 861 h 2088"/>
                <a:gd name="T52" fmla="*/ 158 w 2266"/>
                <a:gd name="T53" fmla="*/ 1005 h 2088"/>
                <a:gd name="T54" fmla="*/ 31 w 2266"/>
                <a:gd name="T55" fmla="*/ 1213 h 2088"/>
                <a:gd name="T56" fmla="*/ 136 w 2266"/>
                <a:gd name="T57" fmla="*/ 1302 h 2088"/>
                <a:gd name="T58" fmla="*/ 332 w 2266"/>
                <a:gd name="T59" fmla="*/ 1343 h 2088"/>
                <a:gd name="T60" fmla="*/ 376 w 2266"/>
                <a:gd name="T61" fmla="*/ 1535 h 2088"/>
                <a:gd name="T62" fmla="*/ 503 w 2266"/>
                <a:gd name="T63" fmla="*/ 1635 h 2088"/>
                <a:gd name="T64" fmla="*/ 533 w 2266"/>
                <a:gd name="T65" fmla="*/ 1821 h 2088"/>
                <a:gd name="T66" fmla="*/ 660 w 2266"/>
                <a:gd name="T67" fmla="*/ 1932 h 2088"/>
                <a:gd name="T68" fmla="*/ 787 w 2266"/>
                <a:gd name="T69" fmla="*/ 1991 h 2088"/>
                <a:gd name="T70" fmla="*/ 988 w 2266"/>
                <a:gd name="T71" fmla="*/ 2047 h 2088"/>
                <a:gd name="T72" fmla="*/ 1114 w 2266"/>
                <a:gd name="T73" fmla="*/ 1995 h 2088"/>
                <a:gd name="T74" fmla="*/ 1075 w 2266"/>
                <a:gd name="T75" fmla="*/ 1743 h 2088"/>
                <a:gd name="T76" fmla="*/ 1206 w 2266"/>
                <a:gd name="T77" fmla="*/ 1750 h 2088"/>
                <a:gd name="T78" fmla="*/ 1433 w 2266"/>
                <a:gd name="T79" fmla="*/ 1728 h 2088"/>
                <a:gd name="T80" fmla="*/ 1603 w 2266"/>
                <a:gd name="T81" fmla="*/ 1650 h 2088"/>
                <a:gd name="T82" fmla="*/ 1783 w 2266"/>
                <a:gd name="T83" fmla="*/ 1658 h 2088"/>
                <a:gd name="T84" fmla="*/ 1918 w 2266"/>
                <a:gd name="T85" fmla="*/ 1558 h 2088"/>
                <a:gd name="T86" fmla="*/ 2093 w 2266"/>
                <a:gd name="T87" fmla="*/ 1528 h 2088"/>
                <a:gd name="T88" fmla="*/ 2240 w 2266"/>
                <a:gd name="T89" fmla="*/ 1453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66" h="2088">
                  <a:moveTo>
                    <a:pt x="2240" y="1453"/>
                  </a:moveTo>
                  <a:cubicBezTo>
                    <a:pt x="2266" y="1442"/>
                    <a:pt x="2264" y="1420"/>
                    <a:pt x="2263" y="1388"/>
                  </a:cubicBezTo>
                  <a:cubicBezTo>
                    <a:pt x="2261" y="1356"/>
                    <a:pt x="2251" y="1342"/>
                    <a:pt x="2228" y="1313"/>
                  </a:cubicBezTo>
                  <a:cubicBezTo>
                    <a:pt x="2205" y="1283"/>
                    <a:pt x="2192" y="1315"/>
                    <a:pt x="2164" y="1321"/>
                  </a:cubicBezTo>
                  <a:cubicBezTo>
                    <a:pt x="2136" y="1326"/>
                    <a:pt x="2131" y="1314"/>
                    <a:pt x="2115" y="1296"/>
                  </a:cubicBezTo>
                  <a:cubicBezTo>
                    <a:pt x="2099" y="1278"/>
                    <a:pt x="2097" y="1287"/>
                    <a:pt x="2073" y="1311"/>
                  </a:cubicBezTo>
                  <a:cubicBezTo>
                    <a:pt x="2048" y="1335"/>
                    <a:pt x="2004" y="1296"/>
                    <a:pt x="1996" y="1283"/>
                  </a:cubicBezTo>
                  <a:cubicBezTo>
                    <a:pt x="1987" y="1271"/>
                    <a:pt x="1982" y="1261"/>
                    <a:pt x="1976" y="1235"/>
                  </a:cubicBezTo>
                  <a:cubicBezTo>
                    <a:pt x="1969" y="1208"/>
                    <a:pt x="1915" y="1219"/>
                    <a:pt x="1891" y="1218"/>
                  </a:cubicBezTo>
                  <a:cubicBezTo>
                    <a:pt x="1866" y="1217"/>
                    <a:pt x="1873" y="1218"/>
                    <a:pt x="1866" y="1239"/>
                  </a:cubicBezTo>
                  <a:cubicBezTo>
                    <a:pt x="1860" y="1260"/>
                    <a:pt x="1838" y="1250"/>
                    <a:pt x="1819" y="1205"/>
                  </a:cubicBezTo>
                  <a:cubicBezTo>
                    <a:pt x="1810" y="1186"/>
                    <a:pt x="1817" y="1168"/>
                    <a:pt x="1828" y="1154"/>
                  </a:cubicBezTo>
                  <a:cubicBezTo>
                    <a:pt x="1813" y="1145"/>
                    <a:pt x="1809" y="1131"/>
                    <a:pt x="1831" y="1113"/>
                  </a:cubicBezTo>
                  <a:cubicBezTo>
                    <a:pt x="1870" y="1079"/>
                    <a:pt x="1883" y="1035"/>
                    <a:pt x="1857" y="1013"/>
                  </a:cubicBezTo>
                  <a:cubicBezTo>
                    <a:pt x="1831" y="991"/>
                    <a:pt x="1774" y="965"/>
                    <a:pt x="1774" y="939"/>
                  </a:cubicBezTo>
                  <a:cubicBezTo>
                    <a:pt x="1774" y="913"/>
                    <a:pt x="1739" y="887"/>
                    <a:pt x="1774" y="842"/>
                  </a:cubicBezTo>
                  <a:cubicBezTo>
                    <a:pt x="1809" y="798"/>
                    <a:pt x="1813" y="798"/>
                    <a:pt x="1831" y="776"/>
                  </a:cubicBezTo>
                  <a:cubicBezTo>
                    <a:pt x="1848" y="753"/>
                    <a:pt x="1848" y="724"/>
                    <a:pt x="1831" y="709"/>
                  </a:cubicBezTo>
                  <a:cubicBezTo>
                    <a:pt x="1813" y="694"/>
                    <a:pt x="1809" y="668"/>
                    <a:pt x="1783" y="664"/>
                  </a:cubicBezTo>
                  <a:cubicBezTo>
                    <a:pt x="1756" y="661"/>
                    <a:pt x="1739" y="698"/>
                    <a:pt x="1726" y="687"/>
                  </a:cubicBezTo>
                  <a:cubicBezTo>
                    <a:pt x="1713" y="675"/>
                    <a:pt x="1686" y="668"/>
                    <a:pt x="1686" y="690"/>
                  </a:cubicBezTo>
                  <a:cubicBezTo>
                    <a:pt x="1686" y="713"/>
                    <a:pt x="1652" y="709"/>
                    <a:pt x="1625" y="690"/>
                  </a:cubicBezTo>
                  <a:cubicBezTo>
                    <a:pt x="1599" y="672"/>
                    <a:pt x="1582" y="627"/>
                    <a:pt x="1603" y="616"/>
                  </a:cubicBezTo>
                  <a:cubicBezTo>
                    <a:pt x="1625" y="605"/>
                    <a:pt x="1634" y="601"/>
                    <a:pt x="1608" y="579"/>
                  </a:cubicBezTo>
                  <a:cubicBezTo>
                    <a:pt x="1582" y="557"/>
                    <a:pt x="1573" y="579"/>
                    <a:pt x="1608" y="535"/>
                  </a:cubicBezTo>
                  <a:cubicBezTo>
                    <a:pt x="1643" y="490"/>
                    <a:pt x="1652" y="446"/>
                    <a:pt x="1669" y="479"/>
                  </a:cubicBezTo>
                  <a:cubicBezTo>
                    <a:pt x="1686" y="512"/>
                    <a:pt x="1686" y="538"/>
                    <a:pt x="1717" y="509"/>
                  </a:cubicBezTo>
                  <a:cubicBezTo>
                    <a:pt x="1748" y="479"/>
                    <a:pt x="1682" y="464"/>
                    <a:pt x="1748" y="479"/>
                  </a:cubicBezTo>
                  <a:cubicBezTo>
                    <a:pt x="1813" y="494"/>
                    <a:pt x="1818" y="498"/>
                    <a:pt x="1866" y="490"/>
                  </a:cubicBezTo>
                  <a:cubicBezTo>
                    <a:pt x="1914" y="483"/>
                    <a:pt x="1931" y="479"/>
                    <a:pt x="1957" y="475"/>
                  </a:cubicBezTo>
                  <a:cubicBezTo>
                    <a:pt x="1984" y="472"/>
                    <a:pt x="1988" y="409"/>
                    <a:pt x="1992" y="379"/>
                  </a:cubicBezTo>
                  <a:cubicBezTo>
                    <a:pt x="1997" y="349"/>
                    <a:pt x="1984" y="320"/>
                    <a:pt x="1966" y="312"/>
                  </a:cubicBezTo>
                  <a:cubicBezTo>
                    <a:pt x="1949" y="305"/>
                    <a:pt x="1922" y="290"/>
                    <a:pt x="1909" y="312"/>
                  </a:cubicBezTo>
                  <a:cubicBezTo>
                    <a:pt x="1896" y="334"/>
                    <a:pt x="1857" y="368"/>
                    <a:pt x="1818" y="360"/>
                  </a:cubicBezTo>
                  <a:cubicBezTo>
                    <a:pt x="1778" y="353"/>
                    <a:pt x="1735" y="334"/>
                    <a:pt x="1756" y="316"/>
                  </a:cubicBezTo>
                  <a:cubicBezTo>
                    <a:pt x="1778" y="297"/>
                    <a:pt x="1765" y="268"/>
                    <a:pt x="1743" y="249"/>
                  </a:cubicBezTo>
                  <a:cubicBezTo>
                    <a:pt x="1721" y="231"/>
                    <a:pt x="1721" y="212"/>
                    <a:pt x="1730" y="201"/>
                  </a:cubicBezTo>
                  <a:cubicBezTo>
                    <a:pt x="1739" y="190"/>
                    <a:pt x="1761" y="160"/>
                    <a:pt x="1717" y="164"/>
                  </a:cubicBezTo>
                  <a:cubicBezTo>
                    <a:pt x="1673" y="168"/>
                    <a:pt x="1577" y="179"/>
                    <a:pt x="1617" y="205"/>
                  </a:cubicBezTo>
                  <a:cubicBezTo>
                    <a:pt x="1656" y="231"/>
                    <a:pt x="1643" y="257"/>
                    <a:pt x="1608" y="264"/>
                  </a:cubicBezTo>
                  <a:cubicBezTo>
                    <a:pt x="1573" y="271"/>
                    <a:pt x="1503" y="290"/>
                    <a:pt x="1525" y="316"/>
                  </a:cubicBezTo>
                  <a:cubicBezTo>
                    <a:pt x="1547" y="342"/>
                    <a:pt x="1542" y="379"/>
                    <a:pt x="1516" y="405"/>
                  </a:cubicBezTo>
                  <a:cubicBezTo>
                    <a:pt x="1490" y="431"/>
                    <a:pt x="1477" y="486"/>
                    <a:pt x="1437" y="490"/>
                  </a:cubicBezTo>
                  <a:cubicBezTo>
                    <a:pt x="1398" y="494"/>
                    <a:pt x="1389" y="516"/>
                    <a:pt x="1394" y="549"/>
                  </a:cubicBezTo>
                  <a:cubicBezTo>
                    <a:pt x="1398" y="583"/>
                    <a:pt x="1385" y="594"/>
                    <a:pt x="1411" y="635"/>
                  </a:cubicBezTo>
                  <a:cubicBezTo>
                    <a:pt x="1437" y="675"/>
                    <a:pt x="1442" y="727"/>
                    <a:pt x="1411" y="753"/>
                  </a:cubicBezTo>
                  <a:cubicBezTo>
                    <a:pt x="1381" y="779"/>
                    <a:pt x="1337" y="787"/>
                    <a:pt x="1333" y="776"/>
                  </a:cubicBezTo>
                  <a:cubicBezTo>
                    <a:pt x="1328" y="764"/>
                    <a:pt x="1315" y="720"/>
                    <a:pt x="1280" y="757"/>
                  </a:cubicBezTo>
                  <a:cubicBezTo>
                    <a:pt x="1245" y="794"/>
                    <a:pt x="1197" y="827"/>
                    <a:pt x="1158" y="824"/>
                  </a:cubicBezTo>
                  <a:cubicBezTo>
                    <a:pt x="1119" y="820"/>
                    <a:pt x="1071" y="790"/>
                    <a:pt x="1066" y="779"/>
                  </a:cubicBezTo>
                  <a:cubicBezTo>
                    <a:pt x="1062" y="768"/>
                    <a:pt x="1075" y="731"/>
                    <a:pt x="1036" y="709"/>
                  </a:cubicBezTo>
                  <a:cubicBezTo>
                    <a:pt x="996" y="687"/>
                    <a:pt x="1040" y="642"/>
                    <a:pt x="996" y="612"/>
                  </a:cubicBezTo>
                  <a:cubicBezTo>
                    <a:pt x="953" y="583"/>
                    <a:pt x="961" y="568"/>
                    <a:pt x="948" y="527"/>
                  </a:cubicBezTo>
                  <a:cubicBezTo>
                    <a:pt x="935" y="486"/>
                    <a:pt x="878" y="427"/>
                    <a:pt x="848" y="397"/>
                  </a:cubicBezTo>
                  <a:cubicBezTo>
                    <a:pt x="817" y="368"/>
                    <a:pt x="730" y="375"/>
                    <a:pt x="704" y="331"/>
                  </a:cubicBezTo>
                  <a:cubicBezTo>
                    <a:pt x="677" y="286"/>
                    <a:pt x="660" y="268"/>
                    <a:pt x="686" y="242"/>
                  </a:cubicBezTo>
                  <a:cubicBezTo>
                    <a:pt x="712" y="216"/>
                    <a:pt x="699" y="201"/>
                    <a:pt x="673" y="190"/>
                  </a:cubicBezTo>
                  <a:cubicBezTo>
                    <a:pt x="647" y="179"/>
                    <a:pt x="616" y="201"/>
                    <a:pt x="608" y="223"/>
                  </a:cubicBezTo>
                  <a:cubicBezTo>
                    <a:pt x="599" y="246"/>
                    <a:pt x="568" y="257"/>
                    <a:pt x="542" y="268"/>
                  </a:cubicBezTo>
                  <a:cubicBezTo>
                    <a:pt x="516" y="279"/>
                    <a:pt x="481" y="297"/>
                    <a:pt x="472" y="223"/>
                  </a:cubicBezTo>
                  <a:cubicBezTo>
                    <a:pt x="463" y="149"/>
                    <a:pt x="468" y="105"/>
                    <a:pt x="468" y="68"/>
                  </a:cubicBezTo>
                  <a:cubicBezTo>
                    <a:pt x="468" y="43"/>
                    <a:pt x="468" y="23"/>
                    <a:pt x="448" y="0"/>
                  </a:cubicBezTo>
                  <a:cubicBezTo>
                    <a:pt x="446" y="2"/>
                    <a:pt x="444" y="3"/>
                    <a:pt x="442" y="5"/>
                  </a:cubicBezTo>
                  <a:cubicBezTo>
                    <a:pt x="411" y="23"/>
                    <a:pt x="385" y="1"/>
                    <a:pt x="385" y="42"/>
                  </a:cubicBezTo>
                  <a:cubicBezTo>
                    <a:pt x="385" y="82"/>
                    <a:pt x="428" y="71"/>
                    <a:pt x="385" y="82"/>
                  </a:cubicBezTo>
                  <a:cubicBezTo>
                    <a:pt x="341" y="94"/>
                    <a:pt x="328" y="71"/>
                    <a:pt x="328" y="112"/>
                  </a:cubicBezTo>
                  <a:cubicBezTo>
                    <a:pt x="328" y="153"/>
                    <a:pt x="341" y="205"/>
                    <a:pt x="337" y="238"/>
                  </a:cubicBezTo>
                  <a:cubicBezTo>
                    <a:pt x="332" y="271"/>
                    <a:pt x="324" y="290"/>
                    <a:pt x="289" y="275"/>
                  </a:cubicBezTo>
                  <a:cubicBezTo>
                    <a:pt x="254" y="260"/>
                    <a:pt x="271" y="216"/>
                    <a:pt x="228" y="264"/>
                  </a:cubicBezTo>
                  <a:cubicBezTo>
                    <a:pt x="220" y="272"/>
                    <a:pt x="214" y="279"/>
                    <a:pt x="209" y="285"/>
                  </a:cubicBezTo>
                  <a:cubicBezTo>
                    <a:pt x="212" y="298"/>
                    <a:pt x="213" y="315"/>
                    <a:pt x="219" y="338"/>
                  </a:cubicBezTo>
                  <a:cubicBezTo>
                    <a:pt x="232" y="394"/>
                    <a:pt x="232" y="383"/>
                    <a:pt x="241" y="409"/>
                  </a:cubicBezTo>
                  <a:cubicBezTo>
                    <a:pt x="249" y="435"/>
                    <a:pt x="254" y="431"/>
                    <a:pt x="293" y="397"/>
                  </a:cubicBezTo>
                  <a:cubicBezTo>
                    <a:pt x="332" y="364"/>
                    <a:pt x="311" y="416"/>
                    <a:pt x="341" y="438"/>
                  </a:cubicBezTo>
                  <a:cubicBezTo>
                    <a:pt x="372" y="461"/>
                    <a:pt x="345" y="498"/>
                    <a:pt x="354" y="546"/>
                  </a:cubicBezTo>
                  <a:cubicBezTo>
                    <a:pt x="363" y="594"/>
                    <a:pt x="367" y="609"/>
                    <a:pt x="363" y="650"/>
                  </a:cubicBezTo>
                  <a:cubicBezTo>
                    <a:pt x="359" y="690"/>
                    <a:pt x="337" y="750"/>
                    <a:pt x="337" y="787"/>
                  </a:cubicBezTo>
                  <a:cubicBezTo>
                    <a:pt x="337" y="824"/>
                    <a:pt x="311" y="824"/>
                    <a:pt x="337" y="861"/>
                  </a:cubicBezTo>
                  <a:cubicBezTo>
                    <a:pt x="363" y="898"/>
                    <a:pt x="271" y="872"/>
                    <a:pt x="267" y="898"/>
                  </a:cubicBezTo>
                  <a:cubicBezTo>
                    <a:pt x="262" y="924"/>
                    <a:pt x="249" y="935"/>
                    <a:pt x="210" y="931"/>
                  </a:cubicBezTo>
                  <a:cubicBezTo>
                    <a:pt x="171" y="928"/>
                    <a:pt x="184" y="987"/>
                    <a:pt x="158" y="1005"/>
                  </a:cubicBezTo>
                  <a:cubicBezTo>
                    <a:pt x="131" y="1024"/>
                    <a:pt x="79" y="1042"/>
                    <a:pt x="79" y="1087"/>
                  </a:cubicBezTo>
                  <a:cubicBezTo>
                    <a:pt x="79" y="1131"/>
                    <a:pt x="53" y="1131"/>
                    <a:pt x="27" y="1146"/>
                  </a:cubicBezTo>
                  <a:cubicBezTo>
                    <a:pt x="0" y="1161"/>
                    <a:pt x="22" y="1191"/>
                    <a:pt x="31" y="1213"/>
                  </a:cubicBezTo>
                  <a:cubicBezTo>
                    <a:pt x="40" y="1235"/>
                    <a:pt x="75" y="1254"/>
                    <a:pt x="70" y="1280"/>
                  </a:cubicBezTo>
                  <a:cubicBezTo>
                    <a:pt x="66" y="1306"/>
                    <a:pt x="22" y="1298"/>
                    <a:pt x="27" y="1343"/>
                  </a:cubicBezTo>
                  <a:cubicBezTo>
                    <a:pt x="31" y="1387"/>
                    <a:pt x="105" y="1328"/>
                    <a:pt x="136" y="1302"/>
                  </a:cubicBezTo>
                  <a:cubicBezTo>
                    <a:pt x="166" y="1276"/>
                    <a:pt x="201" y="1294"/>
                    <a:pt x="236" y="1302"/>
                  </a:cubicBezTo>
                  <a:cubicBezTo>
                    <a:pt x="271" y="1309"/>
                    <a:pt x="311" y="1306"/>
                    <a:pt x="341" y="1287"/>
                  </a:cubicBezTo>
                  <a:cubicBezTo>
                    <a:pt x="372" y="1268"/>
                    <a:pt x="354" y="1320"/>
                    <a:pt x="332" y="1343"/>
                  </a:cubicBezTo>
                  <a:cubicBezTo>
                    <a:pt x="311" y="1365"/>
                    <a:pt x="328" y="1387"/>
                    <a:pt x="350" y="1413"/>
                  </a:cubicBezTo>
                  <a:cubicBezTo>
                    <a:pt x="372" y="1439"/>
                    <a:pt x="341" y="1465"/>
                    <a:pt x="372" y="1480"/>
                  </a:cubicBezTo>
                  <a:cubicBezTo>
                    <a:pt x="402" y="1495"/>
                    <a:pt x="363" y="1517"/>
                    <a:pt x="376" y="1535"/>
                  </a:cubicBezTo>
                  <a:cubicBezTo>
                    <a:pt x="389" y="1554"/>
                    <a:pt x="424" y="1565"/>
                    <a:pt x="442" y="1558"/>
                  </a:cubicBezTo>
                  <a:cubicBezTo>
                    <a:pt x="459" y="1550"/>
                    <a:pt x="490" y="1546"/>
                    <a:pt x="520" y="1572"/>
                  </a:cubicBezTo>
                  <a:cubicBezTo>
                    <a:pt x="551" y="1598"/>
                    <a:pt x="529" y="1613"/>
                    <a:pt x="503" y="1635"/>
                  </a:cubicBezTo>
                  <a:cubicBezTo>
                    <a:pt x="476" y="1658"/>
                    <a:pt x="481" y="1669"/>
                    <a:pt x="485" y="1698"/>
                  </a:cubicBezTo>
                  <a:cubicBezTo>
                    <a:pt x="490" y="1728"/>
                    <a:pt x="442" y="1780"/>
                    <a:pt x="437" y="1806"/>
                  </a:cubicBezTo>
                  <a:cubicBezTo>
                    <a:pt x="433" y="1832"/>
                    <a:pt x="507" y="1806"/>
                    <a:pt x="533" y="1821"/>
                  </a:cubicBezTo>
                  <a:cubicBezTo>
                    <a:pt x="559" y="1836"/>
                    <a:pt x="590" y="1839"/>
                    <a:pt x="621" y="1839"/>
                  </a:cubicBezTo>
                  <a:cubicBezTo>
                    <a:pt x="651" y="1839"/>
                    <a:pt x="647" y="1869"/>
                    <a:pt x="629" y="1895"/>
                  </a:cubicBezTo>
                  <a:cubicBezTo>
                    <a:pt x="612" y="1921"/>
                    <a:pt x="629" y="1928"/>
                    <a:pt x="660" y="1932"/>
                  </a:cubicBezTo>
                  <a:cubicBezTo>
                    <a:pt x="691" y="1936"/>
                    <a:pt x="691" y="1954"/>
                    <a:pt x="691" y="1976"/>
                  </a:cubicBezTo>
                  <a:cubicBezTo>
                    <a:pt x="691" y="1999"/>
                    <a:pt x="717" y="1999"/>
                    <a:pt x="730" y="1973"/>
                  </a:cubicBezTo>
                  <a:cubicBezTo>
                    <a:pt x="743" y="1947"/>
                    <a:pt x="756" y="1969"/>
                    <a:pt x="787" y="1991"/>
                  </a:cubicBezTo>
                  <a:cubicBezTo>
                    <a:pt x="817" y="2013"/>
                    <a:pt x="857" y="1958"/>
                    <a:pt x="896" y="1932"/>
                  </a:cubicBezTo>
                  <a:cubicBezTo>
                    <a:pt x="935" y="1906"/>
                    <a:pt x="957" y="1928"/>
                    <a:pt x="953" y="1939"/>
                  </a:cubicBezTo>
                  <a:cubicBezTo>
                    <a:pt x="948" y="1950"/>
                    <a:pt x="966" y="2006"/>
                    <a:pt x="988" y="2047"/>
                  </a:cubicBezTo>
                  <a:cubicBezTo>
                    <a:pt x="1009" y="2088"/>
                    <a:pt x="1018" y="2065"/>
                    <a:pt x="1044" y="2051"/>
                  </a:cubicBezTo>
                  <a:cubicBezTo>
                    <a:pt x="1071" y="2036"/>
                    <a:pt x="1088" y="2065"/>
                    <a:pt x="1123" y="2062"/>
                  </a:cubicBezTo>
                  <a:cubicBezTo>
                    <a:pt x="1158" y="2058"/>
                    <a:pt x="1132" y="2032"/>
                    <a:pt x="1114" y="1995"/>
                  </a:cubicBezTo>
                  <a:cubicBezTo>
                    <a:pt x="1097" y="1958"/>
                    <a:pt x="1119" y="1965"/>
                    <a:pt x="1123" y="1939"/>
                  </a:cubicBezTo>
                  <a:cubicBezTo>
                    <a:pt x="1127" y="1913"/>
                    <a:pt x="1079" y="1854"/>
                    <a:pt x="1071" y="1832"/>
                  </a:cubicBezTo>
                  <a:cubicBezTo>
                    <a:pt x="1062" y="1810"/>
                    <a:pt x="1053" y="1773"/>
                    <a:pt x="1075" y="1743"/>
                  </a:cubicBezTo>
                  <a:cubicBezTo>
                    <a:pt x="1097" y="1713"/>
                    <a:pt x="1114" y="1717"/>
                    <a:pt x="1123" y="1732"/>
                  </a:cubicBezTo>
                  <a:cubicBezTo>
                    <a:pt x="1132" y="1747"/>
                    <a:pt x="1132" y="1754"/>
                    <a:pt x="1145" y="1743"/>
                  </a:cubicBezTo>
                  <a:cubicBezTo>
                    <a:pt x="1158" y="1732"/>
                    <a:pt x="1167" y="1739"/>
                    <a:pt x="1206" y="1750"/>
                  </a:cubicBezTo>
                  <a:cubicBezTo>
                    <a:pt x="1245" y="1761"/>
                    <a:pt x="1228" y="1739"/>
                    <a:pt x="1267" y="1695"/>
                  </a:cubicBezTo>
                  <a:cubicBezTo>
                    <a:pt x="1306" y="1650"/>
                    <a:pt x="1324" y="1658"/>
                    <a:pt x="1350" y="1669"/>
                  </a:cubicBezTo>
                  <a:cubicBezTo>
                    <a:pt x="1376" y="1680"/>
                    <a:pt x="1403" y="1710"/>
                    <a:pt x="1433" y="1728"/>
                  </a:cubicBezTo>
                  <a:cubicBezTo>
                    <a:pt x="1464" y="1747"/>
                    <a:pt x="1494" y="1706"/>
                    <a:pt x="1512" y="1665"/>
                  </a:cubicBezTo>
                  <a:cubicBezTo>
                    <a:pt x="1529" y="1624"/>
                    <a:pt x="1547" y="1661"/>
                    <a:pt x="1560" y="1680"/>
                  </a:cubicBezTo>
                  <a:cubicBezTo>
                    <a:pt x="1573" y="1698"/>
                    <a:pt x="1595" y="1684"/>
                    <a:pt x="1603" y="1650"/>
                  </a:cubicBezTo>
                  <a:cubicBezTo>
                    <a:pt x="1612" y="1617"/>
                    <a:pt x="1656" y="1687"/>
                    <a:pt x="1686" y="1706"/>
                  </a:cubicBezTo>
                  <a:cubicBezTo>
                    <a:pt x="1717" y="1724"/>
                    <a:pt x="1708" y="1661"/>
                    <a:pt x="1721" y="1643"/>
                  </a:cubicBezTo>
                  <a:cubicBezTo>
                    <a:pt x="1735" y="1624"/>
                    <a:pt x="1769" y="1647"/>
                    <a:pt x="1783" y="1658"/>
                  </a:cubicBezTo>
                  <a:cubicBezTo>
                    <a:pt x="1796" y="1669"/>
                    <a:pt x="1822" y="1661"/>
                    <a:pt x="1839" y="1643"/>
                  </a:cubicBezTo>
                  <a:cubicBezTo>
                    <a:pt x="1857" y="1624"/>
                    <a:pt x="1879" y="1624"/>
                    <a:pt x="1909" y="1609"/>
                  </a:cubicBezTo>
                  <a:cubicBezTo>
                    <a:pt x="1940" y="1595"/>
                    <a:pt x="1918" y="1587"/>
                    <a:pt x="1918" y="1558"/>
                  </a:cubicBezTo>
                  <a:cubicBezTo>
                    <a:pt x="1918" y="1528"/>
                    <a:pt x="1940" y="1528"/>
                    <a:pt x="1975" y="1528"/>
                  </a:cubicBezTo>
                  <a:cubicBezTo>
                    <a:pt x="2010" y="1528"/>
                    <a:pt x="2010" y="1517"/>
                    <a:pt x="2036" y="1491"/>
                  </a:cubicBezTo>
                  <a:cubicBezTo>
                    <a:pt x="2062" y="1465"/>
                    <a:pt x="2067" y="1509"/>
                    <a:pt x="2093" y="1528"/>
                  </a:cubicBezTo>
                  <a:cubicBezTo>
                    <a:pt x="2093" y="1528"/>
                    <a:pt x="2094" y="1529"/>
                    <a:pt x="2094" y="1529"/>
                  </a:cubicBezTo>
                  <a:cubicBezTo>
                    <a:pt x="2116" y="1504"/>
                    <a:pt x="2145" y="1483"/>
                    <a:pt x="2154" y="1463"/>
                  </a:cubicBezTo>
                  <a:cubicBezTo>
                    <a:pt x="2168" y="1435"/>
                    <a:pt x="2213" y="1464"/>
                    <a:pt x="2240" y="145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9" name="Freeform 16">
              <a:extLst>
                <a:ext uri="{FF2B5EF4-FFF2-40B4-BE49-F238E27FC236}">
                  <a16:creationId xmlns:a16="http://schemas.microsoft.com/office/drawing/2014/main" id="{030667B2-2BD1-6646-A655-5129FE84D9A0}"/>
                </a:ext>
              </a:extLst>
            </p:cNvPr>
            <p:cNvSpPr>
              <a:spLocks/>
            </p:cNvSpPr>
            <p:nvPr/>
          </p:nvSpPr>
          <p:spPr bwMode="auto">
            <a:xfrm>
              <a:off x="3140" y="3330"/>
              <a:ext cx="916" cy="601"/>
            </a:xfrm>
            <a:custGeom>
              <a:avLst/>
              <a:gdLst>
                <a:gd name="T0" fmla="*/ 1938 w 1978"/>
                <a:gd name="T1" fmla="*/ 430 h 1298"/>
                <a:gd name="T2" fmla="*/ 1896 w 1978"/>
                <a:gd name="T3" fmla="*/ 398 h 1298"/>
                <a:gd name="T4" fmla="*/ 1794 w 1978"/>
                <a:gd name="T5" fmla="*/ 345 h 1298"/>
                <a:gd name="T6" fmla="*/ 1719 w 1978"/>
                <a:gd name="T7" fmla="*/ 267 h 1298"/>
                <a:gd name="T8" fmla="*/ 1715 w 1978"/>
                <a:gd name="T9" fmla="*/ 117 h 1298"/>
                <a:gd name="T10" fmla="*/ 1676 w 1978"/>
                <a:gd name="T11" fmla="*/ 12 h 1298"/>
                <a:gd name="T12" fmla="*/ 1578 w 1978"/>
                <a:gd name="T13" fmla="*/ 37 h 1298"/>
                <a:gd name="T14" fmla="*/ 1489 w 1978"/>
                <a:gd name="T15" fmla="*/ 114 h 1298"/>
                <a:gd name="T16" fmla="*/ 1365 w 1978"/>
                <a:gd name="T17" fmla="*/ 120 h 1298"/>
                <a:gd name="T18" fmla="*/ 1261 w 1978"/>
                <a:gd name="T19" fmla="*/ 120 h 1298"/>
                <a:gd name="T20" fmla="*/ 1200 w 1978"/>
                <a:gd name="T21" fmla="*/ 197 h 1298"/>
                <a:gd name="T22" fmla="*/ 1135 w 1978"/>
                <a:gd name="T23" fmla="*/ 264 h 1298"/>
                <a:gd name="T24" fmla="*/ 1012 w 1978"/>
                <a:gd name="T25" fmla="*/ 290 h 1298"/>
                <a:gd name="T26" fmla="*/ 907 w 1978"/>
                <a:gd name="T27" fmla="*/ 360 h 1298"/>
                <a:gd name="T28" fmla="*/ 798 w 1978"/>
                <a:gd name="T29" fmla="*/ 349 h 1298"/>
                <a:gd name="T30" fmla="*/ 685 w 1978"/>
                <a:gd name="T31" fmla="*/ 301 h 1298"/>
                <a:gd name="T32" fmla="*/ 523 w 1978"/>
                <a:gd name="T33" fmla="*/ 412 h 1298"/>
                <a:gd name="T34" fmla="*/ 379 w 1978"/>
                <a:gd name="T35" fmla="*/ 516 h 1298"/>
                <a:gd name="T36" fmla="*/ 195 w 1978"/>
                <a:gd name="T37" fmla="*/ 445 h 1298"/>
                <a:gd name="T38" fmla="*/ 69 w 1978"/>
                <a:gd name="T39" fmla="*/ 527 h 1298"/>
                <a:gd name="T40" fmla="*/ 9 w 1978"/>
                <a:gd name="T41" fmla="*/ 567 h 1298"/>
                <a:gd name="T42" fmla="*/ 81 w 1978"/>
                <a:gd name="T43" fmla="*/ 580 h 1298"/>
                <a:gd name="T44" fmla="*/ 186 w 1978"/>
                <a:gd name="T45" fmla="*/ 645 h 1298"/>
                <a:gd name="T46" fmla="*/ 305 w 1978"/>
                <a:gd name="T47" fmla="*/ 658 h 1298"/>
                <a:gd name="T48" fmla="*/ 418 w 1978"/>
                <a:gd name="T49" fmla="*/ 675 h 1298"/>
                <a:gd name="T50" fmla="*/ 430 w 1978"/>
                <a:gd name="T51" fmla="*/ 815 h 1298"/>
                <a:gd name="T52" fmla="*/ 284 w 1978"/>
                <a:gd name="T53" fmla="*/ 891 h 1298"/>
                <a:gd name="T54" fmla="*/ 427 w 1978"/>
                <a:gd name="T55" fmla="*/ 931 h 1298"/>
                <a:gd name="T56" fmla="*/ 545 w 1978"/>
                <a:gd name="T57" fmla="*/ 957 h 1298"/>
                <a:gd name="T58" fmla="*/ 593 w 1978"/>
                <a:gd name="T59" fmla="*/ 1038 h 1298"/>
                <a:gd name="T60" fmla="*/ 623 w 1978"/>
                <a:gd name="T61" fmla="*/ 1153 h 1298"/>
                <a:gd name="T62" fmla="*/ 720 w 1978"/>
                <a:gd name="T63" fmla="*/ 1220 h 1298"/>
                <a:gd name="T64" fmla="*/ 929 w 1978"/>
                <a:gd name="T65" fmla="*/ 1253 h 1298"/>
                <a:gd name="T66" fmla="*/ 1065 w 1978"/>
                <a:gd name="T67" fmla="*/ 1264 h 1298"/>
                <a:gd name="T68" fmla="*/ 1161 w 1978"/>
                <a:gd name="T69" fmla="*/ 1220 h 1298"/>
                <a:gd name="T70" fmla="*/ 1296 w 1978"/>
                <a:gd name="T71" fmla="*/ 1294 h 1298"/>
                <a:gd name="T72" fmla="*/ 1423 w 1978"/>
                <a:gd name="T73" fmla="*/ 1249 h 1298"/>
                <a:gd name="T74" fmla="*/ 1447 w 1978"/>
                <a:gd name="T75" fmla="*/ 1231 h 1298"/>
                <a:gd name="T76" fmla="*/ 1501 w 1978"/>
                <a:gd name="T77" fmla="*/ 1164 h 1298"/>
                <a:gd name="T78" fmla="*/ 1608 w 1978"/>
                <a:gd name="T79" fmla="*/ 1079 h 1298"/>
                <a:gd name="T80" fmla="*/ 1685 w 1978"/>
                <a:gd name="T81" fmla="*/ 1020 h 1298"/>
                <a:gd name="T82" fmla="*/ 1801 w 1978"/>
                <a:gd name="T83" fmla="*/ 910 h 1298"/>
                <a:gd name="T84" fmla="*/ 1862 w 1978"/>
                <a:gd name="T85" fmla="*/ 681 h 1298"/>
                <a:gd name="T86" fmla="*/ 1954 w 1978"/>
                <a:gd name="T87" fmla="*/ 52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78" h="1298">
                  <a:moveTo>
                    <a:pt x="1967" y="480"/>
                  </a:moveTo>
                  <a:cubicBezTo>
                    <a:pt x="1956" y="456"/>
                    <a:pt x="1930" y="460"/>
                    <a:pt x="1938" y="430"/>
                  </a:cubicBezTo>
                  <a:cubicBezTo>
                    <a:pt x="1943" y="415"/>
                    <a:pt x="1938" y="406"/>
                    <a:pt x="1939" y="400"/>
                  </a:cubicBezTo>
                  <a:cubicBezTo>
                    <a:pt x="1913" y="391"/>
                    <a:pt x="1915" y="402"/>
                    <a:pt x="1896" y="398"/>
                  </a:cubicBezTo>
                  <a:cubicBezTo>
                    <a:pt x="1869" y="392"/>
                    <a:pt x="1879" y="401"/>
                    <a:pt x="1840" y="431"/>
                  </a:cubicBezTo>
                  <a:cubicBezTo>
                    <a:pt x="1801" y="462"/>
                    <a:pt x="1804" y="376"/>
                    <a:pt x="1794" y="345"/>
                  </a:cubicBezTo>
                  <a:cubicBezTo>
                    <a:pt x="1784" y="315"/>
                    <a:pt x="1752" y="331"/>
                    <a:pt x="1706" y="331"/>
                  </a:cubicBezTo>
                  <a:cubicBezTo>
                    <a:pt x="1660" y="331"/>
                    <a:pt x="1660" y="312"/>
                    <a:pt x="1719" y="267"/>
                  </a:cubicBezTo>
                  <a:cubicBezTo>
                    <a:pt x="1778" y="223"/>
                    <a:pt x="1755" y="178"/>
                    <a:pt x="1758" y="145"/>
                  </a:cubicBezTo>
                  <a:cubicBezTo>
                    <a:pt x="1761" y="112"/>
                    <a:pt x="1748" y="117"/>
                    <a:pt x="1715" y="117"/>
                  </a:cubicBezTo>
                  <a:cubicBezTo>
                    <a:pt x="1683" y="117"/>
                    <a:pt x="1702" y="81"/>
                    <a:pt x="1719" y="50"/>
                  </a:cubicBezTo>
                  <a:cubicBezTo>
                    <a:pt x="1735" y="20"/>
                    <a:pt x="1709" y="23"/>
                    <a:pt x="1676" y="12"/>
                  </a:cubicBezTo>
                  <a:cubicBezTo>
                    <a:pt x="1643" y="0"/>
                    <a:pt x="1640" y="23"/>
                    <a:pt x="1627" y="34"/>
                  </a:cubicBezTo>
                  <a:cubicBezTo>
                    <a:pt x="1614" y="45"/>
                    <a:pt x="1604" y="42"/>
                    <a:pt x="1578" y="37"/>
                  </a:cubicBezTo>
                  <a:cubicBezTo>
                    <a:pt x="1552" y="31"/>
                    <a:pt x="1542" y="34"/>
                    <a:pt x="1535" y="62"/>
                  </a:cubicBezTo>
                  <a:cubicBezTo>
                    <a:pt x="1529" y="89"/>
                    <a:pt x="1525" y="75"/>
                    <a:pt x="1489" y="114"/>
                  </a:cubicBezTo>
                  <a:cubicBezTo>
                    <a:pt x="1404" y="128"/>
                    <a:pt x="1453" y="117"/>
                    <a:pt x="1424" y="70"/>
                  </a:cubicBezTo>
                  <a:cubicBezTo>
                    <a:pt x="1394" y="23"/>
                    <a:pt x="1368" y="92"/>
                    <a:pt x="1365" y="120"/>
                  </a:cubicBezTo>
                  <a:cubicBezTo>
                    <a:pt x="1362" y="148"/>
                    <a:pt x="1329" y="162"/>
                    <a:pt x="1316" y="137"/>
                  </a:cubicBezTo>
                  <a:cubicBezTo>
                    <a:pt x="1309" y="124"/>
                    <a:pt x="1285" y="121"/>
                    <a:pt x="1261" y="120"/>
                  </a:cubicBezTo>
                  <a:cubicBezTo>
                    <a:pt x="1265" y="134"/>
                    <a:pt x="1264" y="150"/>
                    <a:pt x="1252" y="167"/>
                  </a:cubicBezTo>
                  <a:cubicBezTo>
                    <a:pt x="1231" y="201"/>
                    <a:pt x="1218" y="212"/>
                    <a:pt x="1200" y="197"/>
                  </a:cubicBezTo>
                  <a:cubicBezTo>
                    <a:pt x="1183" y="182"/>
                    <a:pt x="1135" y="178"/>
                    <a:pt x="1135" y="208"/>
                  </a:cubicBezTo>
                  <a:cubicBezTo>
                    <a:pt x="1135" y="238"/>
                    <a:pt x="1178" y="264"/>
                    <a:pt x="1135" y="264"/>
                  </a:cubicBezTo>
                  <a:cubicBezTo>
                    <a:pt x="1091" y="264"/>
                    <a:pt x="1073" y="249"/>
                    <a:pt x="1065" y="275"/>
                  </a:cubicBezTo>
                  <a:cubicBezTo>
                    <a:pt x="1056" y="301"/>
                    <a:pt x="1043" y="308"/>
                    <a:pt x="1012" y="290"/>
                  </a:cubicBezTo>
                  <a:cubicBezTo>
                    <a:pt x="982" y="271"/>
                    <a:pt x="942" y="278"/>
                    <a:pt x="934" y="304"/>
                  </a:cubicBezTo>
                  <a:cubicBezTo>
                    <a:pt x="925" y="330"/>
                    <a:pt x="938" y="353"/>
                    <a:pt x="907" y="360"/>
                  </a:cubicBezTo>
                  <a:cubicBezTo>
                    <a:pt x="877" y="367"/>
                    <a:pt x="877" y="404"/>
                    <a:pt x="851" y="378"/>
                  </a:cubicBezTo>
                  <a:cubicBezTo>
                    <a:pt x="824" y="353"/>
                    <a:pt x="816" y="338"/>
                    <a:pt x="798" y="349"/>
                  </a:cubicBezTo>
                  <a:cubicBezTo>
                    <a:pt x="781" y="360"/>
                    <a:pt x="750" y="360"/>
                    <a:pt x="733" y="327"/>
                  </a:cubicBezTo>
                  <a:cubicBezTo>
                    <a:pt x="715" y="293"/>
                    <a:pt x="724" y="264"/>
                    <a:pt x="685" y="301"/>
                  </a:cubicBezTo>
                  <a:cubicBezTo>
                    <a:pt x="645" y="338"/>
                    <a:pt x="658" y="367"/>
                    <a:pt x="610" y="371"/>
                  </a:cubicBezTo>
                  <a:cubicBezTo>
                    <a:pt x="562" y="375"/>
                    <a:pt x="545" y="390"/>
                    <a:pt x="523" y="412"/>
                  </a:cubicBezTo>
                  <a:cubicBezTo>
                    <a:pt x="501" y="434"/>
                    <a:pt x="436" y="423"/>
                    <a:pt x="436" y="460"/>
                  </a:cubicBezTo>
                  <a:cubicBezTo>
                    <a:pt x="436" y="497"/>
                    <a:pt x="414" y="538"/>
                    <a:pt x="379" y="516"/>
                  </a:cubicBezTo>
                  <a:cubicBezTo>
                    <a:pt x="344" y="493"/>
                    <a:pt x="313" y="479"/>
                    <a:pt x="287" y="482"/>
                  </a:cubicBezTo>
                  <a:cubicBezTo>
                    <a:pt x="261" y="486"/>
                    <a:pt x="230" y="441"/>
                    <a:pt x="195" y="445"/>
                  </a:cubicBezTo>
                  <a:cubicBezTo>
                    <a:pt x="160" y="449"/>
                    <a:pt x="156" y="464"/>
                    <a:pt x="139" y="486"/>
                  </a:cubicBezTo>
                  <a:cubicBezTo>
                    <a:pt x="121" y="508"/>
                    <a:pt x="112" y="527"/>
                    <a:pt x="69" y="527"/>
                  </a:cubicBezTo>
                  <a:cubicBezTo>
                    <a:pt x="49" y="527"/>
                    <a:pt x="30" y="523"/>
                    <a:pt x="18" y="516"/>
                  </a:cubicBezTo>
                  <a:cubicBezTo>
                    <a:pt x="7" y="530"/>
                    <a:pt x="0" y="548"/>
                    <a:pt x="9" y="567"/>
                  </a:cubicBezTo>
                  <a:cubicBezTo>
                    <a:pt x="28" y="612"/>
                    <a:pt x="50" y="622"/>
                    <a:pt x="56" y="601"/>
                  </a:cubicBezTo>
                  <a:cubicBezTo>
                    <a:pt x="63" y="580"/>
                    <a:pt x="56" y="579"/>
                    <a:pt x="81" y="580"/>
                  </a:cubicBezTo>
                  <a:cubicBezTo>
                    <a:pt x="105" y="581"/>
                    <a:pt x="159" y="570"/>
                    <a:pt x="166" y="597"/>
                  </a:cubicBezTo>
                  <a:cubicBezTo>
                    <a:pt x="172" y="623"/>
                    <a:pt x="177" y="633"/>
                    <a:pt x="186" y="645"/>
                  </a:cubicBezTo>
                  <a:cubicBezTo>
                    <a:pt x="194" y="658"/>
                    <a:pt x="238" y="697"/>
                    <a:pt x="263" y="673"/>
                  </a:cubicBezTo>
                  <a:cubicBezTo>
                    <a:pt x="287" y="649"/>
                    <a:pt x="289" y="640"/>
                    <a:pt x="305" y="658"/>
                  </a:cubicBezTo>
                  <a:cubicBezTo>
                    <a:pt x="321" y="676"/>
                    <a:pt x="326" y="688"/>
                    <a:pt x="354" y="683"/>
                  </a:cubicBezTo>
                  <a:cubicBezTo>
                    <a:pt x="382" y="677"/>
                    <a:pt x="395" y="645"/>
                    <a:pt x="418" y="675"/>
                  </a:cubicBezTo>
                  <a:cubicBezTo>
                    <a:pt x="441" y="704"/>
                    <a:pt x="451" y="718"/>
                    <a:pt x="453" y="750"/>
                  </a:cubicBezTo>
                  <a:cubicBezTo>
                    <a:pt x="454" y="782"/>
                    <a:pt x="456" y="804"/>
                    <a:pt x="430" y="815"/>
                  </a:cubicBezTo>
                  <a:cubicBezTo>
                    <a:pt x="403" y="826"/>
                    <a:pt x="358" y="797"/>
                    <a:pt x="344" y="825"/>
                  </a:cubicBezTo>
                  <a:cubicBezTo>
                    <a:pt x="335" y="845"/>
                    <a:pt x="306" y="866"/>
                    <a:pt x="284" y="891"/>
                  </a:cubicBezTo>
                  <a:cubicBezTo>
                    <a:pt x="310" y="908"/>
                    <a:pt x="331" y="902"/>
                    <a:pt x="361" y="938"/>
                  </a:cubicBezTo>
                  <a:cubicBezTo>
                    <a:pt x="392" y="975"/>
                    <a:pt x="405" y="949"/>
                    <a:pt x="427" y="931"/>
                  </a:cubicBezTo>
                  <a:cubicBezTo>
                    <a:pt x="449" y="912"/>
                    <a:pt x="466" y="938"/>
                    <a:pt x="488" y="957"/>
                  </a:cubicBezTo>
                  <a:cubicBezTo>
                    <a:pt x="510" y="975"/>
                    <a:pt x="527" y="975"/>
                    <a:pt x="545" y="957"/>
                  </a:cubicBezTo>
                  <a:cubicBezTo>
                    <a:pt x="562" y="938"/>
                    <a:pt x="593" y="953"/>
                    <a:pt x="619" y="964"/>
                  </a:cubicBezTo>
                  <a:cubicBezTo>
                    <a:pt x="645" y="975"/>
                    <a:pt x="619" y="1016"/>
                    <a:pt x="593" y="1038"/>
                  </a:cubicBezTo>
                  <a:cubicBezTo>
                    <a:pt x="567" y="1060"/>
                    <a:pt x="571" y="1075"/>
                    <a:pt x="588" y="1090"/>
                  </a:cubicBezTo>
                  <a:cubicBezTo>
                    <a:pt x="606" y="1105"/>
                    <a:pt x="610" y="1135"/>
                    <a:pt x="623" y="1153"/>
                  </a:cubicBezTo>
                  <a:cubicBezTo>
                    <a:pt x="637" y="1172"/>
                    <a:pt x="632" y="1190"/>
                    <a:pt x="654" y="1186"/>
                  </a:cubicBezTo>
                  <a:cubicBezTo>
                    <a:pt x="676" y="1183"/>
                    <a:pt x="698" y="1194"/>
                    <a:pt x="720" y="1220"/>
                  </a:cubicBezTo>
                  <a:cubicBezTo>
                    <a:pt x="741" y="1246"/>
                    <a:pt x="811" y="1257"/>
                    <a:pt x="842" y="1275"/>
                  </a:cubicBezTo>
                  <a:cubicBezTo>
                    <a:pt x="872" y="1294"/>
                    <a:pt x="907" y="1246"/>
                    <a:pt x="929" y="1253"/>
                  </a:cubicBezTo>
                  <a:cubicBezTo>
                    <a:pt x="939" y="1256"/>
                    <a:pt x="958" y="1273"/>
                    <a:pt x="976" y="1290"/>
                  </a:cubicBezTo>
                  <a:cubicBezTo>
                    <a:pt x="996" y="1262"/>
                    <a:pt x="1013" y="1264"/>
                    <a:pt x="1065" y="1264"/>
                  </a:cubicBezTo>
                  <a:cubicBezTo>
                    <a:pt x="1126" y="1264"/>
                    <a:pt x="1139" y="1275"/>
                    <a:pt x="1126" y="1238"/>
                  </a:cubicBezTo>
                  <a:cubicBezTo>
                    <a:pt x="1113" y="1201"/>
                    <a:pt x="1121" y="1168"/>
                    <a:pt x="1161" y="1220"/>
                  </a:cubicBezTo>
                  <a:cubicBezTo>
                    <a:pt x="1200" y="1272"/>
                    <a:pt x="1148" y="1249"/>
                    <a:pt x="1213" y="1253"/>
                  </a:cubicBezTo>
                  <a:cubicBezTo>
                    <a:pt x="1279" y="1257"/>
                    <a:pt x="1231" y="1290"/>
                    <a:pt x="1296" y="1294"/>
                  </a:cubicBezTo>
                  <a:cubicBezTo>
                    <a:pt x="1362" y="1298"/>
                    <a:pt x="1392" y="1279"/>
                    <a:pt x="1392" y="1264"/>
                  </a:cubicBezTo>
                  <a:cubicBezTo>
                    <a:pt x="1392" y="1249"/>
                    <a:pt x="1418" y="1216"/>
                    <a:pt x="1423" y="1249"/>
                  </a:cubicBezTo>
                  <a:cubicBezTo>
                    <a:pt x="1423" y="1253"/>
                    <a:pt x="1424" y="1256"/>
                    <a:pt x="1424" y="1259"/>
                  </a:cubicBezTo>
                  <a:cubicBezTo>
                    <a:pt x="1430" y="1247"/>
                    <a:pt x="1437" y="1235"/>
                    <a:pt x="1447" y="1231"/>
                  </a:cubicBezTo>
                  <a:cubicBezTo>
                    <a:pt x="1469" y="1222"/>
                    <a:pt x="1486" y="1214"/>
                    <a:pt x="1486" y="1194"/>
                  </a:cubicBezTo>
                  <a:cubicBezTo>
                    <a:pt x="1486" y="1173"/>
                    <a:pt x="1471" y="1164"/>
                    <a:pt x="1501" y="1164"/>
                  </a:cubicBezTo>
                  <a:cubicBezTo>
                    <a:pt x="1532" y="1164"/>
                    <a:pt x="1591" y="1177"/>
                    <a:pt x="1591" y="1135"/>
                  </a:cubicBezTo>
                  <a:cubicBezTo>
                    <a:pt x="1591" y="1092"/>
                    <a:pt x="1576" y="1062"/>
                    <a:pt x="1608" y="1079"/>
                  </a:cubicBezTo>
                  <a:cubicBezTo>
                    <a:pt x="1641" y="1096"/>
                    <a:pt x="1663" y="1090"/>
                    <a:pt x="1674" y="1066"/>
                  </a:cubicBezTo>
                  <a:cubicBezTo>
                    <a:pt x="1685" y="1042"/>
                    <a:pt x="1700" y="1042"/>
                    <a:pt x="1685" y="1020"/>
                  </a:cubicBezTo>
                  <a:cubicBezTo>
                    <a:pt x="1670" y="997"/>
                    <a:pt x="1672" y="979"/>
                    <a:pt x="1694" y="971"/>
                  </a:cubicBezTo>
                  <a:cubicBezTo>
                    <a:pt x="1715" y="964"/>
                    <a:pt x="1777" y="940"/>
                    <a:pt x="1801" y="910"/>
                  </a:cubicBezTo>
                  <a:cubicBezTo>
                    <a:pt x="1825" y="881"/>
                    <a:pt x="1851" y="870"/>
                    <a:pt x="1840" y="836"/>
                  </a:cubicBezTo>
                  <a:cubicBezTo>
                    <a:pt x="1829" y="803"/>
                    <a:pt x="1807" y="732"/>
                    <a:pt x="1862" y="681"/>
                  </a:cubicBezTo>
                  <a:cubicBezTo>
                    <a:pt x="1916" y="629"/>
                    <a:pt x="1936" y="640"/>
                    <a:pt x="1938" y="599"/>
                  </a:cubicBezTo>
                  <a:cubicBezTo>
                    <a:pt x="1940" y="558"/>
                    <a:pt x="1932" y="536"/>
                    <a:pt x="1954" y="523"/>
                  </a:cubicBezTo>
                  <a:cubicBezTo>
                    <a:pt x="1975" y="510"/>
                    <a:pt x="1978" y="504"/>
                    <a:pt x="1967" y="480"/>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0" name="Freeform 17">
              <a:extLst>
                <a:ext uri="{FF2B5EF4-FFF2-40B4-BE49-F238E27FC236}">
                  <a16:creationId xmlns:a16="http://schemas.microsoft.com/office/drawing/2014/main" id="{487B5C62-3B8F-994C-8542-9BC7D906CBBC}"/>
                </a:ext>
              </a:extLst>
            </p:cNvPr>
            <p:cNvSpPr>
              <a:spLocks/>
            </p:cNvSpPr>
            <p:nvPr/>
          </p:nvSpPr>
          <p:spPr bwMode="auto">
            <a:xfrm>
              <a:off x="3238" y="1805"/>
              <a:ext cx="590" cy="922"/>
            </a:xfrm>
            <a:custGeom>
              <a:avLst/>
              <a:gdLst>
                <a:gd name="T0" fmla="*/ 1149 w 1273"/>
                <a:gd name="T1" fmla="*/ 1405 h 1992"/>
                <a:gd name="T2" fmla="*/ 1053 w 1273"/>
                <a:gd name="T3" fmla="*/ 1201 h 1992"/>
                <a:gd name="T4" fmla="*/ 1105 w 1273"/>
                <a:gd name="T5" fmla="*/ 957 h 1992"/>
                <a:gd name="T6" fmla="*/ 1044 w 1273"/>
                <a:gd name="T7" fmla="*/ 727 h 1992"/>
                <a:gd name="T8" fmla="*/ 1088 w 1273"/>
                <a:gd name="T9" fmla="*/ 590 h 1992"/>
                <a:gd name="T10" fmla="*/ 1088 w 1273"/>
                <a:gd name="T11" fmla="*/ 486 h 1992"/>
                <a:gd name="T12" fmla="*/ 1094 w 1273"/>
                <a:gd name="T13" fmla="*/ 280 h 1992"/>
                <a:gd name="T14" fmla="*/ 1131 w 1273"/>
                <a:gd name="T15" fmla="*/ 132 h 1992"/>
                <a:gd name="T16" fmla="*/ 1098 w 1273"/>
                <a:gd name="T17" fmla="*/ 0 h 1992"/>
                <a:gd name="T18" fmla="*/ 996 w 1273"/>
                <a:gd name="T19" fmla="*/ 76 h 1992"/>
                <a:gd name="T20" fmla="*/ 900 w 1273"/>
                <a:gd name="T21" fmla="*/ 110 h 1992"/>
                <a:gd name="T22" fmla="*/ 834 w 1273"/>
                <a:gd name="T23" fmla="*/ 265 h 1992"/>
                <a:gd name="T24" fmla="*/ 699 w 1273"/>
                <a:gd name="T25" fmla="*/ 380 h 1992"/>
                <a:gd name="T26" fmla="*/ 629 w 1273"/>
                <a:gd name="T27" fmla="*/ 506 h 1992"/>
                <a:gd name="T28" fmla="*/ 476 w 1273"/>
                <a:gd name="T29" fmla="*/ 491 h 1992"/>
                <a:gd name="T30" fmla="*/ 377 w 1273"/>
                <a:gd name="T31" fmla="*/ 501 h 1992"/>
                <a:gd name="T32" fmla="*/ 314 w 1273"/>
                <a:gd name="T33" fmla="*/ 595 h 1992"/>
                <a:gd name="T34" fmla="*/ 327 w 1273"/>
                <a:gd name="T35" fmla="*/ 704 h 1992"/>
                <a:gd name="T36" fmla="*/ 500 w 1273"/>
                <a:gd name="T37" fmla="*/ 784 h 1992"/>
                <a:gd name="T38" fmla="*/ 664 w 1273"/>
                <a:gd name="T39" fmla="*/ 901 h 1992"/>
                <a:gd name="T40" fmla="*/ 642 w 1273"/>
                <a:gd name="T41" fmla="*/ 1038 h 1992"/>
                <a:gd name="T42" fmla="*/ 563 w 1273"/>
                <a:gd name="T43" fmla="*/ 1120 h 1992"/>
                <a:gd name="T44" fmla="*/ 509 w 1273"/>
                <a:gd name="T45" fmla="*/ 1127 h 1992"/>
                <a:gd name="T46" fmla="*/ 472 w 1273"/>
                <a:gd name="T47" fmla="*/ 1196 h 1992"/>
                <a:gd name="T48" fmla="*/ 356 w 1273"/>
                <a:gd name="T49" fmla="*/ 1225 h 1992"/>
                <a:gd name="T50" fmla="*/ 205 w 1273"/>
                <a:gd name="T51" fmla="*/ 1183 h 1992"/>
                <a:gd name="T52" fmla="*/ 175 w 1273"/>
                <a:gd name="T53" fmla="*/ 1277 h 1992"/>
                <a:gd name="T54" fmla="*/ 179 w 1273"/>
                <a:gd name="T55" fmla="*/ 1331 h 1992"/>
                <a:gd name="T56" fmla="*/ 212 w 1273"/>
                <a:gd name="T57" fmla="*/ 1416 h 1992"/>
                <a:gd name="T58" fmla="*/ 179 w 1273"/>
                <a:gd name="T59" fmla="*/ 1481 h 1992"/>
                <a:gd name="T60" fmla="*/ 201 w 1273"/>
                <a:gd name="T61" fmla="*/ 1540 h 1992"/>
                <a:gd name="T62" fmla="*/ 148 w 1273"/>
                <a:gd name="T63" fmla="*/ 1551 h 1992"/>
                <a:gd name="T64" fmla="*/ 76 w 1273"/>
                <a:gd name="T65" fmla="*/ 1564 h 1992"/>
                <a:gd name="T66" fmla="*/ 61 w 1273"/>
                <a:gd name="T67" fmla="*/ 1624 h 1992"/>
                <a:gd name="T68" fmla="*/ 61 w 1273"/>
                <a:gd name="T69" fmla="*/ 1698 h 1992"/>
                <a:gd name="T70" fmla="*/ 46 w 1273"/>
                <a:gd name="T71" fmla="*/ 1735 h 1992"/>
                <a:gd name="T72" fmla="*/ 214 w 1273"/>
                <a:gd name="T73" fmla="*/ 1789 h 1992"/>
                <a:gd name="T74" fmla="*/ 349 w 1273"/>
                <a:gd name="T75" fmla="*/ 1823 h 1992"/>
                <a:gd name="T76" fmla="*/ 438 w 1273"/>
                <a:gd name="T77" fmla="*/ 1834 h 1992"/>
                <a:gd name="T78" fmla="*/ 536 w 1273"/>
                <a:gd name="T79" fmla="*/ 1890 h 1992"/>
                <a:gd name="T80" fmla="*/ 677 w 1273"/>
                <a:gd name="T81" fmla="*/ 1876 h 1992"/>
                <a:gd name="T82" fmla="*/ 805 w 1273"/>
                <a:gd name="T83" fmla="*/ 1929 h 1992"/>
                <a:gd name="T84" fmla="*/ 939 w 1273"/>
                <a:gd name="T85" fmla="*/ 1959 h 1992"/>
                <a:gd name="T86" fmla="*/ 970 w 1273"/>
                <a:gd name="T87" fmla="*/ 1909 h 1992"/>
                <a:gd name="T88" fmla="*/ 930 w 1273"/>
                <a:gd name="T89" fmla="*/ 1816 h 1992"/>
                <a:gd name="T90" fmla="*/ 1059 w 1273"/>
                <a:gd name="T91" fmla="*/ 1752 h 1992"/>
                <a:gd name="T92" fmla="*/ 974 w 1273"/>
                <a:gd name="T93" fmla="*/ 1679 h 1992"/>
                <a:gd name="T94" fmla="*/ 913 w 1273"/>
                <a:gd name="T95" fmla="*/ 1626 h 1992"/>
                <a:gd name="T96" fmla="*/ 1048 w 1273"/>
                <a:gd name="T97" fmla="*/ 1603 h 1992"/>
                <a:gd name="T98" fmla="*/ 1168 w 1273"/>
                <a:gd name="T99" fmla="*/ 1607 h 1992"/>
                <a:gd name="T100" fmla="*/ 1256 w 1273"/>
                <a:gd name="T101" fmla="*/ 1527 h 1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3" h="1992">
                  <a:moveTo>
                    <a:pt x="1256" y="1527"/>
                  </a:moveTo>
                  <a:cubicBezTo>
                    <a:pt x="1238" y="1499"/>
                    <a:pt x="1164" y="1449"/>
                    <a:pt x="1149" y="1405"/>
                  </a:cubicBezTo>
                  <a:cubicBezTo>
                    <a:pt x="1133" y="1360"/>
                    <a:pt x="1118" y="1342"/>
                    <a:pt x="1092" y="1314"/>
                  </a:cubicBezTo>
                  <a:cubicBezTo>
                    <a:pt x="1066" y="1286"/>
                    <a:pt x="1055" y="1257"/>
                    <a:pt x="1053" y="1201"/>
                  </a:cubicBezTo>
                  <a:cubicBezTo>
                    <a:pt x="1050" y="1146"/>
                    <a:pt x="1066" y="1110"/>
                    <a:pt x="1081" y="1075"/>
                  </a:cubicBezTo>
                  <a:cubicBezTo>
                    <a:pt x="1096" y="1040"/>
                    <a:pt x="1131" y="1016"/>
                    <a:pt x="1105" y="957"/>
                  </a:cubicBezTo>
                  <a:cubicBezTo>
                    <a:pt x="1079" y="897"/>
                    <a:pt x="1063" y="888"/>
                    <a:pt x="1063" y="853"/>
                  </a:cubicBezTo>
                  <a:cubicBezTo>
                    <a:pt x="1063" y="818"/>
                    <a:pt x="1070" y="753"/>
                    <a:pt x="1044" y="727"/>
                  </a:cubicBezTo>
                  <a:cubicBezTo>
                    <a:pt x="1018" y="701"/>
                    <a:pt x="1033" y="664"/>
                    <a:pt x="1048" y="638"/>
                  </a:cubicBezTo>
                  <a:cubicBezTo>
                    <a:pt x="1063" y="612"/>
                    <a:pt x="1107" y="617"/>
                    <a:pt x="1088" y="590"/>
                  </a:cubicBezTo>
                  <a:cubicBezTo>
                    <a:pt x="1068" y="562"/>
                    <a:pt x="1066" y="556"/>
                    <a:pt x="1085" y="540"/>
                  </a:cubicBezTo>
                  <a:cubicBezTo>
                    <a:pt x="1105" y="523"/>
                    <a:pt x="1103" y="504"/>
                    <a:pt x="1088" y="486"/>
                  </a:cubicBezTo>
                  <a:cubicBezTo>
                    <a:pt x="1072" y="467"/>
                    <a:pt x="989" y="395"/>
                    <a:pt x="1029" y="360"/>
                  </a:cubicBezTo>
                  <a:cubicBezTo>
                    <a:pt x="1068" y="325"/>
                    <a:pt x="1092" y="328"/>
                    <a:pt x="1094" y="280"/>
                  </a:cubicBezTo>
                  <a:cubicBezTo>
                    <a:pt x="1096" y="232"/>
                    <a:pt x="1101" y="236"/>
                    <a:pt x="1107" y="199"/>
                  </a:cubicBezTo>
                  <a:cubicBezTo>
                    <a:pt x="1114" y="161"/>
                    <a:pt x="1116" y="148"/>
                    <a:pt x="1131" y="132"/>
                  </a:cubicBezTo>
                  <a:cubicBezTo>
                    <a:pt x="1146" y="115"/>
                    <a:pt x="1155" y="84"/>
                    <a:pt x="1140" y="65"/>
                  </a:cubicBezTo>
                  <a:cubicBezTo>
                    <a:pt x="1128" y="51"/>
                    <a:pt x="1107" y="25"/>
                    <a:pt x="1098" y="0"/>
                  </a:cubicBezTo>
                  <a:cubicBezTo>
                    <a:pt x="1092" y="1"/>
                    <a:pt x="1085" y="8"/>
                    <a:pt x="1074" y="24"/>
                  </a:cubicBezTo>
                  <a:cubicBezTo>
                    <a:pt x="1039" y="80"/>
                    <a:pt x="1018" y="91"/>
                    <a:pt x="996" y="76"/>
                  </a:cubicBezTo>
                  <a:cubicBezTo>
                    <a:pt x="974" y="61"/>
                    <a:pt x="917" y="21"/>
                    <a:pt x="917" y="47"/>
                  </a:cubicBezTo>
                  <a:cubicBezTo>
                    <a:pt x="917" y="73"/>
                    <a:pt x="926" y="87"/>
                    <a:pt x="900" y="110"/>
                  </a:cubicBezTo>
                  <a:cubicBezTo>
                    <a:pt x="873" y="132"/>
                    <a:pt x="839" y="136"/>
                    <a:pt x="843" y="173"/>
                  </a:cubicBezTo>
                  <a:cubicBezTo>
                    <a:pt x="847" y="210"/>
                    <a:pt x="904" y="258"/>
                    <a:pt x="834" y="265"/>
                  </a:cubicBezTo>
                  <a:cubicBezTo>
                    <a:pt x="764" y="273"/>
                    <a:pt x="777" y="273"/>
                    <a:pt x="764" y="302"/>
                  </a:cubicBezTo>
                  <a:cubicBezTo>
                    <a:pt x="751" y="332"/>
                    <a:pt x="716" y="354"/>
                    <a:pt x="699" y="380"/>
                  </a:cubicBezTo>
                  <a:cubicBezTo>
                    <a:pt x="681" y="406"/>
                    <a:pt x="651" y="417"/>
                    <a:pt x="651" y="454"/>
                  </a:cubicBezTo>
                  <a:cubicBezTo>
                    <a:pt x="651" y="491"/>
                    <a:pt x="659" y="506"/>
                    <a:pt x="629" y="506"/>
                  </a:cubicBezTo>
                  <a:cubicBezTo>
                    <a:pt x="598" y="506"/>
                    <a:pt x="576" y="554"/>
                    <a:pt x="550" y="528"/>
                  </a:cubicBezTo>
                  <a:cubicBezTo>
                    <a:pt x="524" y="502"/>
                    <a:pt x="493" y="469"/>
                    <a:pt x="476" y="491"/>
                  </a:cubicBezTo>
                  <a:cubicBezTo>
                    <a:pt x="458" y="514"/>
                    <a:pt x="410" y="502"/>
                    <a:pt x="384" y="502"/>
                  </a:cubicBezTo>
                  <a:cubicBezTo>
                    <a:pt x="381" y="502"/>
                    <a:pt x="379" y="502"/>
                    <a:pt x="377" y="501"/>
                  </a:cubicBezTo>
                  <a:cubicBezTo>
                    <a:pt x="364" y="519"/>
                    <a:pt x="352" y="532"/>
                    <a:pt x="334" y="545"/>
                  </a:cubicBezTo>
                  <a:cubicBezTo>
                    <a:pt x="310" y="562"/>
                    <a:pt x="323" y="573"/>
                    <a:pt x="314" y="595"/>
                  </a:cubicBezTo>
                  <a:cubicBezTo>
                    <a:pt x="306" y="617"/>
                    <a:pt x="306" y="623"/>
                    <a:pt x="323" y="645"/>
                  </a:cubicBezTo>
                  <a:cubicBezTo>
                    <a:pt x="341" y="667"/>
                    <a:pt x="319" y="679"/>
                    <a:pt x="327" y="704"/>
                  </a:cubicBezTo>
                  <a:cubicBezTo>
                    <a:pt x="336" y="730"/>
                    <a:pt x="391" y="740"/>
                    <a:pt x="430" y="747"/>
                  </a:cubicBezTo>
                  <a:cubicBezTo>
                    <a:pt x="469" y="754"/>
                    <a:pt x="472" y="760"/>
                    <a:pt x="500" y="784"/>
                  </a:cubicBezTo>
                  <a:cubicBezTo>
                    <a:pt x="528" y="808"/>
                    <a:pt x="592" y="814"/>
                    <a:pt x="631" y="825"/>
                  </a:cubicBezTo>
                  <a:cubicBezTo>
                    <a:pt x="670" y="836"/>
                    <a:pt x="648" y="868"/>
                    <a:pt x="664" y="901"/>
                  </a:cubicBezTo>
                  <a:cubicBezTo>
                    <a:pt x="679" y="934"/>
                    <a:pt x="646" y="938"/>
                    <a:pt x="624" y="966"/>
                  </a:cubicBezTo>
                  <a:cubicBezTo>
                    <a:pt x="603" y="994"/>
                    <a:pt x="622" y="1016"/>
                    <a:pt x="642" y="1038"/>
                  </a:cubicBezTo>
                  <a:cubicBezTo>
                    <a:pt x="662" y="1060"/>
                    <a:pt x="668" y="1070"/>
                    <a:pt x="662" y="1095"/>
                  </a:cubicBezTo>
                  <a:cubicBezTo>
                    <a:pt x="655" y="1121"/>
                    <a:pt x="590" y="1123"/>
                    <a:pt x="563" y="1120"/>
                  </a:cubicBezTo>
                  <a:cubicBezTo>
                    <a:pt x="537" y="1116"/>
                    <a:pt x="544" y="1114"/>
                    <a:pt x="537" y="1127"/>
                  </a:cubicBezTo>
                  <a:cubicBezTo>
                    <a:pt x="531" y="1140"/>
                    <a:pt x="526" y="1138"/>
                    <a:pt x="509" y="1127"/>
                  </a:cubicBezTo>
                  <a:cubicBezTo>
                    <a:pt x="491" y="1116"/>
                    <a:pt x="489" y="1129"/>
                    <a:pt x="461" y="1136"/>
                  </a:cubicBezTo>
                  <a:cubicBezTo>
                    <a:pt x="432" y="1144"/>
                    <a:pt x="472" y="1162"/>
                    <a:pt x="472" y="1196"/>
                  </a:cubicBezTo>
                  <a:cubicBezTo>
                    <a:pt x="472" y="1229"/>
                    <a:pt x="445" y="1209"/>
                    <a:pt x="419" y="1209"/>
                  </a:cubicBezTo>
                  <a:cubicBezTo>
                    <a:pt x="393" y="1209"/>
                    <a:pt x="389" y="1222"/>
                    <a:pt x="356" y="1225"/>
                  </a:cubicBezTo>
                  <a:cubicBezTo>
                    <a:pt x="323" y="1229"/>
                    <a:pt x="297" y="1207"/>
                    <a:pt x="288" y="1188"/>
                  </a:cubicBezTo>
                  <a:cubicBezTo>
                    <a:pt x="279" y="1170"/>
                    <a:pt x="249" y="1179"/>
                    <a:pt x="205" y="1183"/>
                  </a:cubicBezTo>
                  <a:cubicBezTo>
                    <a:pt x="161" y="1186"/>
                    <a:pt x="172" y="1222"/>
                    <a:pt x="183" y="1238"/>
                  </a:cubicBezTo>
                  <a:cubicBezTo>
                    <a:pt x="194" y="1255"/>
                    <a:pt x="192" y="1270"/>
                    <a:pt x="175" y="1277"/>
                  </a:cubicBezTo>
                  <a:cubicBezTo>
                    <a:pt x="157" y="1285"/>
                    <a:pt x="144" y="1305"/>
                    <a:pt x="142" y="1320"/>
                  </a:cubicBezTo>
                  <a:cubicBezTo>
                    <a:pt x="140" y="1335"/>
                    <a:pt x="159" y="1335"/>
                    <a:pt x="179" y="1331"/>
                  </a:cubicBezTo>
                  <a:cubicBezTo>
                    <a:pt x="199" y="1327"/>
                    <a:pt x="207" y="1348"/>
                    <a:pt x="223" y="1362"/>
                  </a:cubicBezTo>
                  <a:cubicBezTo>
                    <a:pt x="238" y="1377"/>
                    <a:pt x="210" y="1394"/>
                    <a:pt x="212" y="1416"/>
                  </a:cubicBezTo>
                  <a:cubicBezTo>
                    <a:pt x="214" y="1438"/>
                    <a:pt x="199" y="1438"/>
                    <a:pt x="188" y="1455"/>
                  </a:cubicBezTo>
                  <a:cubicBezTo>
                    <a:pt x="177" y="1472"/>
                    <a:pt x="168" y="1474"/>
                    <a:pt x="179" y="1481"/>
                  </a:cubicBezTo>
                  <a:cubicBezTo>
                    <a:pt x="190" y="1488"/>
                    <a:pt x="199" y="1498"/>
                    <a:pt x="181" y="1514"/>
                  </a:cubicBezTo>
                  <a:cubicBezTo>
                    <a:pt x="164" y="1531"/>
                    <a:pt x="181" y="1525"/>
                    <a:pt x="201" y="1540"/>
                  </a:cubicBezTo>
                  <a:cubicBezTo>
                    <a:pt x="220" y="1555"/>
                    <a:pt x="214" y="1570"/>
                    <a:pt x="185" y="1572"/>
                  </a:cubicBezTo>
                  <a:cubicBezTo>
                    <a:pt x="157" y="1574"/>
                    <a:pt x="161" y="1562"/>
                    <a:pt x="148" y="1551"/>
                  </a:cubicBezTo>
                  <a:cubicBezTo>
                    <a:pt x="135" y="1540"/>
                    <a:pt x="129" y="1555"/>
                    <a:pt x="124" y="1568"/>
                  </a:cubicBezTo>
                  <a:cubicBezTo>
                    <a:pt x="120" y="1581"/>
                    <a:pt x="92" y="1568"/>
                    <a:pt x="76" y="1564"/>
                  </a:cubicBezTo>
                  <a:cubicBezTo>
                    <a:pt x="61" y="1561"/>
                    <a:pt x="48" y="1579"/>
                    <a:pt x="24" y="1592"/>
                  </a:cubicBezTo>
                  <a:cubicBezTo>
                    <a:pt x="0" y="1605"/>
                    <a:pt x="37" y="1616"/>
                    <a:pt x="61" y="1624"/>
                  </a:cubicBezTo>
                  <a:cubicBezTo>
                    <a:pt x="85" y="1631"/>
                    <a:pt x="83" y="1638"/>
                    <a:pt x="68" y="1655"/>
                  </a:cubicBezTo>
                  <a:cubicBezTo>
                    <a:pt x="52" y="1672"/>
                    <a:pt x="83" y="1685"/>
                    <a:pt x="61" y="1698"/>
                  </a:cubicBezTo>
                  <a:cubicBezTo>
                    <a:pt x="49" y="1705"/>
                    <a:pt x="34" y="1721"/>
                    <a:pt x="24" y="1734"/>
                  </a:cubicBezTo>
                  <a:cubicBezTo>
                    <a:pt x="32" y="1734"/>
                    <a:pt x="39" y="1735"/>
                    <a:pt x="46" y="1735"/>
                  </a:cubicBezTo>
                  <a:cubicBezTo>
                    <a:pt x="78" y="1735"/>
                    <a:pt x="81" y="1768"/>
                    <a:pt x="109" y="1800"/>
                  </a:cubicBezTo>
                  <a:cubicBezTo>
                    <a:pt x="137" y="1831"/>
                    <a:pt x="179" y="1807"/>
                    <a:pt x="214" y="1789"/>
                  </a:cubicBezTo>
                  <a:cubicBezTo>
                    <a:pt x="249" y="1770"/>
                    <a:pt x="271" y="1778"/>
                    <a:pt x="313" y="1776"/>
                  </a:cubicBezTo>
                  <a:cubicBezTo>
                    <a:pt x="356" y="1773"/>
                    <a:pt x="333" y="1803"/>
                    <a:pt x="349" y="1823"/>
                  </a:cubicBezTo>
                  <a:cubicBezTo>
                    <a:pt x="366" y="1842"/>
                    <a:pt x="382" y="1831"/>
                    <a:pt x="402" y="1823"/>
                  </a:cubicBezTo>
                  <a:cubicBezTo>
                    <a:pt x="421" y="1815"/>
                    <a:pt x="428" y="1817"/>
                    <a:pt x="438" y="1834"/>
                  </a:cubicBezTo>
                  <a:cubicBezTo>
                    <a:pt x="448" y="1851"/>
                    <a:pt x="457" y="1851"/>
                    <a:pt x="474" y="1845"/>
                  </a:cubicBezTo>
                  <a:cubicBezTo>
                    <a:pt x="490" y="1840"/>
                    <a:pt x="510" y="1867"/>
                    <a:pt x="536" y="1890"/>
                  </a:cubicBezTo>
                  <a:cubicBezTo>
                    <a:pt x="562" y="1912"/>
                    <a:pt x="585" y="1895"/>
                    <a:pt x="611" y="1876"/>
                  </a:cubicBezTo>
                  <a:cubicBezTo>
                    <a:pt x="638" y="1856"/>
                    <a:pt x="654" y="1876"/>
                    <a:pt x="677" y="1876"/>
                  </a:cubicBezTo>
                  <a:cubicBezTo>
                    <a:pt x="700" y="1876"/>
                    <a:pt x="723" y="1895"/>
                    <a:pt x="739" y="1912"/>
                  </a:cubicBezTo>
                  <a:cubicBezTo>
                    <a:pt x="756" y="1929"/>
                    <a:pt x="769" y="1931"/>
                    <a:pt x="805" y="1929"/>
                  </a:cubicBezTo>
                  <a:cubicBezTo>
                    <a:pt x="841" y="1926"/>
                    <a:pt x="828" y="1937"/>
                    <a:pt x="857" y="1965"/>
                  </a:cubicBezTo>
                  <a:cubicBezTo>
                    <a:pt x="887" y="1992"/>
                    <a:pt x="903" y="1976"/>
                    <a:pt x="939" y="1959"/>
                  </a:cubicBezTo>
                  <a:cubicBezTo>
                    <a:pt x="947" y="1955"/>
                    <a:pt x="955" y="1954"/>
                    <a:pt x="963" y="1952"/>
                  </a:cubicBezTo>
                  <a:cubicBezTo>
                    <a:pt x="968" y="1936"/>
                    <a:pt x="973" y="1918"/>
                    <a:pt x="970" y="1909"/>
                  </a:cubicBezTo>
                  <a:cubicBezTo>
                    <a:pt x="963" y="1891"/>
                    <a:pt x="948" y="1874"/>
                    <a:pt x="928" y="1859"/>
                  </a:cubicBezTo>
                  <a:cubicBezTo>
                    <a:pt x="908" y="1844"/>
                    <a:pt x="915" y="1837"/>
                    <a:pt x="930" y="1816"/>
                  </a:cubicBezTo>
                  <a:cubicBezTo>
                    <a:pt x="946" y="1796"/>
                    <a:pt x="943" y="1768"/>
                    <a:pt x="978" y="1770"/>
                  </a:cubicBezTo>
                  <a:cubicBezTo>
                    <a:pt x="1013" y="1772"/>
                    <a:pt x="1057" y="1774"/>
                    <a:pt x="1059" y="1752"/>
                  </a:cubicBezTo>
                  <a:cubicBezTo>
                    <a:pt x="1061" y="1729"/>
                    <a:pt x="1074" y="1696"/>
                    <a:pt x="1044" y="1694"/>
                  </a:cubicBezTo>
                  <a:cubicBezTo>
                    <a:pt x="1013" y="1692"/>
                    <a:pt x="972" y="1698"/>
                    <a:pt x="974" y="1679"/>
                  </a:cubicBezTo>
                  <a:cubicBezTo>
                    <a:pt x="976" y="1661"/>
                    <a:pt x="978" y="1644"/>
                    <a:pt x="952" y="1644"/>
                  </a:cubicBezTo>
                  <a:cubicBezTo>
                    <a:pt x="926" y="1644"/>
                    <a:pt x="913" y="1637"/>
                    <a:pt x="913" y="1626"/>
                  </a:cubicBezTo>
                  <a:cubicBezTo>
                    <a:pt x="913" y="1614"/>
                    <a:pt x="904" y="1592"/>
                    <a:pt x="965" y="1600"/>
                  </a:cubicBezTo>
                  <a:cubicBezTo>
                    <a:pt x="1026" y="1607"/>
                    <a:pt x="1042" y="1587"/>
                    <a:pt x="1048" y="1603"/>
                  </a:cubicBezTo>
                  <a:cubicBezTo>
                    <a:pt x="1055" y="1620"/>
                    <a:pt x="1059" y="1620"/>
                    <a:pt x="1092" y="1620"/>
                  </a:cubicBezTo>
                  <a:cubicBezTo>
                    <a:pt x="1125" y="1620"/>
                    <a:pt x="1127" y="1588"/>
                    <a:pt x="1168" y="1607"/>
                  </a:cubicBezTo>
                  <a:cubicBezTo>
                    <a:pt x="1210" y="1626"/>
                    <a:pt x="1210" y="1614"/>
                    <a:pt x="1232" y="1592"/>
                  </a:cubicBezTo>
                  <a:cubicBezTo>
                    <a:pt x="1254" y="1570"/>
                    <a:pt x="1273" y="1555"/>
                    <a:pt x="1256" y="1527"/>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1" name="Freeform 18">
              <a:extLst>
                <a:ext uri="{FF2B5EF4-FFF2-40B4-BE49-F238E27FC236}">
                  <a16:creationId xmlns:a16="http://schemas.microsoft.com/office/drawing/2014/main" id="{2ADC6763-19B5-DD4A-838B-090CF40D9FE7}"/>
                </a:ext>
              </a:extLst>
            </p:cNvPr>
            <p:cNvSpPr>
              <a:spLocks/>
            </p:cNvSpPr>
            <p:nvPr/>
          </p:nvSpPr>
          <p:spPr bwMode="auto">
            <a:xfrm>
              <a:off x="3030" y="3028"/>
              <a:ext cx="700" cy="551"/>
            </a:xfrm>
            <a:custGeom>
              <a:avLst/>
              <a:gdLst>
                <a:gd name="T0" fmla="*/ 1227 w 1511"/>
                <a:gd name="T1" fmla="*/ 158 h 1190"/>
                <a:gd name="T2" fmla="*/ 1173 w 1511"/>
                <a:gd name="T3" fmla="*/ 104 h 1190"/>
                <a:gd name="T4" fmla="*/ 1123 w 1511"/>
                <a:gd name="T5" fmla="*/ 32 h 1190"/>
                <a:gd name="T6" fmla="*/ 1024 w 1511"/>
                <a:gd name="T7" fmla="*/ 35 h 1190"/>
                <a:gd name="T8" fmla="*/ 943 w 1511"/>
                <a:gd name="T9" fmla="*/ 43 h 1190"/>
                <a:gd name="T10" fmla="*/ 880 w 1511"/>
                <a:gd name="T11" fmla="*/ 89 h 1190"/>
                <a:gd name="T12" fmla="*/ 756 w 1511"/>
                <a:gd name="T13" fmla="*/ 180 h 1190"/>
                <a:gd name="T14" fmla="*/ 592 w 1511"/>
                <a:gd name="T15" fmla="*/ 139 h 1190"/>
                <a:gd name="T16" fmla="*/ 500 w 1511"/>
                <a:gd name="T17" fmla="*/ 191 h 1190"/>
                <a:gd name="T18" fmla="*/ 620 w 1511"/>
                <a:gd name="T19" fmla="*/ 287 h 1190"/>
                <a:gd name="T20" fmla="*/ 675 w 1511"/>
                <a:gd name="T21" fmla="*/ 361 h 1190"/>
                <a:gd name="T22" fmla="*/ 572 w 1511"/>
                <a:gd name="T23" fmla="*/ 389 h 1190"/>
                <a:gd name="T24" fmla="*/ 469 w 1511"/>
                <a:gd name="T25" fmla="*/ 393 h 1190"/>
                <a:gd name="T26" fmla="*/ 419 w 1511"/>
                <a:gd name="T27" fmla="*/ 398 h 1190"/>
                <a:gd name="T28" fmla="*/ 293 w 1511"/>
                <a:gd name="T29" fmla="*/ 504 h 1190"/>
                <a:gd name="T30" fmla="*/ 144 w 1511"/>
                <a:gd name="T31" fmla="*/ 523 h 1190"/>
                <a:gd name="T32" fmla="*/ 35 w 1511"/>
                <a:gd name="T33" fmla="*/ 549 h 1190"/>
                <a:gd name="T34" fmla="*/ 30 w 1511"/>
                <a:gd name="T35" fmla="*/ 630 h 1190"/>
                <a:gd name="T36" fmla="*/ 113 w 1511"/>
                <a:gd name="T37" fmla="*/ 704 h 1190"/>
                <a:gd name="T38" fmla="*/ 210 w 1511"/>
                <a:gd name="T39" fmla="*/ 678 h 1190"/>
                <a:gd name="T40" fmla="*/ 258 w 1511"/>
                <a:gd name="T41" fmla="*/ 790 h 1190"/>
                <a:gd name="T42" fmla="*/ 201 w 1511"/>
                <a:gd name="T43" fmla="*/ 953 h 1190"/>
                <a:gd name="T44" fmla="*/ 258 w 1511"/>
                <a:gd name="T45" fmla="*/ 1127 h 1190"/>
                <a:gd name="T46" fmla="*/ 376 w 1511"/>
                <a:gd name="T47" fmla="*/ 1138 h 1190"/>
                <a:gd name="T48" fmla="*/ 524 w 1511"/>
                <a:gd name="T49" fmla="*/ 1134 h 1190"/>
                <a:gd name="T50" fmla="*/ 673 w 1511"/>
                <a:gd name="T51" fmla="*/ 1112 h 1190"/>
                <a:gd name="T52" fmla="*/ 847 w 1511"/>
                <a:gd name="T53" fmla="*/ 1023 h 1190"/>
                <a:gd name="T54" fmla="*/ 970 w 1511"/>
                <a:gd name="T55" fmla="*/ 979 h 1190"/>
                <a:gd name="T56" fmla="*/ 1088 w 1511"/>
                <a:gd name="T57" fmla="*/ 1030 h 1190"/>
                <a:gd name="T58" fmla="*/ 1171 w 1511"/>
                <a:gd name="T59" fmla="*/ 956 h 1190"/>
                <a:gd name="T60" fmla="*/ 1302 w 1511"/>
                <a:gd name="T61" fmla="*/ 927 h 1190"/>
                <a:gd name="T62" fmla="*/ 1372 w 1511"/>
                <a:gd name="T63" fmla="*/ 860 h 1190"/>
                <a:gd name="T64" fmla="*/ 1489 w 1511"/>
                <a:gd name="T65" fmla="*/ 819 h 1190"/>
                <a:gd name="T66" fmla="*/ 1468 w 1511"/>
                <a:gd name="T67" fmla="*/ 671 h 1190"/>
                <a:gd name="T68" fmla="*/ 1472 w 1511"/>
                <a:gd name="T69" fmla="*/ 593 h 1190"/>
                <a:gd name="T70" fmla="*/ 1393 w 1511"/>
                <a:gd name="T71" fmla="*/ 512 h 1190"/>
                <a:gd name="T72" fmla="*/ 1341 w 1511"/>
                <a:gd name="T73" fmla="*/ 486 h 1190"/>
                <a:gd name="T74" fmla="*/ 1437 w 1511"/>
                <a:gd name="T75" fmla="*/ 345 h 1190"/>
                <a:gd name="T76" fmla="*/ 1402 w 1511"/>
                <a:gd name="T77" fmla="*/ 200 h 1190"/>
                <a:gd name="T78" fmla="*/ 1352 w 1511"/>
                <a:gd name="T79" fmla="*/ 222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1" h="1190">
                  <a:moveTo>
                    <a:pt x="1275" y="219"/>
                  </a:moveTo>
                  <a:cubicBezTo>
                    <a:pt x="1234" y="202"/>
                    <a:pt x="1240" y="182"/>
                    <a:pt x="1227" y="158"/>
                  </a:cubicBezTo>
                  <a:cubicBezTo>
                    <a:pt x="1214" y="134"/>
                    <a:pt x="1195" y="132"/>
                    <a:pt x="1171" y="128"/>
                  </a:cubicBezTo>
                  <a:cubicBezTo>
                    <a:pt x="1147" y="124"/>
                    <a:pt x="1162" y="121"/>
                    <a:pt x="1173" y="104"/>
                  </a:cubicBezTo>
                  <a:cubicBezTo>
                    <a:pt x="1184" y="87"/>
                    <a:pt x="1160" y="80"/>
                    <a:pt x="1160" y="65"/>
                  </a:cubicBezTo>
                  <a:cubicBezTo>
                    <a:pt x="1160" y="50"/>
                    <a:pt x="1151" y="33"/>
                    <a:pt x="1123" y="32"/>
                  </a:cubicBezTo>
                  <a:cubicBezTo>
                    <a:pt x="1094" y="30"/>
                    <a:pt x="1083" y="33"/>
                    <a:pt x="1066" y="54"/>
                  </a:cubicBezTo>
                  <a:cubicBezTo>
                    <a:pt x="1048" y="74"/>
                    <a:pt x="1029" y="54"/>
                    <a:pt x="1024" y="35"/>
                  </a:cubicBezTo>
                  <a:cubicBezTo>
                    <a:pt x="1020" y="17"/>
                    <a:pt x="991" y="11"/>
                    <a:pt x="965" y="6"/>
                  </a:cubicBezTo>
                  <a:cubicBezTo>
                    <a:pt x="939" y="0"/>
                    <a:pt x="924" y="24"/>
                    <a:pt x="943" y="43"/>
                  </a:cubicBezTo>
                  <a:cubicBezTo>
                    <a:pt x="963" y="61"/>
                    <a:pt x="954" y="76"/>
                    <a:pt x="941" y="95"/>
                  </a:cubicBezTo>
                  <a:cubicBezTo>
                    <a:pt x="928" y="113"/>
                    <a:pt x="913" y="115"/>
                    <a:pt x="880" y="89"/>
                  </a:cubicBezTo>
                  <a:cubicBezTo>
                    <a:pt x="847" y="63"/>
                    <a:pt x="823" y="113"/>
                    <a:pt x="784" y="119"/>
                  </a:cubicBezTo>
                  <a:cubicBezTo>
                    <a:pt x="745" y="124"/>
                    <a:pt x="784" y="156"/>
                    <a:pt x="756" y="180"/>
                  </a:cubicBezTo>
                  <a:cubicBezTo>
                    <a:pt x="727" y="204"/>
                    <a:pt x="688" y="191"/>
                    <a:pt x="657" y="187"/>
                  </a:cubicBezTo>
                  <a:cubicBezTo>
                    <a:pt x="627" y="184"/>
                    <a:pt x="620" y="161"/>
                    <a:pt x="592" y="139"/>
                  </a:cubicBezTo>
                  <a:cubicBezTo>
                    <a:pt x="563" y="117"/>
                    <a:pt x="570" y="146"/>
                    <a:pt x="555" y="163"/>
                  </a:cubicBezTo>
                  <a:cubicBezTo>
                    <a:pt x="539" y="180"/>
                    <a:pt x="518" y="176"/>
                    <a:pt x="500" y="191"/>
                  </a:cubicBezTo>
                  <a:cubicBezTo>
                    <a:pt x="483" y="206"/>
                    <a:pt x="504" y="235"/>
                    <a:pt x="531" y="254"/>
                  </a:cubicBezTo>
                  <a:cubicBezTo>
                    <a:pt x="557" y="272"/>
                    <a:pt x="579" y="287"/>
                    <a:pt x="620" y="287"/>
                  </a:cubicBezTo>
                  <a:cubicBezTo>
                    <a:pt x="662" y="287"/>
                    <a:pt x="642" y="300"/>
                    <a:pt x="644" y="317"/>
                  </a:cubicBezTo>
                  <a:cubicBezTo>
                    <a:pt x="646" y="334"/>
                    <a:pt x="660" y="341"/>
                    <a:pt x="675" y="361"/>
                  </a:cubicBezTo>
                  <a:cubicBezTo>
                    <a:pt x="690" y="382"/>
                    <a:pt x="662" y="384"/>
                    <a:pt x="635" y="382"/>
                  </a:cubicBezTo>
                  <a:cubicBezTo>
                    <a:pt x="609" y="380"/>
                    <a:pt x="596" y="389"/>
                    <a:pt x="572" y="389"/>
                  </a:cubicBezTo>
                  <a:cubicBezTo>
                    <a:pt x="548" y="389"/>
                    <a:pt x="548" y="399"/>
                    <a:pt x="522" y="410"/>
                  </a:cubicBezTo>
                  <a:cubicBezTo>
                    <a:pt x="496" y="421"/>
                    <a:pt x="483" y="408"/>
                    <a:pt x="469" y="393"/>
                  </a:cubicBezTo>
                  <a:cubicBezTo>
                    <a:pt x="456" y="378"/>
                    <a:pt x="450" y="387"/>
                    <a:pt x="437" y="399"/>
                  </a:cubicBezTo>
                  <a:cubicBezTo>
                    <a:pt x="433" y="402"/>
                    <a:pt x="426" y="401"/>
                    <a:pt x="419" y="398"/>
                  </a:cubicBezTo>
                  <a:cubicBezTo>
                    <a:pt x="414" y="430"/>
                    <a:pt x="409" y="486"/>
                    <a:pt x="384" y="489"/>
                  </a:cubicBezTo>
                  <a:cubicBezTo>
                    <a:pt x="358" y="493"/>
                    <a:pt x="341" y="497"/>
                    <a:pt x="293" y="504"/>
                  </a:cubicBezTo>
                  <a:cubicBezTo>
                    <a:pt x="245" y="512"/>
                    <a:pt x="240" y="508"/>
                    <a:pt x="175" y="493"/>
                  </a:cubicBezTo>
                  <a:cubicBezTo>
                    <a:pt x="109" y="478"/>
                    <a:pt x="175" y="493"/>
                    <a:pt x="144" y="523"/>
                  </a:cubicBezTo>
                  <a:cubicBezTo>
                    <a:pt x="113" y="552"/>
                    <a:pt x="113" y="526"/>
                    <a:pt x="96" y="493"/>
                  </a:cubicBezTo>
                  <a:cubicBezTo>
                    <a:pt x="79" y="460"/>
                    <a:pt x="70" y="504"/>
                    <a:pt x="35" y="549"/>
                  </a:cubicBezTo>
                  <a:cubicBezTo>
                    <a:pt x="0" y="593"/>
                    <a:pt x="9" y="571"/>
                    <a:pt x="35" y="593"/>
                  </a:cubicBezTo>
                  <a:cubicBezTo>
                    <a:pt x="61" y="615"/>
                    <a:pt x="52" y="619"/>
                    <a:pt x="30" y="630"/>
                  </a:cubicBezTo>
                  <a:cubicBezTo>
                    <a:pt x="9" y="641"/>
                    <a:pt x="26" y="686"/>
                    <a:pt x="52" y="704"/>
                  </a:cubicBezTo>
                  <a:cubicBezTo>
                    <a:pt x="79" y="723"/>
                    <a:pt x="113" y="727"/>
                    <a:pt x="113" y="704"/>
                  </a:cubicBezTo>
                  <a:cubicBezTo>
                    <a:pt x="113" y="682"/>
                    <a:pt x="140" y="689"/>
                    <a:pt x="153" y="701"/>
                  </a:cubicBezTo>
                  <a:cubicBezTo>
                    <a:pt x="166" y="712"/>
                    <a:pt x="183" y="675"/>
                    <a:pt x="210" y="678"/>
                  </a:cubicBezTo>
                  <a:cubicBezTo>
                    <a:pt x="236" y="682"/>
                    <a:pt x="240" y="708"/>
                    <a:pt x="258" y="723"/>
                  </a:cubicBezTo>
                  <a:cubicBezTo>
                    <a:pt x="275" y="738"/>
                    <a:pt x="275" y="767"/>
                    <a:pt x="258" y="790"/>
                  </a:cubicBezTo>
                  <a:cubicBezTo>
                    <a:pt x="240" y="812"/>
                    <a:pt x="236" y="812"/>
                    <a:pt x="201" y="856"/>
                  </a:cubicBezTo>
                  <a:cubicBezTo>
                    <a:pt x="166" y="901"/>
                    <a:pt x="201" y="927"/>
                    <a:pt x="201" y="953"/>
                  </a:cubicBezTo>
                  <a:cubicBezTo>
                    <a:pt x="201" y="979"/>
                    <a:pt x="258" y="1005"/>
                    <a:pt x="284" y="1027"/>
                  </a:cubicBezTo>
                  <a:cubicBezTo>
                    <a:pt x="310" y="1049"/>
                    <a:pt x="297" y="1093"/>
                    <a:pt x="258" y="1127"/>
                  </a:cubicBezTo>
                  <a:cubicBezTo>
                    <a:pt x="218" y="1160"/>
                    <a:pt x="262" y="1179"/>
                    <a:pt x="306" y="1179"/>
                  </a:cubicBezTo>
                  <a:cubicBezTo>
                    <a:pt x="349" y="1179"/>
                    <a:pt x="358" y="1160"/>
                    <a:pt x="376" y="1138"/>
                  </a:cubicBezTo>
                  <a:cubicBezTo>
                    <a:pt x="393" y="1116"/>
                    <a:pt x="397" y="1101"/>
                    <a:pt x="432" y="1097"/>
                  </a:cubicBezTo>
                  <a:cubicBezTo>
                    <a:pt x="467" y="1093"/>
                    <a:pt x="498" y="1138"/>
                    <a:pt x="524" y="1134"/>
                  </a:cubicBezTo>
                  <a:cubicBezTo>
                    <a:pt x="550" y="1131"/>
                    <a:pt x="581" y="1145"/>
                    <a:pt x="616" y="1168"/>
                  </a:cubicBezTo>
                  <a:cubicBezTo>
                    <a:pt x="651" y="1190"/>
                    <a:pt x="673" y="1149"/>
                    <a:pt x="673" y="1112"/>
                  </a:cubicBezTo>
                  <a:cubicBezTo>
                    <a:pt x="673" y="1075"/>
                    <a:pt x="738" y="1086"/>
                    <a:pt x="760" y="1064"/>
                  </a:cubicBezTo>
                  <a:cubicBezTo>
                    <a:pt x="782" y="1042"/>
                    <a:pt x="799" y="1027"/>
                    <a:pt x="847" y="1023"/>
                  </a:cubicBezTo>
                  <a:cubicBezTo>
                    <a:pt x="895" y="1019"/>
                    <a:pt x="882" y="990"/>
                    <a:pt x="922" y="953"/>
                  </a:cubicBezTo>
                  <a:cubicBezTo>
                    <a:pt x="961" y="916"/>
                    <a:pt x="952" y="945"/>
                    <a:pt x="970" y="979"/>
                  </a:cubicBezTo>
                  <a:cubicBezTo>
                    <a:pt x="987" y="1012"/>
                    <a:pt x="1018" y="1012"/>
                    <a:pt x="1035" y="1001"/>
                  </a:cubicBezTo>
                  <a:cubicBezTo>
                    <a:pt x="1053" y="990"/>
                    <a:pt x="1061" y="1005"/>
                    <a:pt x="1088" y="1030"/>
                  </a:cubicBezTo>
                  <a:cubicBezTo>
                    <a:pt x="1114" y="1056"/>
                    <a:pt x="1114" y="1019"/>
                    <a:pt x="1144" y="1012"/>
                  </a:cubicBezTo>
                  <a:cubicBezTo>
                    <a:pt x="1175" y="1005"/>
                    <a:pt x="1162" y="982"/>
                    <a:pt x="1171" y="956"/>
                  </a:cubicBezTo>
                  <a:cubicBezTo>
                    <a:pt x="1179" y="930"/>
                    <a:pt x="1219" y="923"/>
                    <a:pt x="1249" y="942"/>
                  </a:cubicBezTo>
                  <a:cubicBezTo>
                    <a:pt x="1280" y="960"/>
                    <a:pt x="1293" y="953"/>
                    <a:pt x="1302" y="927"/>
                  </a:cubicBezTo>
                  <a:cubicBezTo>
                    <a:pt x="1310" y="901"/>
                    <a:pt x="1328" y="916"/>
                    <a:pt x="1372" y="916"/>
                  </a:cubicBezTo>
                  <a:cubicBezTo>
                    <a:pt x="1415" y="916"/>
                    <a:pt x="1372" y="890"/>
                    <a:pt x="1372" y="860"/>
                  </a:cubicBezTo>
                  <a:cubicBezTo>
                    <a:pt x="1372" y="830"/>
                    <a:pt x="1420" y="834"/>
                    <a:pt x="1437" y="849"/>
                  </a:cubicBezTo>
                  <a:cubicBezTo>
                    <a:pt x="1455" y="864"/>
                    <a:pt x="1468" y="853"/>
                    <a:pt x="1489" y="819"/>
                  </a:cubicBezTo>
                  <a:cubicBezTo>
                    <a:pt x="1511" y="786"/>
                    <a:pt x="1494" y="756"/>
                    <a:pt x="1485" y="745"/>
                  </a:cubicBezTo>
                  <a:cubicBezTo>
                    <a:pt x="1476" y="734"/>
                    <a:pt x="1450" y="693"/>
                    <a:pt x="1468" y="671"/>
                  </a:cubicBezTo>
                  <a:cubicBezTo>
                    <a:pt x="1485" y="649"/>
                    <a:pt x="1494" y="656"/>
                    <a:pt x="1481" y="638"/>
                  </a:cubicBezTo>
                  <a:cubicBezTo>
                    <a:pt x="1468" y="619"/>
                    <a:pt x="1450" y="604"/>
                    <a:pt x="1472" y="593"/>
                  </a:cubicBezTo>
                  <a:cubicBezTo>
                    <a:pt x="1494" y="582"/>
                    <a:pt x="1489" y="571"/>
                    <a:pt x="1485" y="526"/>
                  </a:cubicBezTo>
                  <a:cubicBezTo>
                    <a:pt x="1481" y="482"/>
                    <a:pt x="1437" y="519"/>
                    <a:pt x="1393" y="512"/>
                  </a:cubicBezTo>
                  <a:cubicBezTo>
                    <a:pt x="1350" y="504"/>
                    <a:pt x="1363" y="549"/>
                    <a:pt x="1323" y="534"/>
                  </a:cubicBezTo>
                  <a:cubicBezTo>
                    <a:pt x="1284" y="519"/>
                    <a:pt x="1319" y="512"/>
                    <a:pt x="1341" y="486"/>
                  </a:cubicBezTo>
                  <a:cubicBezTo>
                    <a:pt x="1363" y="460"/>
                    <a:pt x="1415" y="426"/>
                    <a:pt x="1450" y="419"/>
                  </a:cubicBezTo>
                  <a:cubicBezTo>
                    <a:pt x="1485" y="411"/>
                    <a:pt x="1459" y="378"/>
                    <a:pt x="1437" y="345"/>
                  </a:cubicBezTo>
                  <a:cubicBezTo>
                    <a:pt x="1415" y="311"/>
                    <a:pt x="1411" y="300"/>
                    <a:pt x="1424" y="263"/>
                  </a:cubicBezTo>
                  <a:cubicBezTo>
                    <a:pt x="1437" y="226"/>
                    <a:pt x="1428" y="230"/>
                    <a:pt x="1402" y="200"/>
                  </a:cubicBezTo>
                  <a:cubicBezTo>
                    <a:pt x="1401" y="199"/>
                    <a:pt x="1401" y="199"/>
                    <a:pt x="1400" y="198"/>
                  </a:cubicBezTo>
                  <a:cubicBezTo>
                    <a:pt x="1384" y="208"/>
                    <a:pt x="1373" y="217"/>
                    <a:pt x="1352" y="222"/>
                  </a:cubicBezTo>
                  <a:cubicBezTo>
                    <a:pt x="1319" y="232"/>
                    <a:pt x="1317" y="235"/>
                    <a:pt x="1275" y="219"/>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2" name="Freeform 19">
              <a:extLst>
                <a:ext uri="{FF2B5EF4-FFF2-40B4-BE49-F238E27FC236}">
                  <a16:creationId xmlns:a16="http://schemas.microsoft.com/office/drawing/2014/main" id="{08348FF6-5984-7F42-AFA0-0BE939955E40}"/>
                </a:ext>
              </a:extLst>
            </p:cNvPr>
            <p:cNvSpPr>
              <a:spLocks/>
            </p:cNvSpPr>
            <p:nvPr/>
          </p:nvSpPr>
          <p:spPr bwMode="auto">
            <a:xfrm>
              <a:off x="2330" y="2463"/>
              <a:ext cx="1424" cy="954"/>
            </a:xfrm>
            <a:custGeom>
              <a:avLst/>
              <a:gdLst>
                <a:gd name="T0" fmla="*/ 3008 w 3074"/>
                <a:gd name="T1" fmla="*/ 534 h 2060"/>
                <a:gd name="T2" fmla="*/ 2766 w 3074"/>
                <a:gd name="T3" fmla="*/ 507 h 2060"/>
                <a:gd name="T4" fmla="*/ 2572 w 3074"/>
                <a:gd name="T5" fmla="*/ 454 h 2060"/>
                <a:gd name="T6" fmla="*/ 2399 w 3074"/>
                <a:gd name="T7" fmla="*/ 412 h 2060"/>
                <a:gd name="T8" fmla="*/ 2274 w 3074"/>
                <a:gd name="T9" fmla="*/ 354 h 2060"/>
                <a:gd name="T10" fmla="*/ 2007 w 3074"/>
                <a:gd name="T11" fmla="*/ 313 h 2060"/>
                <a:gd name="T12" fmla="*/ 1797 w 3074"/>
                <a:gd name="T13" fmla="*/ 402 h 2060"/>
                <a:gd name="T14" fmla="*/ 1646 w 3074"/>
                <a:gd name="T15" fmla="*/ 276 h 2060"/>
                <a:gd name="T16" fmla="*/ 1524 w 3074"/>
                <a:gd name="T17" fmla="*/ 248 h 2060"/>
                <a:gd name="T18" fmla="*/ 1413 w 3074"/>
                <a:gd name="T19" fmla="*/ 129 h 2060"/>
                <a:gd name="T20" fmla="*/ 1264 w 3074"/>
                <a:gd name="T21" fmla="*/ 22 h 2060"/>
                <a:gd name="T22" fmla="*/ 1179 w 3074"/>
                <a:gd name="T23" fmla="*/ 136 h 2060"/>
                <a:gd name="T24" fmla="*/ 1148 w 3074"/>
                <a:gd name="T25" fmla="*/ 292 h 2060"/>
                <a:gd name="T26" fmla="*/ 934 w 3074"/>
                <a:gd name="T27" fmla="*/ 244 h 2060"/>
                <a:gd name="T28" fmla="*/ 698 w 3074"/>
                <a:gd name="T29" fmla="*/ 374 h 2060"/>
                <a:gd name="T30" fmla="*/ 463 w 3074"/>
                <a:gd name="T31" fmla="*/ 267 h 2060"/>
                <a:gd name="T32" fmla="*/ 235 w 3074"/>
                <a:gd name="T33" fmla="*/ 222 h 2060"/>
                <a:gd name="T34" fmla="*/ 48 w 3074"/>
                <a:gd name="T35" fmla="*/ 352 h 2060"/>
                <a:gd name="T36" fmla="*/ 200 w 3074"/>
                <a:gd name="T37" fmla="*/ 467 h 2060"/>
                <a:gd name="T38" fmla="*/ 345 w 3074"/>
                <a:gd name="T39" fmla="*/ 734 h 2060"/>
                <a:gd name="T40" fmla="*/ 371 w 3074"/>
                <a:gd name="T41" fmla="*/ 934 h 2060"/>
                <a:gd name="T42" fmla="*/ 386 w 3074"/>
                <a:gd name="T43" fmla="*/ 1233 h 2060"/>
                <a:gd name="T44" fmla="*/ 480 w 3074"/>
                <a:gd name="T45" fmla="*/ 1501 h 2060"/>
                <a:gd name="T46" fmla="*/ 624 w 3074"/>
                <a:gd name="T47" fmla="*/ 1475 h 2060"/>
                <a:gd name="T48" fmla="*/ 886 w 3074"/>
                <a:gd name="T49" fmla="*/ 1760 h 2060"/>
                <a:gd name="T50" fmla="*/ 1004 w 3074"/>
                <a:gd name="T51" fmla="*/ 2012 h 2060"/>
                <a:gd name="T52" fmla="*/ 1271 w 3074"/>
                <a:gd name="T53" fmla="*/ 2009 h 2060"/>
                <a:gd name="T54" fmla="*/ 1332 w 3074"/>
                <a:gd name="T55" fmla="*/ 1782 h 2060"/>
                <a:gd name="T56" fmla="*/ 1463 w 3074"/>
                <a:gd name="T57" fmla="*/ 1549 h 2060"/>
                <a:gd name="T58" fmla="*/ 1655 w 3074"/>
                <a:gd name="T59" fmla="*/ 1397 h 2060"/>
                <a:gd name="T60" fmla="*/ 1694 w 3074"/>
                <a:gd name="T61" fmla="*/ 1549 h 2060"/>
                <a:gd name="T62" fmla="*/ 1904 w 3074"/>
                <a:gd name="T63" fmla="*/ 1545 h 2060"/>
                <a:gd name="T64" fmla="*/ 1948 w 3074"/>
                <a:gd name="T65" fmla="*/ 1618 h 2060"/>
                <a:gd name="T66" fmla="*/ 2083 w 3074"/>
                <a:gd name="T67" fmla="*/ 1608 h 2060"/>
                <a:gd name="T68" fmla="*/ 2155 w 3074"/>
                <a:gd name="T69" fmla="*/ 1536 h 2060"/>
                <a:gd name="T70" fmla="*/ 2011 w 3074"/>
                <a:gd name="T71" fmla="*/ 1410 h 2060"/>
                <a:gd name="T72" fmla="*/ 2168 w 3074"/>
                <a:gd name="T73" fmla="*/ 1406 h 2060"/>
                <a:gd name="T74" fmla="*/ 2391 w 3074"/>
                <a:gd name="T75" fmla="*/ 1308 h 2060"/>
                <a:gd name="T76" fmla="*/ 2476 w 3074"/>
                <a:gd name="T77" fmla="*/ 1225 h 2060"/>
                <a:gd name="T78" fmla="*/ 2634 w 3074"/>
                <a:gd name="T79" fmla="*/ 1251 h 2060"/>
                <a:gd name="T80" fmla="*/ 2682 w 3074"/>
                <a:gd name="T81" fmla="*/ 1347 h 2060"/>
                <a:gd name="T82" fmla="*/ 2863 w 3074"/>
                <a:gd name="T83" fmla="*/ 1441 h 2060"/>
                <a:gd name="T84" fmla="*/ 2891 w 3074"/>
                <a:gd name="T85" fmla="*/ 1230 h 2060"/>
                <a:gd name="T86" fmla="*/ 2785 w 3074"/>
                <a:gd name="T87" fmla="*/ 1126 h 2060"/>
                <a:gd name="T88" fmla="*/ 2697 w 3074"/>
                <a:gd name="T89" fmla="*/ 982 h 2060"/>
                <a:gd name="T90" fmla="*/ 2720 w 3074"/>
                <a:gd name="T91" fmla="*/ 873 h 2060"/>
                <a:gd name="T92" fmla="*/ 2946 w 3074"/>
                <a:gd name="T93" fmla="*/ 821 h 2060"/>
                <a:gd name="T94" fmla="*/ 3057 w 3074"/>
                <a:gd name="T95" fmla="*/ 643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74" h="2060">
                  <a:moveTo>
                    <a:pt x="3057" y="643"/>
                  </a:moveTo>
                  <a:cubicBezTo>
                    <a:pt x="3041" y="612"/>
                    <a:pt x="3008" y="604"/>
                    <a:pt x="3011" y="584"/>
                  </a:cubicBezTo>
                  <a:cubicBezTo>
                    <a:pt x="3015" y="565"/>
                    <a:pt x="3038" y="532"/>
                    <a:pt x="3008" y="534"/>
                  </a:cubicBezTo>
                  <a:cubicBezTo>
                    <a:pt x="2979" y="537"/>
                    <a:pt x="2936" y="520"/>
                    <a:pt x="2900" y="537"/>
                  </a:cubicBezTo>
                  <a:cubicBezTo>
                    <a:pt x="2864" y="554"/>
                    <a:pt x="2848" y="570"/>
                    <a:pt x="2818" y="543"/>
                  </a:cubicBezTo>
                  <a:cubicBezTo>
                    <a:pt x="2789" y="515"/>
                    <a:pt x="2802" y="504"/>
                    <a:pt x="2766" y="507"/>
                  </a:cubicBezTo>
                  <a:cubicBezTo>
                    <a:pt x="2730" y="509"/>
                    <a:pt x="2717" y="507"/>
                    <a:pt x="2700" y="490"/>
                  </a:cubicBezTo>
                  <a:cubicBezTo>
                    <a:pt x="2684" y="473"/>
                    <a:pt x="2661" y="454"/>
                    <a:pt x="2638" y="454"/>
                  </a:cubicBezTo>
                  <a:cubicBezTo>
                    <a:pt x="2615" y="454"/>
                    <a:pt x="2599" y="434"/>
                    <a:pt x="2572" y="454"/>
                  </a:cubicBezTo>
                  <a:cubicBezTo>
                    <a:pt x="2546" y="473"/>
                    <a:pt x="2523" y="490"/>
                    <a:pt x="2497" y="468"/>
                  </a:cubicBezTo>
                  <a:cubicBezTo>
                    <a:pt x="2471" y="445"/>
                    <a:pt x="2451" y="418"/>
                    <a:pt x="2435" y="423"/>
                  </a:cubicBezTo>
                  <a:cubicBezTo>
                    <a:pt x="2418" y="429"/>
                    <a:pt x="2409" y="429"/>
                    <a:pt x="2399" y="412"/>
                  </a:cubicBezTo>
                  <a:cubicBezTo>
                    <a:pt x="2389" y="395"/>
                    <a:pt x="2382" y="393"/>
                    <a:pt x="2363" y="401"/>
                  </a:cubicBezTo>
                  <a:cubicBezTo>
                    <a:pt x="2343" y="409"/>
                    <a:pt x="2327" y="420"/>
                    <a:pt x="2310" y="401"/>
                  </a:cubicBezTo>
                  <a:cubicBezTo>
                    <a:pt x="2294" y="381"/>
                    <a:pt x="2317" y="351"/>
                    <a:pt x="2274" y="354"/>
                  </a:cubicBezTo>
                  <a:cubicBezTo>
                    <a:pt x="2232" y="356"/>
                    <a:pt x="2210" y="348"/>
                    <a:pt x="2175" y="367"/>
                  </a:cubicBezTo>
                  <a:cubicBezTo>
                    <a:pt x="2140" y="385"/>
                    <a:pt x="2098" y="409"/>
                    <a:pt x="2070" y="378"/>
                  </a:cubicBezTo>
                  <a:cubicBezTo>
                    <a:pt x="2042" y="346"/>
                    <a:pt x="2039" y="313"/>
                    <a:pt x="2007" y="313"/>
                  </a:cubicBezTo>
                  <a:cubicBezTo>
                    <a:pt x="1974" y="313"/>
                    <a:pt x="1917" y="304"/>
                    <a:pt x="1915" y="320"/>
                  </a:cubicBezTo>
                  <a:cubicBezTo>
                    <a:pt x="1913" y="337"/>
                    <a:pt x="1935" y="376"/>
                    <a:pt x="1884" y="393"/>
                  </a:cubicBezTo>
                  <a:cubicBezTo>
                    <a:pt x="1834" y="409"/>
                    <a:pt x="1845" y="420"/>
                    <a:pt x="1797" y="402"/>
                  </a:cubicBezTo>
                  <a:cubicBezTo>
                    <a:pt x="1749" y="383"/>
                    <a:pt x="1747" y="402"/>
                    <a:pt x="1721" y="385"/>
                  </a:cubicBezTo>
                  <a:cubicBezTo>
                    <a:pt x="1694" y="368"/>
                    <a:pt x="1673" y="365"/>
                    <a:pt x="1670" y="344"/>
                  </a:cubicBezTo>
                  <a:cubicBezTo>
                    <a:pt x="1668" y="324"/>
                    <a:pt x="1673" y="296"/>
                    <a:pt x="1646" y="276"/>
                  </a:cubicBezTo>
                  <a:cubicBezTo>
                    <a:pt x="1620" y="255"/>
                    <a:pt x="1653" y="242"/>
                    <a:pt x="1629" y="228"/>
                  </a:cubicBezTo>
                  <a:cubicBezTo>
                    <a:pt x="1605" y="213"/>
                    <a:pt x="1587" y="222"/>
                    <a:pt x="1574" y="239"/>
                  </a:cubicBezTo>
                  <a:cubicBezTo>
                    <a:pt x="1561" y="255"/>
                    <a:pt x="1541" y="261"/>
                    <a:pt x="1524" y="248"/>
                  </a:cubicBezTo>
                  <a:cubicBezTo>
                    <a:pt x="1507" y="235"/>
                    <a:pt x="1496" y="218"/>
                    <a:pt x="1474" y="202"/>
                  </a:cubicBezTo>
                  <a:cubicBezTo>
                    <a:pt x="1452" y="185"/>
                    <a:pt x="1439" y="187"/>
                    <a:pt x="1437" y="172"/>
                  </a:cubicBezTo>
                  <a:cubicBezTo>
                    <a:pt x="1434" y="157"/>
                    <a:pt x="1448" y="133"/>
                    <a:pt x="1413" y="129"/>
                  </a:cubicBezTo>
                  <a:cubicBezTo>
                    <a:pt x="1378" y="126"/>
                    <a:pt x="1367" y="128"/>
                    <a:pt x="1367" y="105"/>
                  </a:cubicBezTo>
                  <a:cubicBezTo>
                    <a:pt x="1367" y="83"/>
                    <a:pt x="1378" y="20"/>
                    <a:pt x="1345" y="14"/>
                  </a:cubicBezTo>
                  <a:cubicBezTo>
                    <a:pt x="1312" y="9"/>
                    <a:pt x="1314" y="0"/>
                    <a:pt x="1264" y="22"/>
                  </a:cubicBezTo>
                  <a:cubicBezTo>
                    <a:pt x="1214" y="44"/>
                    <a:pt x="1214" y="50"/>
                    <a:pt x="1194" y="50"/>
                  </a:cubicBezTo>
                  <a:cubicBezTo>
                    <a:pt x="1175" y="50"/>
                    <a:pt x="1142" y="59"/>
                    <a:pt x="1146" y="79"/>
                  </a:cubicBezTo>
                  <a:cubicBezTo>
                    <a:pt x="1149" y="95"/>
                    <a:pt x="1172" y="115"/>
                    <a:pt x="1179" y="136"/>
                  </a:cubicBezTo>
                  <a:cubicBezTo>
                    <a:pt x="1196" y="137"/>
                    <a:pt x="1207" y="142"/>
                    <a:pt x="1210" y="166"/>
                  </a:cubicBezTo>
                  <a:cubicBezTo>
                    <a:pt x="1214" y="211"/>
                    <a:pt x="1196" y="226"/>
                    <a:pt x="1196" y="255"/>
                  </a:cubicBezTo>
                  <a:cubicBezTo>
                    <a:pt x="1196" y="285"/>
                    <a:pt x="1166" y="318"/>
                    <a:pt x="1148" y="292"/>
                  </a:cubicBezTo>
                  <a:cubicBezTo>
                    <a:pt x="1131" y="267"/>
                    <a:pt x="1113" y="233"/>
                    <a:pt x="1087" y="263"/>
                  </a:cubicBezTo>
                  <a:cubicBezTo>
                    <a:pt x="1061" y="292"/>
                    <a:pt x="1030" y="318"/>
                    <a:pt x="1004" y="285"/>
                  </a:cubicBezTo>
                  <a:cubicBezTo>
                    <a:pt x="978" y="252"/>
                    <a:pt x="965" y="222"/>
                    <a:pt x="934" y="244"/>
                  </a:cubicBezTo>
                  <a:cubicBezTo>
                    <a:pt x="904" y="267"/>
                    <a:pt x="860" y="292"/>
                    <a:pt x="860" y="322"/>
                  </a:cubicBezTo>
                  <a:cubicBezTo>
                    <a:pt x="860" y="352"/>
                    <a:pt x="878" y="404"/>
                    <a:pt x="825" y="404"/>
                  </a:cubicBezTo>
                  <a:cubicBezTo>
                    <a:pt x="773" y="404"/>
                    <a:pt x="729" y="407"/>
                    <a:pt x="698" y="374"/>
                  </a:cubicBezTo>
                  <a:cubicBezTo>
                    <a:pt x="668" y="341"/>
                    <a:pt x="624" y="304"/>
                    <a:pt x="611" y="274"/>
                  </a:cubicBezTo>
                  <a:cubicBezTo>
                    <a:pt x="598" y="244"/>
                    <a:pt x="576" y="215"/>
                    <a:pt x="546" y="233"/>
                  </a:cubicBezTo>
                  <a:cubicBezTo>
                    <a:pt x="515" y="252"/>
                    <a:pt x="493" y="292"/>
                    <a:pt x="463" y="267"/>
                  </a:cubicBezTo>
                  <a:cubicBezTo>
                    <a:pt x="432" y="241"/>
                    <a:pt x="414" y="259"/>
                    <a:pt x="388" y="233"/>
                  </a:cubicBezTo>
                  <a:cubicBezTo>
                    <a:pt x="362" y="207"/>
                    <a:pt x="345" y="189"/>
                    <a:pt x="323" y="207"/>
                  </a:cubicBezTo>
                  <a:cubicBezTo>
                    <a:pt x="301" y="226"/>
                    <a:pt x="257" y="222"/>
                    <a:pt x="235" y="222"/>
                  </a:cubicBezTo>
                  <a:cubicBezTo>
                    <a:pt x="214" y="222"/>
                    <a:pt x="157" y="204"/>
                    <a:pt x="117" y="222"/>
                  </a:cubicBezTo>
                  <a:cubicBezTo>
                    <a:pt x="78" y="241"/>
                    <a:pt x="65" y="252"/>
                    <a:pt x="52" y="267"/>
                  </a:cubicBezTo>
                  <a:cubicBezTo>
                    <a:pt x="39" y="281"/>
                    <a:pt x="74" y="341"/>
                    <a:pt x="48" y="352"/>
                  </a:cubicBezTo>
                  <a:cubicBezTo>
                    <a:pt x="21" y="363"/>
                    <a:pt x="0" y="381"/>
                    <a:pt x="34" y="389"/>
                  </a:cubicBezTo>
                  <a:cubicBezTo>
                    <a:pt x="69" y="396"/>
                    <a:pt x="109" y="426"/>
                    <a:pt x="135" y="430"/>
                  </a:cubicBezTo>
                  <a:cubicBezTo>
                    <a:pt x="161" y="433"/>
                    <a:pt x="192" y="418"/>
                    <a:pt x="200" y="467"/>
                  </a:cubicBezTo>
                  <a:cubicBezTo>
                    <a:pt x="209" y="515"/>
                    <a:pt x="253" y="530"/>
                    <a:pt x="257" y="570"/>
                  </a:cubicBezTo>
                  <a:cubicBezTo>
                    <a:pt x="262" y="611"/>
                    <a:pt x="266" y="626"/>
                    <a:pt x="297" y="652"/>
                  </a:cubicBezTo>
                  <a:cubicBezTo>
                    <a:pt x="327" y="678"/>
                    <a:pt x="393" y="722"/>
                    <a:pt x="345" y="734"/>
                  </a:cubicBezTo>
                  <a:cubicBezTo>
                    <a:pt x="297" y="745"/>
                    <a:pt x="262" y="737"/>
                    <a:pt x="283" y="767"/>
                  </a:cubicBezTo>
                  <a:cubicBezTo>
                    <a:pt x="305" y="797"/>
                    <a:pt x="340" y="804"/>
                    <a:pt x="345" y="834"/>
                  </a:cubicBezTo>
                  <a:cubicBezTo>
                    <a:pt x="349" y="863"/>
                    <a:pt x="366" y="893"/>
                    <a:pt x="371" y="934"/>
                  </a:cubicBezTo>
                  <a:cubicBezTo>
                    <a:pt x="375" y="974"/>
                    <a:pt x="371" y="986"/>
                    <a:pt x="375" y="1023"/>
                  </a:cubicBezTo>
                  <a:cubicBezTo>
                    <a:pt x="380" y="1060"/>
                    <a:pt x="362" y="1138"/>
                    <a:pt x="371" y="1171"/>
                  </a:cubicBezTo>
                  <a:cubicBezTo>
                    <a:pt x="379" y="1201"/>
                    <a:pt x="405" y="1216"/>
                    <a:pt x="386" y="1233"/>
                  </a:cubicBezTo>
                  <a:cubicBezTo>
                    <a:pt x="406" y="1256"/>
                    <a:pt x="406" y="1276"/>
                    <a:pt x="406" y="1301"/>
                  </a:cubicBezTo>
                  <a:cubicBezTo>
                    <a:pt x="406" y="1338"/>
                    <a:pt x="401" y="1382"/>
                    <a:pt x="410" y="1456"/>
                  </a:cubicBezTo>
                  <a:cubicBezTo>
                    <a:pt x="419" y="1530"/>
                    <a:pt x="454" y="1512"/>
                    <a:pt x="480" y="1501"/>
                  </a:cubicBezTo>
                  <a:cubicBezTo>
                    <a:pt x="506" y="1490"/>
                    <a:pt x="537" y="1479"/>
                    <a:pt x="546" y="1456"/>
                  </a:cubicBezTo>
                  <a:cubicBezTo>
                    <a:pt x="554" y="1434"/>
                    <a:pt x="585" y="1412"/>
                    <a:pt x="611" y="1423"/>
                  </a:cubicBezTo>
                  <a:cubicBezTo>
                    <a:pt x="637" y="1434"/>
                    <a:pt x="650" y="1449"/>
                    <a:pt x="624" y="1475"/>
                  </a:cubicBezTo>
                  <a:cubicBezTo>
                    <a:pt x="598" y="1501"/>
                    <a:pt x="615" y="1519"/>
                    <a:pt x="642" y="1564"/>
                  </a:cubicBezTo>
                  <a:cubicBezTo>
                    <a:pt x="668" y="1608"/>
                    <a:pt x="755" y="1601"/>
                    <a:pt x="786" y="1630"/>
                  </a:cubicBezTo>
                  <a:cubicBezTo>
                    <a:pt x="816" y="1660"/>
                    <a:pt x="873" y="1719"/>
                    <a:pt x="886" y="1760"/>
                  </a:cubicBezTo>
                  <a:cubicBezTo>
                    <a:pt x="899" y="1801"/>
                    <a:pt x="891" y="1816"/>
                    <a:pt x="934" y="1845"/>
                  </a:cubicBezTo>
                  <a:cubicBezTo>
                    <a:pt x="978" y="1875"/>
                    <a:pt x="934" y="1920"/>
                    <a:pt x="974" y="1942"/>
                  </a:cubicBezTo>
                  <a:cubicBezTo>
                    <a:pt x="1013" y="1964"/>
                    <a:pt x="1000" y="2001"/>
                    <a:pt x="1004" y="2012"/>
                  </a:cubicBezTo>
                  <a:cubicBezTo>
                    <a:pt x="1009" y="2023"/>
                    <a:pt x="1057" y="2053"/>
                    <a:pt x="1096" y="2057"/>
                  </a:cubicBezTo>
                  <a:cubicBezTo>
                    <a:pt x="1135" y="2060"/>
                    <a:pt x="1183" y="2027"/>
                    <a:pt x="1218" y="1990"/>
                  </a:cubicBezTo>
                  <a:cubicBezTo>
                    <a:pt x="1253" y="1953"/>
                    <a:pt x="1266" y="1997"/>
                    <a:pt x="1271" y="2009"/>
                  </a:cubicBezTo>
                  <a:cubicBezTo>
                    <a:pt x="1275" y="2020"/>
                    <a:pt x="1319" y="2012"/>
                    <a:pt x="1349" y="1986"/>
                  </a:cubicBezTo>
                  <a:cubicBezTo>
                    <a:pt x="1380" y="1960"/>
                    <a:pt x="1375" y="1908"/>
                    <a:pt x="1349" y="1868"/>
                  </a:cubicBezTo>
                  <a:cubicBezTo>
                    <a:pt x="1323" y="1827"/>
                    <a:pt x="1336" y="1816"/>
                    <a:pt x="1332" y="1782"/>
                  </a:cubicBezTo>
                  <a:cubicBezTo>
                    <a:pt x="1327" y="1749"/>
                    <a:pt x="1336" y="1727"/>
                    <a:pt x="1375" y="1723"/>
                  </a:cubicBezTo>
                  <a:cubicBezTo>
                    <a:pt x="1415" y="1719"/>
                    <a:pt x="1428" y="1664"/>
                    <a:pt x="1454" y="1638"/>
                  </a:cubicBezTo>
                  <a:cubicBezTo>
                    <a:pt x="1480" y="1612"/>
                    <a:pt x="1485" y="1575"/>
                    <a:pt x="1463" y="1549"/>
                  </a:cubicBezTo>
                  <a:cubicBezTo>
                    <a:pt x="1441" y="1523"/>
                    <a:pt x="1511" y="1504"/>
                    <a:pt x="1546" y="1497"/>
                  </a:cubicBezTo>
                  <a:cubicBezTo>
                    <a:pt x="1581" y="1490"/>
                    <a:pt x="1594" y="1464"/>
                    <a:pt x="1555" y="1438"/>
                  </a:cubicBezTo>
                  <a:cubicBezTo>
                    <a:pt x="1515" y="1412"/>
                    <a:pt x="1611" y="1401"/>
                    <a:pt x="1655" y="1397"/>
                  </a:cubicBezTo>
                  <a:cubicBezTo>
                    <a:pt x="1699" y="1393"/>
                    <a:pt x="1677" y="1423"/>
                    <a:pt x="1668" y="1434"/>
                  </a:cubicBezTo>
                  <a:cubicBezTo>
                    <a:pt x="1659" y="1445"/>
                    <a:pt x="1659" y="1464"/>
                    <a:pt x="1681" y="1482"/>
                  </a:cubicBezTo>
                  <a:cubicBezTo>
                    <a:pt x="1703" y="1501"/>
                    <a:pt x="1716" y="1530"/>
                    <a:pt x="1694" y="1549"/>
                  </a:cubicBezTo>
                  <a:cubicBezTo>
                    <a:pt x="1673" y="1567"/>
                    <a:pt x="1716" y="1586"/>
                    <a:pt x="1756" y="1593"/>
                  </a:cubicBezTo>
                  <a:cubicBezTo>
                    <a:pt x="1795" y="1601"/>
                    <a:pt x="1834" y="1567"/>
                    <a:pt x="1847" y="1545"/>
                  </a:cubicBezTo>
                  <a:cubicBezTo>
                    <a:pt x="1860" y="1523"/>
                    <a:pt x="1887" y="1538"/>
                    <a:pt x="1904" y="1545"/>
                  </a:cubicBezTo>
                  <a:cubicBezTo>
                    <a:pt x="1922" y="1553"/>
                    <a:pt x="1935" y="1582"/>
                    <a:pt x="1930" y="1612"/>
                  </a:cubicBezTo>
                  <a:cubicBezTo>
                    <a:pt x="1930" y="1614"/>
                    <a:pt x="1930" y="1615"/>
                    <a:pt x="1930" y="1617"/>
                  </a:cubicBezTo>
                  <a:cubicBezTo>
                    <a:pt x="1937" y="1620"/>
                    <a:pt x="1944" y="1621"/>
                    <a:pt x="1948" y="1618"/>
                  </a:cubicBezTo>
                  <a:cubicBezTo>
                    <a:pt x="1961" y="1606"/>
                    <a:pt x="1967" y="1597"/>
                    <a:pt x="1980" y="1612"/>
                  </a:cubicBezTo>
                  <a:cubicBezTo>
                    <a:pt x="1994" y="1627"/>
                    <a:pt x="2007" y="1640"/>
                    <a:pt x="2033" y="1629"/>
                  </a:cubicBezTo>
                  <a:cubicBezTo>
                    <a:pt x="2059" y="1618"/>
                    <a:pt x="2059" y="1608"/>
                    <a:pt x="2083" y="1608"/>
                  </a:cubicBezTo>
                  <a:cubicBezTo>
                    <a:pt x="2107" y="1608"/>
                    <a:pt x="2120" y="1599"/>
                    <a:pt x="2146" y="1601"/>
                  </a:cubicBezTo>
                  <a:cubicBezTo>
                    <a:pt x="2173" y="1603"/>
                    <a:pt x="2201" y="1601"/>
                    <a:pt x="2186" y="1580"/>
                  </a:cubicBezTo>
                  <a:cubicBezTo>
                    <a:pt x="2171" y="1560"/>
                    <a:pt x="2157" y="1553"/>
                    <a:pt x="2155" y="1536"/>
                  </a:cubicBezTo>
                  <a:cubicBezTo>
                    <a:pt x="2153" y="1519"/>
                    <a:pt x="2173" y="1506"/>
                    <a:pt x="2131" y="1506"/>
                  </a:cubicBezTo>
                  <a:cubicBezTo>
                    <a:pt x="2090" y="1506"/>
                    <a:pt x="2068" y="1491"/>
                    <a:pt x="2042" y="1473"/>
                  </a:cubicBezTo>
                  <a:cubicBezTo>
                    <a:pt x="2015" y="1454"/>
                    <a:pt x="1994" y="1425"/>
                    <a:pt x="2011" y="1410"/>
                  </a:cubicBezTo>
                  <a:cubicBezTo>
                    <a:pt x="2029" y="1395"/>
                    <a:pt x="2050" y="1399"/>
                    <a:pt x="2066" y="1382"/>
                  </a:cubicBezTo>
                  <a:cubicBezTo>
                    <a:pt x="2081" y="1365"/>
                    <a:pt x="2074" y="1336"/>
                    <a:pt x="2103" y="1358"/>
                  </a:cubicBezTo>
                  <a:cubicBezTo>
                    <a:pt x="2131" y="1380"/>
                    <a:pt x="2138" y="1403"/>
                    <a:pt x="2168" y="1406"/>
                  </a:cubicBezTo>
                  <a:cubicBezTo>
                    <a:pt x="2199" y="1410"/>
                    <a:pt x="2238" y="1423"/>
                    <a:pt x="2267" y="1399"/>
                  </a:cubicBezTo>
                  <a:cubicBezTo>
                    <a:pt x="2295" y="1375"/>
                    <a:pt x="2256" y="1343"/>
                    <a:pt x="2295" y="1338"/>
                  </a:cubicBezTo>
                  <a:cubicBezTo>
                    <a:pt x="2334" y="1332"/>
                    <a:pt x="2358" y="1282"/>
                    <a:pt x="2391" y="1308"/>
                  </a:cubicBezTo>
                  <a:cubicBezTo>
                    <a:pt x="2424" y="1334"/>
                    <a:pt x="2439" y="1332"/>
                    <a:pt x="2452" y="1314"/>
                  </a:cubicBezTo>
                  <a:cubicBezTo>
                    <a:pt x="2465" y="1295"/>
                    <a:pt x="2474" y="1280"/>
                    <a:pt x="2454" y="1262"/>
                  </a:cubicBezTo>
                  <a:cubicBezTo>
                    <a:pt x="2435" y="1243"/>
                    <a:pt x="2450" y="1219"/>
                    <a:pt x="2476" y="1225"/>
                  </a:cubicBezTo>
                  <a:cubicBezTo>
                    <a:pt x="2502" y="1230"/>
                    <a:pt x="2531" y="1236"/>
                    <a:pt x="2535" y="1254"/>
                  </a:cubicBezTo>
                  <a:cubicBezTo>
                    <a:pt x="2540" y="1273"/>
                    <a:pt x="2559" y="1293"/>
                    <a:pt x="2577" y="1273"/>
                  </a:cubicBezTo>
                  <a:cubicBezTo>
                    <a:pt x="2594" y="1252"/>
                    <a:pt x="2605" y="1249"/>
                    <a:pt x="2634" y="1251"/>
                  </a:cubicBezTo>
                  <a:cubicBezTo>
                    <a:pt x="2662" y="1252"/>
                    <a:pt x="2671" y="1269"/>
                    <a:pt x="2671" y="1284"/>
                  </a:cubicBezTo>
                  <a:cubicBezTo>
                    <a:pt x="2671" y="1299"/>
                    <a:pt x="2695" y="1306"/>
                    <a:pt x="2684" y="1323"/>
                  </a:cubicBezTo>
                  <a:cubicBezTo>
                    <a:pt x="2673" y="1340"/>
                    <a:pt x="2658" y="1343"/>
                    <a:pt x="2682" y="1347"/>
                  </a:cubicBezTo>
                  <a:cubicBezTo>
                    <a:pt x="2706" y="1351"/>
                    <a:pt x="2725" y="1353"/>
                    <a:pt x="2738" y="1377"/>
                  </a:cubicBezTo>
                  <a:cubicBezTo>
                    <a:pt x="2751" y="1401"/>
                    <a:pt x="2745" y="1421"/>
                    <a:pt x="2786" y="1438"/>
                  </a:cubicBezTo>
                  <a:cubicBezTo>
                    <a:pt x="2828" y="1454"/>
                    <a:pt x="2830" y="1451"/>
                    <a:pt x="2863" y="1441"/>
                  </a:cubicBezTo>
                  <a:cubicBezTo>
                    <a:pt x="2884" y="1436"/>
                    <a:pt x="2895" y="1427"/>
                    <a:pt x="2911" y="1417"/>
                  </a:cubicBezTo>
                  <a:cubicBezTo>
                    <a:pt x="2890" y="1389"/>
                    <a:pt x="2934" y="1385"/>
                    <a:pt x="2917" y="1360"/>
                  </a:cubicBezTo>
                  <a:cubicBezTo>
                    <a:pt x="2900" y="1334"/>
                    <a:pt x="2891" y="1282"/>
                    <a:pt x="2891" y="1230"/>
                  </a:cubicBezTo>
                  <a:cubicBezTo>
                    <a:pt x="2891" y="1226"/>
                    <a:pt x="2891" y="1221"/>
                    <a:pt x="2892" y="1217"/>
                  </a:cubicBezTo>
                  <a:cubicBezTo>
                    <a:pt x="2838" y="1185"/>
                    <a:pt x="2838" y="1185"/>
                    <a:pt x="2838" y="1185"/>
                  </a:cubicBezTo>
                  <a:cubicBezTo>
                    <a:pt x="2838" y="1185"/>
                    <a:pt x="2782" y="1157"/>
                    <a:pt x="2785" y="1126"/>
                  </a:cubicBezTo>
                  <a:cubicBezTo>
                    <a:pt x="2789" y="1096"/>
                    <a:pt x="2802" y="1113"/>
                    <a:pt x="2766" y="1093"/>
                  </a:cubicBezTo>
                  <a:cubicBezTo>
                    <a:pt x="2730" y="1074"/>
                    <a:pt x="2730" y="1068"/>
                    <a:pt x="2713" y="1049"/>
                  </a:cubicBezTo>
                  <a:cubicBezTo>
                    <a:pt x="2697" y="1029"/>
                    <a:pt x="2694" y="1004"/>
                    <a:pt x="2697" y="982"/>
                  </a:cubicBezTo>
                  <a:cubicBezTo>
                    <a:pt x="2700" y="960"/>
                    <a:pt x="2723" y="948"/>
                    <a:pt x="2697" y="940"/>
                  </a:cubicBezTo>
                  <a:cubicBezTo>
                    <a:pt x="2671" y="932"/>
                    <a:pt x="2631" y="921"/>
                    <a:pt x="2667" y="898"/>
                  </a:cubicBezTo>
                  <a:cubicBezTo>
                    <a:pt x="2703" y="876"/>
                    <a:pt x="2720" y="873"/>
                    <a:pt x="2720" y="873"/>
                  </a:cubicBezTo>
                  <a:cubicBezTo>
                    <a:pt x="2720" y="873"/>
                    <a:pt x="2736" y="871"/>
                    <a:pt x="2769" y="862"/>
                  </a:cubicBezTo>
                  <a:cubicBezTo>
                    <a:pt x="2802" y="854"/>
                    <a:pt x="2834" y="854"/>
                    <a:pt x="2857" y="854"/>
                  </a:cubicBezTo>
                  <a:cubicBezTo>
                    <a:pt x="2880" y="854"/>
                    <a:pt x="2929" y="840"/>
                    <a:pt x="2946" y="821"/>
                  </a:cubicBezTo>
                  <a:cubicBezTo>
                    <a:pt x="2962" y="801"/>
                    <a:pt x="3005" y="759"/>
                    <a:pt x="3021" y="771"/>
                  </a:cubicBezTo>
                  <a:cubicBezTo>
                    <a:pt x="3038" y="782"/>
                    <a:pt x="3074" y="779"/>
                    <a:pt x="3074" y="743"/>
                  </a:cubicBezTo>
                  <a:cubicBezTo>
                    <a:pt x="3074" y="707"/>
                    <a:pt x="3074" y="673"/>
                    <a:pt x="3057" y="64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3" name="Freeform 20">
              <a:extLst>
                <a:ext uri="{FF2B5EF4-FFF2-40B4-BE49-F238E27FC236}">
                  <a16:creationId xmlns:a16="http://schemas.microsoft.com/office/drawing/2014/main" id="{70CCC67A-C3DB-9549-85BD-7FDE835C3C04}"/>
                </a:ext>
              </a:extLst>
            </p:cNvPr>
            <p:cNvSpPr>
              <a:spLocks/>
            </p:cNvSpPr>
            <p:nvPr/>
          </p:nvSpPr>
          <p:spPr bwMode="auto">
            <a:xfrm>
              <a:off x="1990" y="1454"/>
              <a:ext cx="1563" cy="1204"/>
            </a:xfrm>
            <a:custGeom>
              <a:avLst/>
              <a:gdLst>
                <a:gd name="T0" fmla="*/ 3326 w 3374"/>
                <a:gd name="T1" fmla="*/ 1582 h 2599"/>
                <a:gd name="T2" fmla="*/ 3022 w 3374"/>
                <a:gd name="T3" fmla="*/ 1461 h 2599"/>
                <a:gd name="T4" fmla="*/ 2905 w 3374"/>
                <a:gd name="T5" fmla="*/ 1423 h 2599"/>
                <a:gd name="T6" fmla="*/ 2850 w 3374"/>
                <a:gd name="T7" fmla="*/ 1556 h 2599"/>
                <a:gd name="T8" fmla="*/ 2957 w 3374"/>
                <a:gd name="T9" fmla="*/ 1714 h 2599"/>
                <a:gd name="T10" fmla="*/ 2863 w 3374"/>
                <a:gd name="T11" fmla="*/ 1817 h 2599"/>
                <a:gd name="T12" fmla="*/ 2804 w 3374"/>
                <a:gd name="T13" fmla="*/ 1882 h 2599"/>
                <a:gd name="T14" fmla="*/ 2651 w 3374"/>
                <a:gd name="T15" fmla="*/ 1793 h 2599"/>
                <a:gd name="T16" fmla="*/ 2573 w 3374"/>
                <a:gd name="T17" fmla="*/ 1593 h 2599"/>
                <a:gd name="T18" fmla="*/ 2448 w 3374"/>
                <a:gd name="T19" fmla="*/ 1424 h 2599"/>
                <a:gd name="T20" fmla="*/ 2411 w 3374"/>
                <a:gd name="T21" fmla="*/ 1352 h 2599"/>
                <a:gd name="T22" fmla="*/ 2179 w 3374"/>
                <a:gd name="T23" fmla="*/ 1252 h 2599"/>
                <a:gd name="T24" fmla="*/ 2267 w 3374"/>
                <a:gd name="T25" fmla="*/ 911 h 2599"/>
                <a:gd name="T26" fmla="*/ 1721 w 3374"/>
                <a:gd name="T27" fmla="*/ 1019 h 2599"/>
                <a:gd name="T28" fmla="*/ 1446 w 3374"/>
                <a:gd name="T29" fmla="*/ 833 h 2599"/>
                <a:gd name="T30" fmla="*/ 1485 w 3374"/>
                <a:gd name="T31" fmla="*/ 615 h 2599"/>
                <a:gd name="T32" fmla="*/ 1148 w 3374"/>
                <a:gd name="T33" fmla="*/ 548 h 2599"/>
                <a:gd name="T34" fmla="*/ 851 w 3374"/>
                <a:gd name="T35" fmla="*/ 363 h 2599"/>
                <a:gd name="T36" fmla="*/ 848 w 3374"/>
                <a:gd name="T37" fmla="*/ 57 h 2599"/>
                <a:gd name="T38" fmla="*/ 661 w 3374"/>
                <a:gd name="T39" fmla="*/ 24 h 2599"/>
                <a:gd name="T40" fmla="*/ 428 w 3374"/>
                <a:gd name="T41" fmla="*/ 233 h 2599"/>
                <a:gd name="T42" fmla="*/ 113 w 3374"/>
                <a:gd name="T43" fmla="*/ 418 h 2599"/>
                <a:gd name="T44" fmla="*/ 26 w 3374"/>
                <a:gd name="T45" fmla="*/ 792 h 2599"/>
                <a:gd name="T46" fmla="*/ 301 w 3374"/>
                <a:gd name="T47" fmla="*/ 907 h 2599"/>
                <a:gd name="T48" fmla="*/ 633 w 3374"/>
                <a:gd name="T49" fmla="*/ 1000 h 2599"/>
                <a:gd name="T50" fmla="*/ 1074 w 3374"/>
                <a:gd name="T51" fmla="*/ 941 h 2599"/>
                <a:gd name="T52" fmla="*/ 1393 w 3374"/>
                <a:gd name="T53" fmla="*/ 1019 h 2599"/>
                <a:gd name="T54" fmla="*/ 1695 w 3374"/>
                <a:gd name="T55" fmla="*/ 1311 h 2599"/>
                <a:gd name="T56" fmla="*/ 1926 w 3374"/>
                <a:gd name="T57" fmla="*/ 1471 h 2599"/>
                <a:gd name="T58" fmla="*/ 2018 w 3374"/>
                <a:gd name="T59" fmla="*/ 1638 h 2599"/>
                <a:gd name="T60" fmla="*/ 1992 w 3374"/>
                <a:gd name="T61" fmla="*/ 1860 h 2599"/>
                <a:gd name="T62" fmla="*/ 1909 w 3374"/>
                <a:gd name="T63" fmla="*/ 1930 h 2599"/>
                <a:gd name="T64" fmla="*/ 1808 w 3374"/>
                <a:gd name="T65" fmla="*/ 2156 h 2599"/>
                <a:gd name="T66" fmla="*/ 1594 w 3374"/>
                <a:gd name="T67" fmla="*/ 2138 h 2599"/>
                <a:gd name="T68" fmla="*/ 1861 w 3374"/>
                <a:gd name="T69" fmla="*/ 2316 h 2599"/>
                <a:gd name="T70" fmla="*/ 1928 w 3374"/>
                <a:gd name="T71" fmla="*/ 2229 h 2599"/>
                <a:gd name="T72" fmla="*/ 2101 w 3374"/>
                <a:gd name="T73" fmla="*/ 2284 h 2599"/>
                <a:gd name="T74" fmla="*/ 2208 w 3374"/>
                <a:gd name="T75" fmla="*/ 2381 h 2599"/>
                <a:gd name="T76" fmla="*/ 2363 w 3374"/>
                <a:gd name="T77" fmla="*/ 2407 h 2599"/>
                <a:gd name="T78" fmla="*/ 2455 w 3374"/>
                <a:gd name="T79" fmla="*/ 2564 h 2599"/>
                <a:gd name="T80" fmla="*/ 2649 w 3374"/>
                <a:gd name="T81" fmla="*/ 2499 h 2599"/>
                <a:gd name="T82" fmla="*/ 2763 w 3374"/>
                <a:gd name="T83" fmla="*/ 2412 h 2599"/>
                <a:gd name="T84" fmla="*/ 2771 w 3374"/>
                <a:gd name="T85" fmla="*/ 2321 h 2599"/>
                <a:gd name="T86" fmla="*/ 2880 w 3374"/>
                <a:gd name="T87" fmla="*/ 2329 h 2599"/>
                <a:gd name="T88" fmla="*/ 2874 w 3374"/>
                <a:gd name="T89" fmla="*/ 2238 h 2599"/>
                <a:gd name="T90" fmla="*/ 2918 w 3374"/>
                <a:gd name="T91" fmla="*/ 2119 h 2599"/>
                <a:gd name="T92" fmla="*/ 2870 w 3374"/>
                <a:gd name="T93" fmla="*/ 2034 h 2599"/>
                <a:gd name="T94" fmla="*/ 2983 w 3374"/>
                <a:gd name="T95" fmla="*/ 1945 h 2599"/>
                <a:gd name="T96" fmla="*/ 3167 w 3374"/>
                <a:gd name="T97" fmla="*/ 1953 h 2599"/>
                <a:gd name="T98" fmla="*/ 3232 w 3374"/>
                <a:gd name="T99" fmla="*/ 1884 h 2599"/>
                <a:gd name="T100" fmla="*/ 3337 w 3374"/>
                <a:gd name="T101" fmla="*/ 1795 h 2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74" h="2599">
                  <a:moveTo>
                    <a:pt x="3319" y="1723"/>
                  </a:moveTo>
                  <a:cubicBezTo>
                    <a:pt x="3341" y="1695"/>
                    <a:pt x="3374" y="1691"/>
                    <a:pt x="3359" y="1658"/>
                  </a:cubicBezTo>
                  <a:cubicBezTo>
                    <a:pt x="3343" y="1625"/>
                    <a:pt x="3365" y="1593"/>
                    <a:pt x="3326" y="1582"/>
                  </a:cubicBezTo>
                  <a:cubicBezTo>
                    <a:pt x="3287" y="1571"/>
                    <a:pt x="3223" y="1565"/>
                    <a:pt x="3195" y="1541"/>
                  </a:cubicBezTo>
                  <a:cubicBezTo>
                    <a:pt x="3167" y="1517"/>
                    <a:pt x="3164" y="1511"/>
                    <a:pt x="3125" y="1504"/>
                  </a:cubicBezTo>
                  <a:cubicBezTo>
                    <a:pt x="3086" y="1497"/>
                    <a:pt x="3031" y="1487"/>
                    <a:pt x="3022" y="1461"/>
                  </a:cubicBezTo>
                  <a:cubicBezTo>
                    <a:pt x="3017" y="1447"/>
                    <a:pt x="3023" y="1437"/>
                    <a:pt x="3024" y="1426"/>
                  </a:cubicBezTo>
                  <a:cubicBezTo>
                    <a:pt x="3009" y="1428"/>
                    <a:pt x="2990" y="1430"/>
                    <a:pt x="2972" y="1430"/>
                  </a:cubicBezTo>
                  <a:cubicBezTo>
                    <a:pt x="2924" y="1430"/>
                    <a:pt x="2918" y="1437"/>
                    <a:pt x="2905" y="1423"/>
                  </a:cubicBezTo>
                  <a:cubicBezTo>
                    <a:pt x="2891" y="1408"/>
                    <a:pt x="2885" y="1417"/>
                    <a:pt x="2874" y="1432"/>
                  </a:cubicBezTo>
                  <a:cubicBezTo>
                    <a:pt x="2863" y="1447"/>
                    <a:pt x="2870" y="1484"/>
                    <a:pt x="2874" y="1513"/>
                  </a:cubicBezTo>
                  <a:cubicBezTo>
                    <a:pt x="2878" y="1543"/>
                    <a:pt x="2867" y="1543"/>
                    <a:pt x="2850" y="1556"/>
                  </a:cubicBezTo>
                  <a:cubicBezTo>
                    <a:pt x="2832" y="1569"/>
                    <a:pt x="2848" y="1582"/>
                    <a:pt x="2846" y="1628"/>
                  </a:cubicBezTo>
                  <a:cubicBezTo>
                    <a:pt x="2843" y="1675"/>
                    <a:pt x="2887" y="1654"/>
                    <a:pt x="2920" y="1665"/>
                  </a:cubicBezTo>
                  <a:cubicBezTo>
                    <a:pt x="2953" y="1676"/>
                    <a:pt x="2963" y="1695"/>
                    <a:pt x="2957" y="1714"/>
                  </a:cubicBezTo>
                  <a:cubicBezTo>
                    <a:pt x="2950" y="1732"/>
                    <a:pt x="2961" y="1749"/>
                    <a:pt x="2948" y="1778"/>
                  </a:cubicBezTo>
                  <a:cubicBezTo>
                    <a:pt x="2935" y="1808"/>
                    <a:pt x="2902" y="1793"/>
                    <a:pt x="2870" y="1780"/>
                  </a:cubicBezTo>
                  <a:cubicBezTo>
                    <a:pt x="2837" y="1767"/>
                    <a:pt x="2865" y="1808"/>
                    <a:pt x="2863" y="1817"/>
                  </a:cubicBezTo>
                  <a:cubicBezTo>
                    <a:pt x="2861" y="1827"/>
                    <a:pt x="2839" y="1836"/>
                    <a:pt x="2861" y="1849"/>
                  </a:cubicBezTo>
                  <a:cubicBezTo>
                    <a:pt x="2883" y="1862"/>
                    <a:pt x="2867" y="1862"/>
                    <a:pt x="2843" y="1877"/>
                  </a:cubicBezTo>
                  <a:cubicBezTo>
                    <a:pt x="2819" y="1891"/>
                    <a:pt x="2811" y="1895"/>
                    <a:pt x="2804" y="1882"/>
                  </a:cubicBezTo>
                  <a:cubicBezTo>
                    <a:pt x="2797" y="1869"/>
                    <a:pt x="2782" y="1862"/>
                    <a:pt x="2763" y="1862"/>
                  </a:cubicBezTo>
                  <a:cubicBezTo>
                    <a:pt x="2712" y="1867"/>
                    <a:pt x="2710" y="1851"/>
                    <a:pt x="2704" y="1819"/>
                  </a:cubicBezTo>
                  <a:cubicBezTo>
                    <a:pt x="2697" y="1788"/>
                    <a:pt x="2675" y="1793"/>
                    <a:pt x="2651" y="1793"/>
                  </a:cubicBezTo>
                  <a:cubicBezTo>
                    <a:pt x="2627" y="1793"/>
                    <a:pt x="2629" y="1784"/>
                    <a:pt x="2597" y="1760"/>
                  </a:cubicBezTo>
                  <a:cubicBezTo>
                    <a:pt x="2564" y="1736"/>
                    <a:pt x="2592" y="1738"/>
                    <a:pt x="2607" y="1691"/>
                  </a:cubicBezTo>
                  <a:cubicBezTo>
                    <a:pt x="2623" y="1645"/>
                    <a:pt x="2594" y="1623"/>
                    <a:pt x="2573" y="1593"/>
                  </a:cubicBezTo>
                  <a:cubicBezTo>
                    <a:pt x="2551" y="1563"/>
                    <a:pt x="2549" y="1532"/>
                    <a:pt x="2542" y="1495"/>
                  </a:cubicBezTo>
                  <a:cubicBezTo>
                    <a:pt x="2535" y="1458"/>
                    <a:pt x="2490" y="1467"/>
                    <a:pt x="2485" y="1454"/>
                  </a:cubicBezTo>
                  <a:cubicBezTo>
                    <a:pt x="2481" y="1441"/>
                    <a:pt x="2479" y="1436"/>
                    <a:pt x="2448" y="1424"/>
                  </a:cubicBezTo>
                  <a:cubicBezTo>
                    <a:pt x="2417" y="1413"/>
                    <a:pt x="2426" y="1411"/>
                    <a:pt x="2424" y="1380"/>
                  </a:cubicBezTo>
                  <a:cubicBezTo>
                    <a:pt x="2423" y="1371"/>
                    <a:pt x="2421" y="1362"/>
                    <a:pt x="2418" y="1354"/>
                  </a:cubicBezTo>
                  <a:cubicBezTo>
                    <a:pt x="2415" y="1353"/>
                    <a:pt x="2413" y="1353"/>
                    <a:pt x="2411" y="1352"/>
                  </a:cubicBezTo>
                  <a:cubicBezTo>
                    <a:pt x="2358" y="1337"/>
                    <a:pt x="2376" y="1374"/>
                    <a:pt x="2332" y="1382"/>
                  </a:cubicBezTo>
                  <a:cubicBezTo>
                    <a:pt x="2289" y="1389"/>
                    <a:pt x="2289" y="1360"/>
                    <a:pt x="2249" y="1330"/>
                  </a:cubicBezTo>
                  <a:cubicBezTo>
                    <a:pt x="2210" y="1300"/>
                    <a:pt x="2166" y="1297"/>
                    <a:pt x="2179" y="1252"/>
                  </a:cubicBezTo>
                  <a:cubicBezTo>
                    <a:pt x="2192" y="1208"/>
                    <a:pt x="2162" y="1156"/>
                    <a:pt x="2210" y="1141"/>
                  </a:cubicBezTo>
                  <a:cubicBezTo>
                    <a:pt x="2258" y="1126"/>
                    <a:pt x="2302" y="1100"/>
                    <a:pt x="2306" y="1041"/>
                  </a:cubicBezTo>
                  <a:cubicBezTo>
                    <a:pt x="2310" y="981"/>
                    <a:pt x="2310" y="941"/>
                    <a:pt x="2267" y="911"/>
                  </a:cubicBezTo>
                  <a:cubicBezTo>
                    <a:pt x="2223" y="881"/>
                    <a:pt x="2140" y="844"/>
                    <a:pt x="2101" y="878"/>
                  </a:cubicBezTo>
                  <a:cubicBezTo>
                    <a:pt x="2061" y="911"/>
                    <a:pt x="1996" y="993"/>
                    <a:pt x="1926" y="1007"/>
                  </a:cubicBezTo>
                  <a:cubicBezTo>
                    <a:pt x="1856" y="1022"/>
                    <a:pt x="1782" y="1048"/>
                    <a:pt x="1721" y="1019"/>
                  </a:cubicBezTo>
                  <a:cubicBezTo>
                    <a:pt x="1660" y="989"/>
                    <a:pt x="1625" y="1007"/>
                    <a:pt x="1594" y="970"/>
                  </a:cubicBezTo>
                  <a:cubicBezTo>
                    <a:pt x="1563" y="933"/>
                    <a:pt x="1598" y="855"/>
                    <a:pt x="1550" y="855"/>
                  </a:cubicBezTo>
                  <a:cubicBezTo>
                    <a:pt x="1502" y="855"/>
                    <a:pt x="1480" y="870"/>
                    <a:pt x="1446" y="833"/>
                  </a:cubicBezTo>
                  <a:cubicBezTo>
                    <a:pt x="1411" y="796"/>
                    <a:pt x="1323" y="785"/>
                    <a:pt x="1328" y="767"/>
                  </a:cubicBezTo>
                  <a:cubicBezTo>
                    <a:pt x="1332" y="748"/>
                    <a:pt x="1367" y="685"/>
                    <a:pt x="1402" y="674"/>
                  </a:cubicBezTo>
                  <a:cubicBezTo>
                    <a:pt x="1437" y="663"/>
                    <a:pt x="1480" y="655"/>
                    <a:pt x="1485" y="615"/>
                  </a:cubicBezTo>
                  <a:cubicBezTo>
                    <a:pt x="1489" y="574"/>
                    <a:pt x="1498" y="537"/>
                    <a:pt x="1437" y="514"/>
                  </a:cubicBezTo>
                  <a:cubicBezTo>
                    <a:pt x="1376" y="492"/>
                    <a:pt x="1231" y="492"/>
                    <a:pt x="1205" y="500"/>
                  </a:cubicBezTo>
                  <a:cubicBezTo>
                    <a:pt x="1179" y="507"/>
                    <a:pt x="1175" y="514"/>
                    <a:pt x="1148" y="548"/>
                  </a:cubicBezTo>
                  <a:cubicBezTo>
                    <a:pt x="1122" y="581"/>
                    <a:pt x="1070" y="629"/>
                    <a:pt x="1017" y="577"/>
                  </a:cubicBezTo>
                  <a:cubicBezTo>
                    <a:pt x="965" y="526"/>
                    <a:pt x="926" y="503"/>
                    <a:pt x="908" y="466"/>
                  </a:cubicBezTo>
                  <a:cubicBezTo>
                    <a:pt x="891" y="429"/>
                    <a:pt x="851" y="396"/>
                    <a:pt x="851" y="363"/>
                  </a:cubicBezTo>
                  <a:cubicBezTo>
                    <a:pt x="851" y="329"/>
                    <a:pt x="830" y="307"/>
                    <a:pt x="856" y="277"/>
                  </a:cubicBezTo>
                  <a:cubicBezTo>
                    <a:pt x="882" y="248"/>
                    <a:pt x="886" y="229"/>
                    <a:pt x="873" y="196"/>
                  </a:cubicBezTo>
                  <a:cubicBezTo>
                    <a:pt x="864" y="171"/>
                    <a:pt x="849" y="107"/>
                    <a:pt x="848" y="57"/>
                  </a:cubicBezTo>
                  <a:cubicBezTo>
                    <a:pt x="836" y="52"/>
                    <a:pt x="821" y="44"/>
                    <a:pt x="800" y="31"/>
                  </a:cubicBezTo>
                  <a:cubicBezTo>
                    <a:pt x="751" y="0"/>
                    <a:pt x="744" y="36"/>
                    <a:pt x="692" y="31"/>
                  </a:cubicBezTo>
                  <a:cubicBezTo>
                    <a:pt x="673" y="29"/>
                    <a:pt x="664" y="27"/>
                    <a:pt x="661" y="24"/>
                  </a:cubicBezTo>
                  <a:cubicBezTo>
                    <a:pt x="648" y="39"/>
                    <a:pt x="634" y="58"/>
                    <a:pt x="629" y="77"/>
                  </a:cubicBezTo>
                  <a:cubicBezTo>
                    <a:pt x="616" y="122"/>
                    <a:pt x="664" y="170"/>
                    <a:pt x="594" y="192"/>
                  </a:cubicBezTo>
                  <a:cubicBezTo>
                    <a:pt x="524" y="214"/>
                    <a:pt x="471" y="203"/>
                    <a:pt x="428" y="233"/>
                  </a:cubicBezTo>
                  <a:cubicBezTo>
                    <a:pt x="384" y="262"/>
                    <a:pt x="336" y="255"/>
                    <a:pt x="305" y="288"/>
                  </a:cubicBezTo>
                  <a:cubicBezTo>
                    <a:pt x="275" y="322"/>
                    <a:pt x="209" y="333"/>
                    <a:pt x="196" y="370"/>
                  </a:cubicBezTo>
                  <a:cubicBezTo>
                    <a:pt x="183" y="407"/>
                    <a:pt x="153" y="414"/>
                    <a:pt x="113" y="418"/>
                  </a:cubicBezTo>
                  <a:cubicBezTo>
                    <a:pt x="74" y="422"/>
                    <a:pt x="0" y="444"/>
                    <a:pt x="0" y="511"/>
                  </a:cubicBezTo>
                  <a:cubicBezTo>
                    <a:pt x="0" y="577"/>
                    <a:pt x="22" y="644"/>
                    <a:pt x="26" y="681"/>
                  </a:cubicBezTo>
                  <a:cubicBezTo>
                    <a:pt x="30" y="718"/>
                    <a:pt x="48" y="763"/>
                    <a:pt x="26" y="792"/>
                  </a:cubicBezTo>
                  <a:cubicBezTo>
                    <a:pt x="8" y="817"/>
                    <a:pt x="34" y="794"/>
                    <a:pt x="63" y="857"/>
                  </a:cubicBezTo>
                  <a:cubicBezTo>
                    <a:pt x="88" y="855"/>
                    <a:pt x="115" y="852"/>
                    <a:pt x="139" y="855"/>
                  </a:cubicBezTo>
                  <a:cubicBezTo>
                    <a:pt x="196" y="863"/>
                    <a:pt x="249" y="904"/>
                    <a:pt x="301" y="907"/>
                  </a:cubicBezTo>
                  <a:cubicBezTo>
                    <a:pt x="353" y="911"/>
                    <a:pt x="380" y="885"/>
                    <a:pt x="415" y="933"/>
                  </a:cubicBezTo>
                  <a:cubicBezTo>
                    <a:pt x="450" y="981"/>
                    <a:pt x="485" y="1015"/>
                    <a:pt x="528" y="1022"/>
                  </a:cubicBezTo>
                  <a:cubicBezTo>
                    <a:pt x="572" y="1030"/>
                    <a:pt x="563" y="1026"/>
                    <a:pt x="633" y="1000"/>
                  </a:cubicBezTo>
                  <a:cubicBezTo>
                    <a:pt x="703" y="974"/>
                    <a:pt x="712" y="937"/>
                    <a:pt x="777" y="948"/>
                  </a:cubicBezTo>
                  <a:cubicBezTo>
                    <a:pt x="843" y="959"/>
                    <a:pt x="930" y="996"/>
                    <a:pt x="956" y="967"/>
                  </a:cubicBezTo>
                  <a:cubicBezTo>
                    <a:pt x="983" y="937"/>
                    <a:pt x="991" y="896"/>
                    <a:pt x="1074" y="941"/>
                  </a:cubicBezTo>
                  <a:cubicBezTo>
                    <a:pt x="1157" y="985"/>
                    <a:pt x="1227" y="985"/>
                    <a:pt x="1231" y="1015"/>
                  </a:cubicBezTo>
                  <a:cubicBezTo>
                    <a:pt x="1236" y="1044"/>
                    <a:pt x="1249" y="1059"/>
                    <a:pt x="1293" y="1041"/>
                  </a:cubicBezTo>
                  <a:cubicBezTo>
                    <a:pt x="1336" y="1022"/>
                    <a:pt x="1389" y="978"/>
                    <a:pt x="1393" y="1019"/>
                  </a:cubicBezTo>
                  <a:cubicBezTo>
                    <a:pt x="1397" y="1059"/>
                    <a:pt x="1384" y="1126"/>
                    <a:pt x="1432" y="1145"/>
                  </a:cubicBezTo>
                  <a:cubicBezTo>
                    <a:pt x="1480" y="1163"/>
                    <a:pt x="1559" y="1182"/>
                    <a:pt x="1585" y="1211"/>
                  </a:cubicBezTo>
                  <a:cubicBezTo>
                    <a:pt x="1612" y="1241"/>
                    <a:pt x="1660" y="1319"/>
                    <a:pt x="1695" y="1311"/>
                  </a:cubicBezTo>
                  <a:cubicBezTo>
                    <a:pt x="1729" y="1304"/>
                    <a:pt x="1782" y="1241"/>
                    <a:pt x="1808" y="1293"/>
                  </a:cubicBezTo>
                  <a:cubicBezTo>
                    <a:pt x="1834" y="1345"/>
                    <a:pt x="1895" y="1360"/>
                    <a:pt x="1904" y="1389"/>
                  </a:cubicBezTo>
                  <a:cubicBezTo>
                    <a:pt x="1913" y="1419"/>
                    <a:pt x="1944" y="1448"/>
                    <a:pt x="1926" y="1471"/>
                  </a:cubicBezTo>
                  <a:cubicBezTo>
                    <a:pt x="1909" y="1493"/>
                    <a:pt x="1895" y="1497"/>
                    <a:pt x="1965" y="1523"/>
                  </a:cubicBezTo>
                  <a:cubicBezTo>
                    <a:pt x="1996" y="1541"/>
                    <a:pt x="1987" y="1567"/>
                    <a:pt x="1987" y="1586"/>
                  </a:cubicBezTo>
                  <a:cubicBezTo>
                    <a:pt x="1987" y="1604"/>
                    <a:pt x="1987" y="1612"/>
                    <a:pt x="2018" y="1638"/>
                  </a:cubicBezTo>
                  <a:cubicBezTo>
                    <a:pt x="2048" y="1663"/>
                    <a:pt x="2075" y="1701"/>
                    <a:pt x="2057" y="1741"/>
                  </a:cubicBezTo>
                  <a:cubicBezTo>
                    <a:pt x="2040" y="1782"/>
                    <a:pt x="2022" y="1797"/>
                    <a:pt x="2022" y="1812"/>
                  </a:cubicBezTo>
                  <a:cubicBezTo>
                    <a:pt x="2022" y="1827"/>
                    <a:pt x="2018" y="1878"/>
                    <a:pt x="1992" y="1860"/>
                  </a:cubicBezTo>
                  <a:cubicBezTo>
                    <a:pt x="1965" y="1841"/>
                    <a:pt x="1974" y="1808"/>
                    <a:pt x="1965" y="1841"/>
                  </a:cubicBezTo>
                  <a:cubicBezTo>
                    <a:pt x="1957" y="1875"/>
                    <a:pt x="1944" y="1886"/>
                    <a:pt x="1926" y="1882"/>
                  </a:cubicBezTo>
                  <a:cubicBezTo>
                    <a:pt x="1909" y="1878"/>
                    <a:pt x="1887" y="1912"/>
                    <a:pt x="1909" y="1930"/>
                  </a:cubicBezTo>
                  <a:cubicBezTo>
                    <a:pt x="1930" y="1949"/>
                    <a:pt x="1917" y="1971"/>
                    <a:pt x="1891" y="1997"/>
                  </a:cubicBezTo>
                  <a:cubicBezTo>
                    <a:pt x="1865" y="2023"/>
                    <a:pt x="1812" y="2001"/>
                    <a:pt x="1817" y="2049"/>
                  </a:cubicBezTo>
                  <a:cubicBezTo>
                    <a:pt x="1821" y="2097"/>
                    <a:pt x="1817" y="2123"/>
                    <a:pt x="1808" y="2156"/>
                  </a:cubicBezTo>
                  <a:cubicBezTo>
                    <a:pt x="1799" y="2190"/>
                    <a:pt x="1791" y="2208"/>
                    <a:pt x="1751" y="2197"/>
                  </a:cubicBezTo>
                  <a:cubicBezTo>
                    <a:pt x="1712" y="2186"/>
                    <a:pt x="1686" y="2201"/>
                    <a:pt x="1655" y="2168"/>
                  </a:cubicBezTo>
                  <a:cubicBezTo>
                    <a:pt x="1625" y="2134"/>
                    <a:pt x="1612" y="2093"/>
                    <a:pt x="1594" y="2138"/>
                  </a:cubicBezTo>
                  <a:cubicBezTo>
                    <a:pt x="1577" y="2182"/>
                    <a:pt x="1572" y="2223"/>
                    <a:pt x="1629" y="2231"/>
                  </a:cubicBezTo>
                  <a:cubicBezTo>
                    <a:pt x="1686" y="2238"/>
                    <a:pt x="1743" y="2223"/>
                    <a:pt x="1764" y="2256"/>
                  </a:cubicBezTo>
                  <a:cubicBezTo>
                    <a:pt x="1786" y="2290"/>
                    <a:pt x="1817" y="2312"/>
                    <a:pt x="1861" y="2316"/>
                  </a:cubicBezTo>
                  <a:cubicBezTo>
                    <a:pt x="1881" y="2317"/>
                    <a:pt x="1899" y="2315"/>
                    <a:pt x="1913" y="2315"/>
                  </a:cubicBezTo>
                  <a:cubicBezTo>
                    <a:pt x="1906" y="2294"/>
                    <a:pt x="1883" y="2274"/>
                    <a:pt x="1880" y="2258"/>
                  </a:cubicBezTo>
                  <a:cubicBezTo>
                    <a:pt x="1876" y="2238"/>
                    <a:pt x="1909" y="2229"/>
                    <a:pt x="1928" y="2229"/>
                  </a:cubicBezTo>
                  <a:cubicBezTo>
                    <a:pt x="1948" y="2229"/>
                    <a:pt x="1948" y="2223"/>
                    <a:pt x="1998" y="2201"/>
                  </a:cubicBezTo>
                  <a:cubicBezTo>
                    <a:pt x="2048" y="2179"/>
                    <a:pt x="2046" y="2188"/>
                    <a:pt x="2079" y="2193"/>
                  </a:cubicBezTo>
                  <a:cubicBezTo>
                    <a:pt x="2112" y="2199"/>
                    <a:pt x="2101" y="2262"/>
                    <a:pt x="2101" y="2284"/>
                  </a:cubicBezTo>
                  <a:cubicBezTo>
                    <a:pt x="2101" y="2307"/>
                    <a:pt x="2112" y="2305"/>
                    <a:pt x="2147" y="2308"/>
                  </a:cubicBezTo>
                  <a:cubicBezTo>
                    <a:pt x="2182" y="2312"/>
                    <a:pt x="2168" y="2336"/>
                    <a:pt x="2171" y="2351"/>
                  </a:cubicBezTo>
                  <a:cubicBezTo>
                    <a:pt x="2173" y="2366"/>
                    <a:pt x="2186" y="2364"/>
                    <a:pt x="2208" y="2381"/>
                  </a:cubicBezTo>
                  <a:cubicBezTo>
                    <a:pt x="2230" y="2397"/>
                    <a:pt x="2241" y="2414"/>
                    <a:pt x="2258" y="2427"/>
                  </a:cubicBezTo>
                  <a:cubicBezTo>
                    <a:pt x="2275" y="2440"/>
                    <a:pt x="2295" y="2434"/>
                    <a:pt x="2308" y="2418"/>
                  </a:cubicBezTo>
                  <a:cubicBezTo>
                    <a:pt x="2321" y="2401"/>
                    <a:pt x="2339" y="2392"/>
                    <a:pt x="2363" y="2407"/>
                  </a:cubicBezTo>
                  <a:cubicBezTo>
                    <a:pt x="2387" y="2421"/>
                    <a:pt x="2354" y="2434"/>
                    <a:pt x="2380" y="2455"/>
                  </a:cubicBezTo>
                  <a:cubicBezTo>
                    <a:pt x="2407" y="2475"/>
                    <a:pt x="2402" y="2503"/>
                    <a:pt x="2404" y="2523"/>
                  </a:cubicBezTo>
                  <a:cubicBezTo>
                    <a:pt x="2407" y="2544"/>
                    <a:pt x="2428" y="2547"/>
                    <a:pt x="2455" y="2564"/>
                  </a:cubicBezTo>
                  <a:cubicBezTo>
                    <a:pt x="2481" y="2581"/>
                    <a:pt x="2483" y="2562"/>
                    <a:pt x="2531" y="2581"/>
                  </a:cubicBezTo>
                  <a:cubicBezTo>
                    <a:pt x="2579" y="2599"/>
                    <a:pt x="2568" y="2588"/>
                    <a:pt x="2618" y="2572"/>
                  </a:cubicBezTo>
                  <a:cubicBezTo>
                    <a:pt x="2669" y="2555"/>
                    <a:pt x="2647" y="2516"/>
                    <a:pt x="2649" y="2499"/>
                  </a:cubicBezTo>
                  <a:cubicBezTo>
                    <a:pt x="2651" y="2486"/>
                    <a:pt x="2687" y="2489"/>
                    <a:pt x="2719" y="2491"/>
                  </a:cubicBezTo>
                  <a:cubicBezTo>
                    <a:pt x="2729" y="2478"/>
                    <a:pt x="2744" y="2462"/>
                    <a:pt x="2756" y="2455"/>
                  </a:cubicBezTo>
                  <a:cubicBezTo>
                    <a:pt x="2778" y="2442"/>
                    <a:pt x="2747" y="2429"/>
                    <a:pt x="2763" y="2412"/>
                  </a:cubicBezTo>
                  <a:cubicBezTo>
                    <a:pt x="2778" y="2395"/>
                    <a:pt x="2780" y="2388"/>
                    <a:pt x="2756" y="2381"/>
                  </a:cubicBezTo>
                  <a:cubicBezTo>
                    <a:pt x="2732" y="2373"/>
                    <a:pt x="2695" y="2362"/>
                    <a:pt x="2719" y="2349"/>
                  </a:cubicBezTo>
                  <a:cubicBezTo>
                    <a:pt x="2743" y="2336"/>
                    <a:pt x="2756" y="2318"/>
                    <a:pt x="2771" y="2321"/>
                  </a:cubicBezTo>
                  <a:cubicBezTo>
                    <a:pt x="2787" y="2325"/>
                    <a:pt x="2815" y="2338"/>
                    <a:pt x="2819" y="2325"/>
                  </a:cubicBezTo>
                  <a:cubicBezTo>
                    <a:pt x="2824" y="2312"/>
                    <a:pt x="2830" y="2297"/>
                    <a:pt x="2843" y="2308"/>
                  </a:cubicBezTo>
                  <a:cubicBezTo>
                    <a:pt x="2856" y="2319"/>
                    <a:pt x="2852" y="2331"/>
                    <a:pt x="2880" y="2329"/>
                  </a:cubicBezTo>
                  <a:cubicBezTo>
                    <a:pt x="2909" y="2327"/>
                    <a:pt x="2915" y="2312"/>
                    <a:pt x="2896" y="2297"/>
                  </a:cubicBezTo>
                  <a:cubicBezTo>
                    <a:pt x="2876" y="2282"/>
                    <a:pt x="2859" y="2288"/>
                    <a:pt x="2876" y="2271"/>
                  </a:cubicBezTo>
                  <a:cubicBezTo>
                    <a:pt x="2894" y="2255"/>
                    <a:pt x="2885" y="2245"/>
                    <a:pt x="2874" y="2238"/>
                  </a:cubicBezTo>
                  <a:cubicBezTo>
                    <a:pt x="2863" y="2231"/>
                    <a:pt x="2872" y="2229"/>
                    <a:pt x="2883" y="2212"/>
                  </a:cubicBezTo>
                  <a:cubicBezTo>
                    <a:pt x="2894" y="2195"/>
                    <a:pt x="2909" y="2195"/>
                    <a:pt x="2907" y="2173"/>
                  </a:cubicBezTo>
                  <a:cubicBezTo>
                    <a:pt x="2905" y="2151"/>
                    <a:pt x="2933" y="2134"/>
                    <a:pt x="2918" y="2119"/>
                  </a:cubicBezTo>
                  <a:cubicBezTo>
                    <a:pt x="2902" y="2105"/>
                    <a:pt x="2894" y="2084"/>
                    <a:pt x="2874" y="2088"/>
                  </a:cubicBezTo>
                  <a:cubicBezTo>
                    <a:pt x="2854" y="2092"/>
                    <a:pt x="2835" y="2092"/>
                    <a:pt x="2837" y="2077"/>
                  </a:cubicBezTo>
                  <a:cubicBezTo>
                    <a:pt x="2839" y="2062"/>
                    <a:pt x="2852" y="2042"/>
                    <a:pt x="2870" y="2034"/>
                  </a:cubicBezTo>
                  <a:cubicBezTo>
                    <a:pt x="2887" y="2027"/>
                    <a:pt x="2889" y="2012"/>
                    <a:pt x="2878" y="1995"/>
                  </a:cubicBezTo>
                  <a:cubicBezTo>
                    <a:pt x="2867" y="1979"/>
                    <a:pt x="2856" y="1943"/>
                    <a:pt x="2900" y="1940"/>
                  </a:cubicBezTo>
                  <a:cubicBezTo>
                    <a:pt x="2944" y="1936"/>
                    <a:pt x="2974" y="1927"/>
                    <a:pt x="2983" y="1945"/>
                  </a:cubicBezTo>
                  <a:cubicBezTo>
                    <a:pt x="2992" y="1964"/>
                    <a:pt x="3018" y="1986"/>
                    <a:pt x="3051" y="1982"/>
                  </a:cubicBezTo>
                  <a:cubicBezTo>
                    <a:pt x="3084" y="1979"/>
                    <a:pt x="3088" y="1966"/>
                    <a:pt x="3114" y="1966"/>
                  </a:cubicBezTo>
                  <a:cubicBezTo>
                    <a:pt x="3140" y="1966"/>
                    <a:pt x="3167" y="1986"/>
                    <a:pt x="3167" y="1953"/>
                  </a:cubicBezTo>
                  <a:cubicBezTo>
                    <a:pt x="3167" y="1919"/>
                    <a:pt x="3127" y="1901"/>
                    <a:pt x="3156" y="1893"/>
                  </a:cubicBezTo>
                  <a:cubicBezTo>
                    <a:pt x="3184" y="1886"/>
                    <a:pt x="3186" y="1873"/>
                    <a:pt x="3204" y="1884"/>
                  </a:cubicBezTo>
                  <a:cubicBezTo>
                    <a:pt x="3221" y="1895"/>
                    <a:pt x="3226" y="1897"/>
                    <a:pt x="3232" y="1884"/>
                  </a:cubicBezTo>
                  <a:cubicBezTo>
                    <a:pt x="3239" y="1871"/>
                    <a:pt x="3232" y="1873"/>
                    <a:pt x="3258" y="1877"/>
                  </a:cubicBezTo>
                  <a:cubicBezTo>
                    <a:pt x="3285" y="1880"/>
                    <a:pt x="3350" y="1878"/>
                    <a:pt x="3357" y="1852"/>
                  </a:cubicBezTo>
                  <a:cubicBezTo>
                    <a:pt x="3363" y="1827"/>
                    <a:pt x="3357" y="1817"/>
                    <a:pt x="3337" y="1795"/>
                  </a:cubicBezTo>
                  <a:cubicBezTo>
                    <a:pt x="3317" y="1773"/>
                    <a:pt x="3298" y="1751"/>
                    <a:pt x="3319" y="172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4" name="Freeform 21">
              <a:extLst>
                <a:ext uri="{FF2B5EF4-FFF2-40B4-BE49-F238E27FC236}">
                  <a16:creationId xmlns:a16="http://schemas.microsoft.com/office/drawing/2014/main" id="{860EB979-12A6-D540-B3F8-05F0F9D0B2AB}"/>
                </a:ext>
              </a:extLst>
            </p:cNvPr>
            <p:cNvSpPr>
              <a:spLocks/>
            </p:cNvSpPr>
            <p:nvPr/>
          </p:nvSpPr>
          <p:spPr bwMode="auto">
            <a:xfrm>
              <a:off x="3110" y="1852"/>
              <a:ext cx="303" cy="480"/>
            </a:xfrm>
            <a:custGeom>
              <a:avLst/>
              <a:gdLst>
                <a:gd name="T0" fmla="*/ 31 w 655"/>
                <a:gd name="T1" fmla="*/ 565 h 1036"/>
                <a:gd name="T2" fmla="*/ 68 w 655"/>
                <a:gd name="T3" fmla="*/ 595 h 1036"/>
                <a:gd name="T4" fmla="*/ 125 w 655"/>
                <a:gd name="T5" fmla="*/ 636 h 1036"/>
                <a:gd name="T6" fmla="*/ 156 w 655"/>
                <a:gd name="T7" fmla="*/ 734 h 1036"/>
                <a:gd name="T8" fmla="*/ 190 w 655"/>
                <a:gd name="T9" fmla="*/ 832 h 1036"/>
                <a:gd name="T10" fmla="*/ 180 w 655"/>
                <a:gd name="T11" fmla="*/ 901 h 1036"/>
                <a:gd name="T12" fmla="*/ 234 w 655"/>
                <a:gd name="T13" fmla="*/ 934 h 1036"/>
                <a:gd name="T14" fmla="*/ 287 w 655"/>
                <a:gd name="T15" fmla="*/ 960 h 1036"/>
                <a:gd name="T16" fmla="*/ 346 w 655"/>
                <a:gd name="T17" fmla="*/ 1003 h 1036"/>
                <a:gd name="T18" fmla="*/ 387 w 655"/>
                <a:gd name="T19" fmla="*/ 1023 h 1036"/>
                <a:gd name="T20" fmla="*/ 426 w 655"/>
                <a:gd name="T21" fmla="*/ 1018 h 1036"/>
                <a:gd name="T22" fmla="*/ 444 w 655"/>
                <a:gd name="T23" fmla="*/ 990 h 1036"/>
                <a:gd name="T24" fmla="*/ 446 w 655"/>
                <a:gd name="T25" fmla="*/ 958 h 1036"/>
                <a:gd name="T26" fmla="*/ 453 w 655"/>
                <a:gd name="T27" fmla="*/ 921 h 1036"/>
                <a:gd name="T28" fmla="*/ 531 w 655"/>
                <a:gd name="T29" fmla="*/ 919 h 1036"/>
                <a:gd name="T30" fmla="*/ 540 w 655"/>
                <a:gd name="T31" fmla="*/ 855 h 1036"/>
                <a:gd name="T32" fmla="*/ 503 w 655"/>
                <a:gd name="T33" fmla="*/ 806 h 1036"/>
                <a:gd name="T34" fmla="*/ 429 w 655"/>
                <a:gd name="T35" fmla="*/ 769 h 1036"/>
                <a:gd name="T36" fmla="*/ 433 w 655"/>
                <a:gd name="T37" fmla="*/ 697 h 1036"/>
                <a:gd name="T38" fmla="*/ 457 w 655"/>
                <a:gd name="T39" fmla="*/ 654 h 1036"/>
                <a:gd name="T40" fmla="*/ 457 w 655"/>
                <a:gd name="T41" fmla="*/ 573 h 1036"/>
                <a:gd name="T42" fmla="*/ 488 w 655"/>
                <a:gd name="T43" fmla="*/ 564 h 1036"/>
                <a:gd name="T44" fmla="*/ 555 w 655"/>
                <a:gd name="T45" fmla="*/ 571 h 1036"/>
                <a:gd name="T46" fmla="*/ 607 w 655"/>
                <a:gd name="T47" fmla="*/ 567 h 1036"/>
                <a:gd name="T48" fmla="*/ 601 w 655"/>
                <a:gd name="T49" fmla="*/ 543 h 1036"/>
                <a:gd name="T50" fmla="*/ 592 w 655"/>
                <a:gd name="T51" fmla="*/ 493 h 1036"/>
                <a:gd name="T52" fmla="*/ 612 w 655"/>
                <a:gd name="T53" fmla="*/ 443 h 1036"/>
                <a:gd name="T54" fmla="*/ 655 w 655"/>
                <a:gd name="T55" fmla="*/ 399 h 1036"/>
                <a:gd name="T56" fmla="*/ 579 w 655"/>
                <a:gd name="T57" fmla="*/ 330 h 1036"/>
                <a:gd name="T58" fmla="*/ 453 w 655"/>
                <a:gd name="T59" fmla="*/ 308 h 1036"/>
                <a:gd name="T60" fmla="*/ 435 w 655"/>
                <a:gd name="T61" fmla="*/ 197 h 1036"/>
                <a:gd name="T62" fmla="*/ 501 w 655"/>
                <a:gd name="T63" fmla="*/ 126 h 1036"/>
                <a:gd name="T64" fmla="*/ 474 w 655"/>
                <a:gd name="T65" fmla="*/ 52 h 1036"/>
                <a:gd name="T66" fmla="*/ 413 w 655"/>
                <a:gd name="T67" fmla="*/ 19 h 1036"/>
                <a:gd name="T68" fmla="*/ 326 w 655"/>
                <a:gd name="T69" fmla="*/ 71 h 1036"/>
                <a:gd name="T70" fmla="*/ 269 w 655"/>
                <a:gd name="T71" fmla="*/ 152 h 1036"/>
                <a:gd name="T72" fmla="*/ 269 w 655"/>
                <a:gd name="T73" fmla="*/ 260 h 1036"/>
                <a:gd name="T74" fmla="*/ 243 w 655"/>
                <a:gd name="T75" fmla="*/ 345 h 1036"/>
                <a:gd name="T76" fmla="*/ 230 w 655"/>
                <a:gd name="T77" fmla="*/ 426 h 1036"/>
                <a:gd name="T78" fmla="*/ 121 w 655"/>
                <a:gd name="T79" fmla="*/ 430 h 1036"/>
                <a:gd name="T80" fmla="*/ 1 w 655"/>
                <a:gd name="T81" fmla="*/ 495 h 1036"/>
                <a:gd name="T82" fmla="*/ 7 w 655"/>
                <a:gd name="T83" fmla="*/ 521 h 1036"/>
                <a:gd name="T84" fmla="*/ 31 w 655"/>
                <a:gd name="T85" fmla="*/ 56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5" h="1036">
                  <a:moveTo>
                    <a:pt x="31" y="565"/>
                  </a:moveTo>
                  <a:cubicBezTo>
                    <a:pt x="62" y="577"/>
                    <a:pt x="64" y="582"/>
                    <a:pt x="68" y="595"/>
                  </a:cubicBezTo>
                  <a:cubicBezTo>
                    <a:pt x="73" y="608"/>
                    <a:pt x="118" y="599"/>
                    <a:pt x="125" y="636"/>
                  </a:cubicBezTo>
                  <a:cubicBezTo>
                    <a:pt x="132" y="673"/>
                    <a:pt x="134" y="704"/>
                    <a:pt x="156" y="734"/>
                  </a:cubicBezTo>
                  <a:cubicBezTo>
                    <a:pt x="177" y="764"/>
                    <a:pt x="206" y="786"/>
                    <a:pt x="190" y="832"/>
                  </a:cubicBezTo>
                  <a:cubicBezTo>
                    <a:pt x="175" y="879"/>
                    <a:pt x="147" y="877"/>
                    <a:pt x="180" y="901"/>
                  </a:cubicBezTo>
                  <a:cubicBezTo>
                    <a:pt x="212" y="925"/>
                    <a:pt x="210" y="934"/>
                    <a:pt x="234" y="934"/>
                  </a:cubicBezTo>
                  <a:cubicBezTo>
                    <a:pt x="258" y="934"/>
                    <a:pt x="280" y="929"/>
                    <a:pt x="287" y="960"/>
                  </a:cubicBezTo>
                  <a:cubicBezTo>
                    <a:pt x="293" y="992"/>
                    <a:pt x="295" y="1008"/>
                    <a:pt x="346" y="1003"/>
                  </a:cubicBezTo>
                  <a:cubicBezTo>
                    <a:pt x="365" y="1003"/>
                    <a:pt x="380" y="1010"/>
                    <a:pt x="387" y="1023"/>
                  </a:cubicBezTo>
                  <a:cubicBezTo>
                    <a:pt x="394" y="1036"/>
                    <a:pt x="402" y="1032"/>
                    <a:pt x="426" y="1018"/>
                  </a:cubicBezTo>
                  <a:cubicBezTo>
                    <a:pt x="450" y="1003"/>
                    <a:pt x="466" y="1003"/>
                    <a:pt x="444" y="990"/>
                  </a:cubicBezTo>
                  <a:cubicBezTo>
                    <a:pt x="422" y="977"/>
                    <a:pt x="444" y="968"/>
                    <a:pt x="446" y="958"/>
                  </a:cubicBezTo>
                  <a:cubicBezTo>
                    <a:pt x="448" y="949"/>
                    <a:pt x="420" y="908"/>
                    <a:pt x="453" y="921"/>
                  </a:cubicBezTo>
                  <a:cubicBezTo>
                    <a:pt x="485" y="934"/>
                    <a:pt x="518" y="949"/>
                    <a:pt x="531" y="919"/>
                  </a:cubicBezTo>
                  <a:cubicBezTo>
                    <a:pt x="544" y="890"/>
                    <a:pt x="533" y="873"/>
                    <a:pt x="540" y="855"/>
                  </a:cubicBezTo>
                  <a:cubicBezTo>
                    <a:pt x="546" y="836"/>
                    <a:pt x="536" y="817"/>
                    <a:pt x="503" y="806"/>
                  </a:cubicBezTo>
                  <a:cubicBezTo>
                    <a:pt x="470" y="795"/>
                    <a:pt x="426" y="816"/>
                    <a:pt x="429" y="769"/>
                  </a:cubicBezTo>
                  <a:cubicBezTo>
                    <a:pt x="431" y="723"/>
                    <a:pt x="415" y="710"/>
                    <a:pt x="433" y="697"/>
                  </a:cubicBezTo>
                  <a:cubicBezTo>
                    <a:pt x="450" y="684"/>
                    <a:pt x="461" y="684"/>
                    <a:pt x="457" y="654"/>
                  </a:cubicBezTo>
                  <a:cubicBezTo>
                    <a:pt x="453" y="625"/>
                    <a:pt x="446" y="588"/>
                    <a:pt x="457" y="573"/>
                  </a:cubicBezTo>
                  <a:cubicBezTo>
                    <a:pt x="468" y="558"/>
                    <a:pt x="474" y="549"/>
                    <a:pt x="488" y="564"/>
                  </a:cubicBezTo>
                  <a:cubicBezTo>
                    <a:pt x="501" y="578"/>
                    <a:pt x="507" y="571"/>
                    <a:pt x="555" y="571"/>
                  </a:cubicBezTo>
                  <a:cubicBezTo>
                    <a:pt x="573" y="571"/>
                    <a:pt x="592" y="569"/>
                    <a:pt x="607" y="567"/>
                  </a:cubicBezTo>
                  <a:cubicBezTo>
                    <a:pt x="609" y="560"/>
                    <a:pt x="608" y="553"/>
                    <a:pt x="601" y="543"/>
                  </a:cubicBezTo>
                  <a:cubicBezTo>
                    <a:pt x="584" y="521"/>
                    <a:pt x="584" y="515"/>
                    <a:pt x="592" y="493"/>
                  </a:cubicBezTo>
                  <a:cubicBezTo>
                    <a:pt x="601" y="471"/>
                    <a:pt x="588" y="460"/>
                    <a:pt x="612" y="443"/>
                  </a:cubicBezTo>
                  <a:cubicBezTo>
                    <a:pt x="630" y="430"/>
                    <a:pt x="642" y="417"/>
                    <a:pt x="655" y="399"/>
                  </a:cubicBezTo>
                  <a:cubicBezTo>
                    <a:pt x="639" y="390"/>
                    <a:pt x="645" y="350"/>
                    <a:pt x="579" y="330"/>
                  </a:cubicBezTo>
                  <a:cubicBezTo>
                    <a:pt x="505" y="308"/>
                    <a:pt x="492" y="334"/>
                    <a:pt x="453" y="308"/>
                  </a:cubicBezTo>
                  <a:cubicBezTo>
                    <a:pt x="413" y="282"/>
                    <a:pt x="409" y="223"/>
                    <a:pt x="435" y="197"/>
                  </a:cubicBezTo>
                  <a:cubicBezTo>
                    <a:pt x="461" y="171"/>
                    <a:pt x="488" y="156"/>
                    <a:pt x="501" y="126"/>
                  </a:cubicBezTo>
                  <a:cubicBezTo>
                    <a:pt x="514" y="97"/>
                    <a:pt x="492" y="67"/>
                    <a:pt x="474" y="52"/>
                  </a:cubicBezTo>
                  <a:cubicBezTo>
                    <a:pt x="457" y="37"/>
                    <a:pt x="439" y="0"/>
                    <a:pt x="413" y="19"/>
                  </a:cubicBezTo>
                  <a:cubicBezTo>
                    <a:pt x="387" y="37"/>
                    <a:pt x="352" y="34"/>
                    <a:pt x="326" y="71"/>
                  </a:cubicBezTo>
                  <a:cubicBezTo>
                    <a:pt x="300" y="108"/>
                    <a:pt x="265" y="119"/>
                    <a:pt x="269" y="152"/>
                  </a:cubicBezTo>
                  <a:cubicBezTo>
                    <a:pt x="273" y="185"/>
                    <a:pt x="295" y="234"/>
                    <a:pt x="269" y="260"/>
                  </a:cubicBezTo>
                  <a:cubicBezTo>
                    <a:pt x="243" y="286"/>
                    <a:pt x="221" y="334"/>
                    <a:pt x="243" y="345"/>
                  </a:cubicBezTo>
                  <a:cubicBezTo>
                    <a:pt x="265" y="356"/>
                    <a:pt x="282" y="423"/>
                    <a:pt x="230" y="426"/>
                  </a:cubicBezTo>
                  <a:cubicBezTo>
                    <a:pt x="177" y="430"/>
                    <a:pt x="138" y="397"/>
                    <a:pt x="121" y="430"/>
                  </a:cubicBezTo>
                  <a:cubicBezTo>
                    <a:pt x="104" y="462"/>
                    <a:pt x="51" y="504"/>
                    <a:pt x="1" y="495"/>
                  </a:cubicBezTo>
                  <a:cubicBezTo>
                    <a:pt x="4" y="503"/>
                    <a:pt x="6" y="512"/>
                    <a:pt x="7" y="521"/>
                  </a:cubicBezTo>
                  <a:cubicBezTo>
                    <a:pt x="9" y="552"/>
                    <a:pt x="0" y="554"/>
                    <a:pt x="31" y="565"/>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5" name="Freeform 22">
              <a:extLst>
                <a:ext uri="{FF2B5EF4-FFF2-40B4-BE49-F238E27FC236}">
                  <a16:creationId xmlns:a16="http://schemas.microsoft.com/office/drawing/2014/main" id="{6B8FB23E-2541-4449-9C6F-714D6A8030FF}"/>
                </a:ext>
              </a:extLst>
            </p:cNvPr>
            <p:cNvSpPr>
              <a:spLocks/>
            </p:cNvSpPr>
            <p:nvPr/>
          </p:nvSpPr>
          <p:spPr bwMode="auto">
            <a:xfrm>
              <a:off x="4177" y="2831"/>
              <a:ext cx="568" cy="690"/>
            </a:xfrm>
            <a:custGeom>
              <a:avLst/>
              <a:gdLst>
                <a:gd name="T0" fmla="*/ 1135 w 1227"/>
                <a:gd name="T1" fmla="*/ 248 h 1490"/>
                <a:gd name="T2" fmla="*/ 1085 w 1227"/>
                <a:gd name="T3" fmla="*/ 118 h 1490"/>
                <a:gd name="T4" fmla="*/ 919 w 1227"/>
                <a:gd name="T5" fmla="*/ 94 h 1490"/>
                <a:gd name="T6" fmla="*/ 784 w 1227"/>
                <a:gd name="T7" fmla="*/ 102 h 1490"/>
                <a:gd name="T8" fmla="*/ 723 w 1227"/>
                <a:gd name="T9" fmla="*/ 89 h 1490"/>
                <a:gd name="T10" fmla="*/ 696 w 1227"/>
                <a:gd name="T11" fmla="*/ 17 h 1490"/>
                <a:gd name="T12" fmla="*/ 578 w 1227"/>
                <a:gd name="T13" fmla="*/ 92 h 1490"/>
                <a:gd name="T14" fmla="*/ 504 w 1227"/>
                <a:gd name="T15" fmla="*/ 120 h 1490"/>
                <a:gd name="T16" fmla="*/ 408 w 1227"/>
                <a:gd name="T17" fmla="*/ 126 h 1490"/>
                <a:gd name="T18" fmla="*/ 319 w 1227"/>
                <a:gd name="T19" fmla="*/ 181 h 1490"/>
                <a:gd name="T20" fmla="*/ 161 w 1227"/>
                <a:gd name="T21" fmla="*/ 257 h 1490"/>
                <a:gd name="T22" fmla="*/ 87 w 1227"/>
                <a:gd name="T23" fmla="*/ 307 h 1490"/>
                <a:gd name="T24" fmla="*/ 83 w 1227"/>
                <a:gd name="T25" fmla="*/ 363 h 1490"/>
                <a:gd name="T26" fmla="*/ 144 w 1227"/>
                <a:gd name="T27" fmla="*/ 537 h 1490"/>
                <a:gd name="T28" fmla="*/ 48 w 1227"/>
                <a:gd name="T29" fmla="*/ 771 h 1490"/>
                <a:gd name="T30" fmla="*/ 109 w 1227"/>
                <a:gd name="T31" fmla="*/ 912 h 1490"/>
                <a:gd name="T32" fmla="*/ 218 w 1227"/>
                <a:gd name="T33" fmla="*/ 1041 h 1490"/>
                <a:gd name="T34" fmla="*/ 170 w 1227"/>
                <a:gd name="T35" fmla="*/ 1186 h 1490"/>
                <a:gd name="T36" fmla="*/ 305 w 1227"/>
                <a:gd name="T37" fmla="*/ 1267 h 1490"/>
                <a:gd name="T38" fmla="*/ 388 w 1227"/>
                <a:gd name="T39" fmla="*/ 1304 h 1490"/>
                <a:gd name="T40" fmla="*/ 305 w 1227"/>
                <a:gd name="T41" fmla="*/ 1460 h 1490"/>
                <a:gd name="T42" fmla="*/ 563 w 1227"/>
                <a:gd name="T43" fmla="*/ 1379 h 1490"/>
                <a:gd name="T44" fmla="*/ 685 w 1227"/>
                <a:gd name="T45" fmla="*/ 1327 h 1490"/>
                <a:gd name="T46" fmla="*/ 681 w 1227"/>
                <a:gd name="T47" fmla="*/ 1269 h 1490"/>
                <a:gd name="T48" fmla="*/ 716 w 1227"/>
                <a:gd name="T49" fmla="*/ 1130 h 1490"/>
                <a:gd name="T50" fmla="*/ 779 w 1227"/>
                <a:gd name="T51" fmla="*/ 1045 h 1490"/>
                <a:gd name="T52" fmla="*/ 782 w 1227"/>
                <a:gd name="T53" fmla="*/ 951 h 1490"/>
                <a:gd name="T54" fmla="*/ 793 w 1227"/>
                <a:gd name="T55" fmla="*/ 795 h 1490"/>
                <a:gd name="T56" fmla="*/ 910 w 1227"/>
                <a:gd name="T57" fmla="*/ 635 h 1490"/>
                <a:gd name="T58" fmla="*/ 978 w 1227"/>
                <a:gd name="T59" fmla="*/ 528 h 1490"/>
                <a:gd name="T60" fmla="*/ 1072 w 1227"/>
                <a:gd name="T61" fmla="*/ 504 h 1490"/>
                <a:gd name="T62" fmla="*/ 1177 w 1227"/>
                <a:gd name="T63" fmla="*/ 448 h 1490"/>
                <a:gd name="T64" fmla="*/ 1201 w 1227"/>
                <a:gd name="T65" fmla="*/ 346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7" h="1490">
                  <a:moveTo>
                    <a:pt x="1201" y="346"/>
                  </a:moveTo>
                  <a:cubicBezTo>
                    <a:pt x="1175" y="313"/>
                    <a:pt x="1183" y="270"/>
                    <a:pt x="1135" y="248"/>
                  </a:cubicBezTo>
                  <a:cubicBezTo>
                    <a:pt x="1087" y="226"/>
                    <a:pt x="1044" y="217"/>
                    <a:pt x="1050" y="193"/>
                  </a:cubicBezTo>
                  <a:cubicBezTo>
                    <a:pt x="1057" y="168"/>
                    <a:pt x="1116" y="135"/>
                    <a:pt x="1085" y="118"/>
                  </a:cubicBezTo>
                  <a:cubicBezTo>
                    <a:pt x="1055" y="102"/>
                    <a:pt x="1059" y="85"/>
                    <a:pt x="1028" y="92"/>
                  </a:cubicBezTo>
                  <a:cubicBezTo>
                    <a:pt x="998" y="100"/>
                    <a:pt x="950" y="113"/>
                    <a:pt x="919" y="94"/>
                  </a:cubicBezTo>
                  <a:cubicBezTo>
                    <a:pt x="889" y="76"/>
                    <a:pt x="878" y="20"/>
                    <a:pt x="838" y="48"/>
                  </a:cubicBezTo>
                  <a:cubicBezTo>
                    <a:pt x="799" y="76"/>
                    <a:pt x="806" y="80"/>
                    <a:pt x="784" y="102"/>
                  </a:cubicBezTo>
                  <a:cubicBezTo>
                    <a:pt x="762" y="124"/>
                    <a:pt x="744" y="154"/>
                    <a:pt x="718" y="130"/>
                  </a:cubicBezTo>
                  <a:cubicBezTo>
                    <a:pt x="692" y="105"/>
                    <a:pt x="707" y="100"/>
                    <a:pt x="723" y="89"/>
                  </a:cubicBezTo>
                  <a:cubicBezTo>
                    <a:pt x="738" y="78"/>
                    <a:pt x="758" y="63"/>
                    <a:pt x="747" y="44"/>
                  </a:cubicBezTo>
                  <a:cubicBezTo>
                    <a:pt x="736" y="26"/>
                    <a:pt x="714" y="0"/>
                    <a:pt x="696" y="17"/>
                  </a:cubicBezTo>
                  <a:cubicBezTo>
                    <a:pt x="679" y="33"/>
                    <a:pt x="668" y="61"/>
                    <a:pt x="644" y="72"/>
                  </a:cubicBezTo>
                  <a:cubicBezTo>
                    <a:pt x="621" y="83"/>
                    <a:pt x="597" y="108"/>
                    <a:pt x="578" y="92"/>
                  </a:cubicBezTo>
                  <a:cubicBezTo>
                    <a:pt x="571" y="100"/>
                    <a:pt x="563" y="106"/>
                    <a:pt x="554" y="113"/>
                  </a:cubicBezTo>
                  <a:cubicBezTo>
                    <a:pt x="537" y="128"/>
                    <a:pt x="515" y="135"/>
                    <a:pt x="504" y="120"/>
                  </a:cubicBezTo>
                  <a:cubicBezTo>
                    <a:pt x="493" y="105"/>
                    <a:pt x="482" y="102"/>
                    <a:pt x="447" y="102"/>
                  </a:cubicBezTo>
                  <a:cubicBezTo>
                    <a:pt x="412" y="102"/>
                    <a:pt x="410" y="105"/>
                    <a:pt x="408" y="126"/>
                  </a:cubicBezTo>
                  <a:cubicBezTo>
                    <a:pt x="406" y="146"/>
                    <a:pt x="393" y="157"/>
                    <a:pt x="354" y="157"/>
                  </a:cubicBezTo>
                  <a:cubicBezTo>
                    <a:pt x="314" y="157"/>
                    <a:pt x="332" y="165"/>
                    <a:pt x="319" y="181"/>
                  </a:cubicBezTo>
                  <a:cubicBezTo>
                    <a:pt x="305" y="198"/>
                    <a:pt x="286" y="219"/>
                    <a:pt x="244" y="241"/>
                  </a:cubicBezTo>
                  <a:cubicBezTo>
                    <a:pt x="203" y="263"/>
                    <a:pt x="190" y="259"/>
                    <a:pt x="161" y="257"/>
                  </a:cubicBezTo>
                  <a:cubicBezTo>
                    <a:pt x="133" y="256"/>
                    <a:pt x="135" y="269"/>
                    <a:pt x="131" y="280"/>
                  </a:cubicBezTo>
                  <a:cubicBezTo>
                    <a:pt x="126" y="291"/>
                    <a:pt x="122" y="300"/>
                    <a:pt x="87" y="307"/>
                  </a:cubicBezTo>
                  <a:cubicBezTo>
                    <a:pt x="67" y="312"/>
                    <a:pt x="54" y="333"/>
                    <a:pt x="46" y="350"/>
                  </a:cubicBezTo>
                  <a:cubicBezTo>
                    <a:pt x="60" y="353"/>
                    <a:pt x="74" y="356"/>
                    <a:pt x="83" y="363"/>
                  </a:cubicBezTo>
                  <a:cubicBezTo>
                    <a:pt x="109" y="385"/>
                    <a:pt x="122" y="415"/>
                    <a:pt x="113" y="433"/>
                  </a:cubicBezTo>
                  <a:cubicBezTo>
                    <a:pt x="105" y="452"/>
                    <a:pt x="148" y="489"/>
                    <a:pt x="144" y="537"/>
                  </a:cubicBezTo>
                  <a:cubicBezTo>
                    <a:pt x="139" y="585"/>
                    <a:pt x="87" y="611"/>
                    <a:pt x="43" y="648"/>
                  </a:cubicBezTo>
                  <a:cubicBezTo>
                    <a:pt x="0" y="686"/>
                    <a:pt x="17" y="730"/>
                    <a:pt x="48" y="771"/>
                  </a:cubicBezTo>
                  <a:cubicBezTo>
                    <a:pt x="78" y="812"/>
                    <a:pt x="96" y="800"/>
                    <a:pt x="96" y="834"/>
                  </a:cubicBezTo>
                  <a:cubicBezTo>
                    <a:pt x="96" y="867"/>
                    <a:pt x="109" y="875"/>
                    <a:pt x="109" y="912"/>
                  </a:cubicBezTo>
                  <a:cubicBezTo>
                    <a:pt x="109" y="949"/>
                    <a:pt x="153" y="952"/>
                    <a:pt x="174" y="975"/>
                  </a:cubicBezTo>
                  <a:cubicBezTo>
                    <a:pt x="196" y="997"/>
                    <a:pt x="192" y="1019"/>
                    <a:pt x="218" y="1041"/>
                  </a:cubicBezTo>
                  <a:cubicBezTo>
                    <a:pt x="244" y="1064"/>
                    <a:pt x="240" y="1060"/>
                    <a:pt x="192" y="1093"/>
                  </a:cubicBezTo>
                  <a:cubicBezTo>
                    <a:pt x="144" y="1127"/>
                    <a:pt x="174" y="1145"/>
                    <a:pt x="170" y="1186"/>
                  </a:cubicBezTo>
                  <a:cubicBezTo>
                    <a:pt x="166" y="1227"/>
                    <a:pt x="196" y="1253"/>
                    <a:pt x="209" y="1275"/>
                  </a:cubicBezTo>
                  <a:cubicBezTo>
                    <a:pt x="222" y="1297"/>
                    <a:pt x="266" y="1290"/>
                    <a:pt x="305" y="1267"/>
                  </a:cubicBezTo>
                  <a:cubicBezTo>
                    <a:pt x="345" y="1245"/>
                    <a:pt x="349" y="1245"/>
                    <a:pt x="367" y="1256"/>
                  </a:cubicBezTo>
                  <a:cubicBezTo>
                    <a:pt x="384" y="1267"/>
                    <a:pt x="393" y="1282"/>
                    <a:pt x="388" y="1304"/>
                  </a:cubicBezTo>
                  <a:cubicBezTo>
                    <a:pt x="384" y="1327"/>
                    <a:pt x="358" y="1345"/>
                    <a:pt x="310" y="1371"/>
                  </a:cubicBezTo>
                  <a:cubicBezTo>
                    <a:pt x="262" y="1397"/>
                    <a:pt x="271" y="1431"/>
                    <a:pt x="305" y="1460"/>
                  </a:cubicBezTo>
                  <a:cubicBezTo>
                    <a:pt x="340" y="1490"/>
                    <a:pt x="388" y="1464"/>
                    <a:pt x="432" y="1431"/>
                  </a:cubicBezTo>
                  <a:cubicBezTo>
                    <a:pt x="476" y="1397"/>
                    <a:pt x="528" y="1408"/>
                    <a:pt x="563" y="1379"/>
                  </a:cubicBezTo>
                  <a:cubicBezTo>
                    <a:pt x="598" y="1349"/>
                    <a:pt x="629" y="1405"/>
                    <a:pt x="664" y="1419"/>
                  </a:cubicBezTo>
                  <a:cubicBezTo>
                    <a:pt x="699" y="1434"/>
                    <a:pt x="672" y="1356"/>
                    <a:pt x="685" y="1327"/>
                  </a:cubicBezTo>
                  <a:cubicBezTo>
                    <a:pt x="688" y="1322"/>
                    <a:pt x="692" y="1319"/>
                    <a:pt x="697" y="1317"/>
                  </a:cubicBezTo>
                  <a:cubicBezTo>
                    <a:pt x="687" y="1301"/>
                    <a:pt x="676" y="1281"/>
                    <a:pt x="681" y="1269"/>
                  </a:cubicBezTo>
                  <a:cubicBezTo>
                    <a:pt x="690" y="1249"/>
                    <a:pt x="703" y="1236"/>
                    <a:pt x="705" y="1212"/>
                  </a:cubicBezTo>
                  <a:cubicBezTo>
                    <a:pt x="707" y="1188"/>
                    <a:pt x="699" y="1151"/>
                    <a:pt x="716" y="1130"/>
                  </a:cubicBezTo>
                  <a:cubicBezTo>
                    <a:pt x="734" y="1110"/>
                    <a:pt x="734" y="1097"/>
                    <a:pt x="742" y="1082"/>
                  </a:cubicBezTo>
                  <a:cubicBezTo>
                    <a:pt x="751" y="1067"/>
                    <a:pt x="764" y="1062"/>
                    <a:pt x="779" y="1045"/>
                  </a:cubicBezTo>
                  <a:cubicBezTo>
                    <a:pt x="795" y="1028"/>
                    <a:pt x="793" y="1030"/>
                    <a:pt x="786" y="1006"/>
                  </a:cubicBezTo>
                  <a:cubicBezTo>
                    <a:pt x="779" y="982"/>
                    <a:pt x="760" y="967"/>
                    <a:pt x="782" y="951"/>
                  </a:cubicBezTo>
                  <a:cubicBezTo>
                    <a:pt x="803" y="934"/>
                    <a:pt x="834" y="921"/>
                    <a:pt x="801" y="891"/>
                  </a:cubicBezTo>
                  <a:cubicBezTo>
                    <a:pt x="768" y="862"/>
                    <a:pt x="768" y="808"/>
                    <a:pt x="793" y="795"/>
                  </a:cubicBezTo>
                  <a:cubicBezTo>
                    <a:pt x="817" y="782"/>
                    <a:pt x="871" y="789"/>
                    <a:pt x="893" y="743"/>
                  </a:cubicBezTo>
                  <a:cubicBezTo>
                    <a:pt x="915" y="697"/>
                    <a:pt x="921" y="678"/>
                    <a:pt x="910" y="635"/>
                  </a:cubicBezTo>
                  <a:cubicBezTo>
                    <a:pt x="900" y="593"/>
                    <a:pt x="891" y="569"/>
                    <a:pt x="913" y="548"/>
                  </a:cubicBezTo>
                  <a:cubicBezTo>
                    <a:pt x="934" y="528"/>
                    <a:pt x="928" y="524"/>
                    <a:pt x="978" y="528"/>
                  </a:cubicBezTo>
                  <a:cubicBezTo>
                    <a:pt x="1028" y="532"/>
                    <a:pt x="996" y="537"/>
                    <a:pt x="1028" y="532"/>
                  </a:cubicBezTo>
                  <a:cubicBezTo>
                    <a:pt x="1061" y="526"/>
                    <a:pt x="1068" y="522"/>
                    <a:pt x="1072" y="504"/>
                  </a:cubicBezTo>
                  <a:cubicBezTo>
                    <a:pt x="1076" y="485"/>
                    <a:pt x="1072" y="484"/>
                    <a:pt x="1100" y="482"/>
                  </a:cubicBezTo>
                  <a:cubicBezTo>
                    <a:pt x="1129" y="480"/>
                    <a:pt x="1164" y="465"/>
                    <a:pt x="1177" y="448"/>
                  </a:cubicBezTo>
                  <a:cubicBezTo>
                    <a:pt x="1190" y="432"/>
                    <a:pt x="1192" y="421"/>
                    <a:pt x="1194" y="404"/>
                  </a:cubicBezTo>
                  <a:cubicBezTo>
                    <a:pt x="1197" y="387"/>
                    <a:pt x="1227" y="380"/>
                    <a:pt x="1201" y="34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6" name="Freeform 23">
              <a:extLst>
                <a:ext uri="{FF2B5EF4-FFF2-40B4-BE49-F238E27FC236}">
                  <a16:creationId xmlns:a16="http://schemas.microsoft.com/office/drawing/2014/main" id="{365C5318-DDC1-3242-9EEE-C4243FDE2077}"/>
                </a:ext>
              </a:extLst>
            </p:cNvPr>
            <p:cNvSpPr>
              <a:spLocks/>
            </p:cNvSpPr>
            <p:nvPr/>
          </p:nvSpPr>
          <p:spPr bwMode="auto">
            <a:xfrm>
              <a:off x="3549" y="2533"/>
              <a:ext cx="896" cy="494"/>
            </a:xfrm>
            <a:custGeom>
              <a:avLst/>
              <a:gdLst>
                <a:gd name="T0" fmla="*/ 1488 w 1935"/>
                <a:gd name="T1" fmla="*/ 922 h 1066"/>
                <a:gd name="T2" fmla="*/ 1601 w 1935"/>
                <a:gd name="T3" fmla="*/ 883 h 1066"/>
                <a:gd name="T4" fmla="*/ 1711 w 1935"/>
                <a:gd name="T5" fmla="*/ 799 h 1066"/>
                <a:gd name="T6" fmla="*/ 1804 w 1935"/>
                <a:gd name="T7" fmla="*/ 744 h 1066"/>
                <a:gd name="T8" fmla="*/ 1911 w 1935"/>
                <a:gd name="T9" fmla="*/ 755 h 1066"/>
                <a:gd name="T10" fmla="*/ 1931 w 1935"/>
                <a:gd name="T11" fmla="*/ 731 h 1066"/>
                <a:gd name="T12" fmla="*/ 1846 w 1935"/>
                <a:gd name="T13" fmla="*/ 575 h 1066"/>
                <a:gd name="T14" fmla="*/ 1835 w 1935"/>
                <a:gd name="T15" fmla="*/ 431 h 1066"/>
                <a:gd name="T16" fmla="*/ 1753 w 1935"/>
                <a:gd name="T17" fmla="*/ 402 h 1066"/>
                <a:gd name="T18" fmla="*/ 1671 w 1935"/>
                <a:gd name="T19" fmla="*/ 360 h 1066"/>
                <a:gd name="T20" fmla="*/ 1609 w 1935"/>
                <a:gd name="T21" fmla="*/ 338 h 1066"/>
                <a:gd name="T22" fmla="*/ 1498 w 1935"/>
                <a:gd name="T23" fmla="*/ 345 h 1066"/>
                <a:gd name="T24" fmla="*/ 1374 w 1935"/>
                <a:gd name="T25" fmla="*/ 296 h 1066"/>
                <a:gd name="T26" fmla="*/ 1276 w 1935"/>
                <a:gd name="T27" fmla="*/ 242 h 1066"/>
                <a:gd name="T28" fmla="*/ 1244 w 1935"/>
                <a:gd name="T29" fmla="*/ 156 h 1066"/>
                <a:gd name="T30" fmla="*/ 1151 w 1935"/>
                <a:gd name="T31" fmla="*/ 181 h 1066"/>
                <a:gd name="T32" fmla="*/ 1041 w 1935"/>
                <a:gd name="T33" fmla="*/ 192 h 1066"/>
                <a:gd name="T34" fmla="*/ 843 w 1935"/>
                <a:gd name="T35" fmla="*/ 187 h 1066"/>
                <a:gd name="T36" fmla="*/ 675 w 1935"/>
                <a:gd name="T37" fmla="*/ 103 h 1066"/>
                <a:gd name="T38" fmla="*/ 562 w 1935"/>
                <a:gd name="T39" fmla="*/ 19 h 1066"/>
                <a:gd name="T40" fmla="*/ 422 w 1935"/>
                <a:gd name="T41" fmla="*/ 47 h 1066"/>
                <a:gd name="T42" fmla="*/ 295 w 1935"/>
                <a:gd name="T43" fmla="*/ 27 h 1066"/>
                <a:gd name="T44" fmla="*/ 282 w 1935"/>
                <a:gd name="T45" fmla="*/ 71 h 1066"/>
                <a:gd name="T46" fmla="*/ 374 w 1935"/>
                <a:gd name="T47" fmla="*/ 121 h 1066"/>
                <a:gd name="T48" fmla="*/ 308 w 1935"/>
                <a:gd name="T49" fmla="*/ 197 h 1066"/>
                <a:gd name="T50" fmla="*/ 258 w 1935"/>
                <a:gd name="T51" fmla="*/ 286 h 1066"/>
                <a:gd name="T52" fmla="*/ 293 w 1935"/>
                <a:gd name="T53" fmla="*/ 379 h 1066"/>
                <a:gd name="T54" fmla="*/ 380 w 1935"/>
                <a:gd name="T55" fmla="*/ 433 h 1066"/>
                <a:gd name="T56" fmla="*/ 443 w 1935"/>
                <a:gd name="T57" fmla="*/ 592 h 1066"/>
                <a:gd name="T58" fmla="*/ 315 w 1935"/>
                <a:gd name="T59" fmla="*/ 670 h 1066"/>
                <a:gd name="T60" fmla="*/ 138 w 1935"/>
                <a:gd name="T61" fmla="*/ 711 h 1066"/>
                <a:gd name="T62" fmla="*/ 36 w 1935"/>
                <a:gd name="T63" fmla="*/ 747 h 1066"/>
                <a:gd name="T64" fmla="*/ 66 w 1935"/>
                <a:gd name="T65" fmla="*/ 831 h 1066"/>
                <a:gd name="T66" fmla="*/ 135 w 1935"/>
                <a:gd name="T67" fmla="*/ 942 h 1066"/>
                <a:gd name="T68" fmla="*/ 207 w 1935"/>
                <a:gd name="T69" fmla="*/ 1034 h 1066"/>
                <a:gd name="T70" fmla="*/ 291 w 1935"/>
                <a:gd name="T71" fmla="*/ 972 h 1066"/>
                <a:gd name="T72" fmla="*/ 479 w 1935"/>
                <a:gd name="T73" fmla="*/ 924 h 1066"/>
                <a:gd name="T74" fmla="*/ 544 w 1935"/>
                <a:gd name="T75" fmla="*/ 838 h 1066"/>
                <a:gd name="T76" fmla="*/ 741 w 1935"/>
                <a:gd name="T77" fmla="*/ 820 h 1066"/>
                <a:gd name="T78" fmla="*/ 955 w 1935"/>
                <a:gd name="T79" fmla="*/ 879 h 1066"/>
                <a:gd name="T80" fmla="*/ 1134 w 1935"/>
                <a:gd name="T81" fmla="*/ 823 h 1066"/>
                <a:gd name="T82" fmla="*/ 1195 w 1935"/>
                <a:gd name="T83" fmla="*/ 909 h 1066"/>
                <a:gd name="T84" fmla="*/ 1330 w 1935"/>
                <a:gd name="T85" fmla="*/ 842 h 1066"/>
                <a:gd name="T86" fmla="*/ 1403 w 1935"/>
                <a:gd name="T87" fmla="*/ 992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5" h="1066">
                  <a:moveTo>
                    <a:pt x="1444" y="949"/>
                  </a:moveTo>
                  <a:cubicBezTo>
                    <a:pt x="1479" y="942"/>
                    <a:pt x="1483" y="933"/>
                    <a:pt x="1488" y="922"/>
                  </a:cubicBezTo>
                  <a:cubicBezTo>
                    <a:pt x="1492" y="911"/>
                    <a:pt x="1490" y="898"/>
                    <a:pt x="1518" y="899"/>
                  </a:cubicBezTo>
                  <a:cubicBezTo>
                    <a:pt x="1547" y="901"/>
                    <a:pt x="1560" y="905"/>
                    <a:pt x="1601" y="883"/>
                  </a:cubicBezTo>
                  <a:cubicBezTo>
                    <a:pt x="1643" y="861"/>
                    <a:pt x="1662" y="840"/>
                    <a:pt x="1676" y="823"/>
                  </a:cubicBezTo>
                  <a:cubicBezTo>
                    <a:pt x="1689" y="807"/>
                    <a:pt x="1671" y="799"/>
                    <a:pt x="1711" y="799"/>
                  </a:cubicBezTo>
                  <a:cubicBezTo>
                    <a:pt x="1750" y="799"/>
                    <a:pt x="1763" y="788"/>
                    <a:pt x="1765" y="768"/>
                  </a:cubicBezTo>
                  <a:cubicBezTo>
                    <a:pt x="1767" y="747"/>
                    <a:pt x="1769" y="744"/>
                    <a:pt x="1804" y="744"/>
                  </a:cubicBezTo>
                  <a:cubicBezTo>
                    <a:pt x="1839" y="744"/>
                    <a:pt x="1850" y="747"/>
                    <a:pt x="1861" y="762"/>
                  </a:cubicBezTo>
                  <a:cubicBezTo>
                    <a:pt x="1872" y="777"/>
                    <a:pt x="1894" y="770"/>
                    <a:pt x="1911" y="755"/>
                  </a:cubicBezTo>
                  <a:cubicBezTo>
                    <a:pt x="1920" y="748"/>
                    <a:pt x="1928" y="742"/>
                    <a:pt x="1935" y="734"/>
                  </a:cubicBezTo>
                  <a:cubicBezTo>
                    <a:pt x="1934" y="733"/>
                    <a:pt x="1932" y="732"/>
                    <a:pt x="1931" y="731"/>
                  </a:cubicBezTo>
                  <a:cubicBezTo>
                    <a:pt x="1911" y="709"/>
                    <a:pt x="1918" y="690"/>
                    <a:pt x="1896" y="660"/>
                  </a:cubicBezTo>
                  <a:cubicBezTo>
                    <a:pt x="1874" y="631"/>
                    <a:pt x="1842" y="620"/>
                    <a:pt x="1846" y="575"/>
                  </a:cubicBezTo>
                  <a:cubicBezTo>
                    <a:pt x="1850" y="531"/>
                    <a:pt x="1804" y="512"/>
                    <a:pt x="1828" y="490"/>
                  </a:cubicBezTo>
                  <a:cubicBezTo>
                    <a:pt x="1852" y="468"/>
                    <a:pt x="1870" y="453"/>
                    <a:pt x="1835" y="431"/>
                  </a:cubicBezTo>
                  <a:cubicBezTo>
                    <a:pt x="1800" y="408"/>
                    <a:pt x="1813" y="420"/>
                    <a:pt x="1787" y="408"/>
                  </a:cubicBezTo>
                  <a:cubicBezTo>
                    <a:pt x="1761" y="396"/>
                    <a:pt x="1769" y="395"/>
                    <a:pt x="1753" y="402"/>
                  </a:cubicBezTo>
                  <a:cubicBezTo>
                    <a:pt x="1737" y="408"/>
                    <a:pt x="1729" y="415"/>
                    <a:pt x="1714" y="398"/>
                  </a:cubicBezTo>
                  <a:cubicBezTo>
                    <a:pt x="1698" y="381"/>
                    <a:pt x="1685" y="358"/>
                    <a:pt x="1671" y="360"/>
                  </a:cubicBezTo>
                  <a:cubicBezTo>
                    <a:pt x="1657" y="362"/>
                    <a:pt x="1650" y="354"/>
                    <a:pt x="1644" y="345"/>
                  </a:cubicBezTo>
                  <a:cubicBezTo>
                    <a:pt x="1637" y="337"/>
                    <a:pt x="1626" y="316"/>
                    <a:pt x="1609" y="338"/>
                  </a:cubicBezTo>
                  <a:cubicBezTo>
                    <a:pt x="1591" y="360"/>
                    <a:pt x="1579" y="359"/>
                    <a:pt x="1562" y="361"/>
                  </a:cubicBezTo>
                  <a:cubicBezTo>
                    <a:pt x="1545" y="363"/>
                    <a:pt x="1512" y="358"/>
                    <a:pt x="1498" y="345"/>
                  </a:cubicBezTo>
                  <a:cubicBezTo>
                    <a:pt x="1483" y="332"/>
                    <a:pt x="1447" y="281"/>
                    <a:pt x="1421" y="277"/>
                  </a:cubicBezTo>
                  <a:cubicBezTo>
                    <a:pt x="1395" y="272"/>
                    <a:pt x="1398" y="285"/>
                    <a:pt x="1374" y="296"/>
                  </a:cubicBezTo>
                  <a:cubicBezTo>
                    <a:pt x="1350" y="307"/>
                    <a:pt x="1336" y="308"/>
                    <a:pt x="1318" y="293"/>
                  </a:cubicBezTo>
                  <a:cubicBezTo>
                    <a:pt x="1301" y="279"/>
                    <a:pt x="1273" y="263"/>
                    <a:pt x="1276" y="242"/>
                  </a:cubicBezTo>
                  <a:cubicBezTo>
                    <a:pt x="1279" y="220"/>
                    <a:pt x="1285" y="212"/>
                    <a:pt x="1280" y="195"/>
                  </a:cubicBezTo>
                  <a:cubicBezTo>
                    <a:pt x="1276" y="179"/>
                    <a:pt x="1264" y="146"/>
                    <a:pt x="1244" y="156"/>
                  </a:cubicBezTo>
                  <a:cubicBezTo>
                    <a:pt x="1225" y="166"/>
                    <a:pt x="1228" y="197"/>
                    <a:pt x="1196" y="204"/>
                  </a:cubicBezTo>
                  <a:cubicBezTo>
                    <a:pt x="1164" y="210"/>
                    <a:pt x="1164" y="190"/>
                    <a:pt x="1151" y="181"/>
                  </a:cubicBezTo>
                  <a:cubicBezTo>
                    <a:pt x="1138" y="173"/>
                    <a:pt x="1126" y="169"/>
                    <a:pt x="1101" y="172"/>
                  </a:cubicBezTo>
                  <a:cubicBezTo>
                    <a:pt x="1076" y="175"/>
                    <a:pt x="1065" y="182"/>
                    <a:pt x="1041" y="192"/>
                  </a:cubicBezTo>
                  <a:cubicBezTo>
                    <a:pt x="1017" y="203"/>
                    <a:pt x="970" y="210"/>
                    <a:pt x="933" y="205"/>
                  </a:cubicBezTo>
                  <a:cubicBezTo>
                    <a:pt x="896" y="201"/>
                    <a:pt x="893" y="203"/>
                    <a:pt x="843" y="187"/>
                  </a:cubicBezTo>
                  <a:cubicBezTo>
                    <a:pt x="794" y="171"/>
                    <a:pt x="791" y="159"/>
                    <a:pt x="768" y="157"/>
                  </a:cubicBezTo>
                  <a:cubicBezTo>
                    <a:pt x="745" y="155"/>
                    <a:pt x="693" y="127"/>
                    <a:pt x="675" y="103"/>
                  </a:cubicBezTo>
                  <a:cubicBezTo>
                    <a:pt x="660" y="84"/>
                    <a:pt x="619" y="27"/>
                    <a:pt x="580" y="0"/>
                  </a:cubicBezTo>
                  <a:cubicBezTo>
                    <a:pt x="575" y="6"/>
                    <a:pt x="568" y="12"/>
                    <a:pt x="562" y="19"/>
                  </a:cubicBezTo>
                  <a:cubicBezTo>
                    <a:pt x="540" y="41"/>
                    <a:pt x="540" y="53"/>
                    <a:pt x="498" y="34"/>
                  </a:cubicBezTo>
                  <a:cubicBezTo>
                    <a:pt x="457" y="15"/>
                    <a:pt x="455" y="47"/>
                    <a:pt x="422" y="47"/>
                  </a:cubicBezTo>
                  <a:cubicBezTo>
                    <a:pt x="389" y="47"/>
                    <a:pt x="385" y="47"/>
                    <a:pt x="378" y="30"/>
                  </a:cubicBezTo>
                  <a:cubicBezTo>
                    <a:pt x="372" y="14"/>
                    <a:pt x="356" y="34"/>
                    <a:pt x="295" y="27"/>
                  </a:cubicBezTo>
                  <a:cubicBezTo>
                    <a:pt x="234" y="19"/>
                    <a:pt x="243" y="41"/>
                    <a:pt x="243" y="53"/>
                  </a:cubicBezTo>
                  <a:cubicBezTo>
                    <a:pt x="243" y="64"/>
                    <a:pt x="256" y="71"/>
                    <a:pt x="282" y="71"/>
                  </a:cubicBezTo>
                  <a:cubicBezTo>
                    <a:pt x="308" y="71"/>
                    <a:pt x="306" y="88"/>
                    <a:pt x="304" y="106"/>
                  </a:cubicBezTo>
                  <a:cubicBezTo>
                    <a:pt x="302" y="125"/>
                    <a:pt x="343" y="119"/>
                    <a:pt x="374" y="121"/>
                  </a:cubicBezTo>
                  <a:cubicBezTo>
                    <a:pt x="404" y="123"/>
                    <a:pt x="391" y="156"/>
                    <a:pt x="389" y="179"/>
                  </a:cubicBezTo>
                  <a:cubicBezTo>
                    <a:pt x="387" y="201"/>
                    <a:pt x="343" y="199"/>
                    <a:pt x="308" y="197"/>
                  </a:cubicBezTo>
                  <a:cubicBezTo>
                    <a:pt x="273" y="195"/>
                    <a:pt x="276" y="223"/>
                    <a:pt x="260" y="243"/>
                  </a:cubicBezTo>
                  <a:cubicBezTo>
                    <a:pt x="245" y="264"/>
                    <a:pt x="238" y="271"/>
                    <a:pt x="258" y="286"/>
                  </a:cubicBezTo>
                  <a:cubicBezTo>
                    <a:pt x="278" y="301"/>
                    <a:pt x="293" y="318"/>
                    <a:pt x="300" y="336"/>
                  </a:cubicBezTo>
                  <a:cubicBezTo>
                    <a:pt x="303" y="345"/>
                    <a:pt x="298" y="363"/>
                    <a:pt x="293" y="379"/>
                  </a:cubicBezTo>
                  <a:cubicBezTo>
                    <a:pt x="323" y="376"/>
                    <a:pt x="354" y="385"/>
                    <a:pt x="377" y="383"/>
                  </a:cubicBezTo>
                  <a:cubicBezTo>
                    <a:pt x="407" y="381"/>
                    <a:pt x="384" y="414"/>
                    <a:pt x="380" y="433"/>
                  </a:cubicBezTo>
                  <a:cubicBezTo>
                    <a:pt x="377" y="453"/>
                    <a:pt x="410" y="461"/>
                    <a:pt x="426" y="492"/>
                  </a:cubicBezTo>
                  <a:cubicBezTo>
                    <a:pt x="443" y="522"/>
                    <a:pt x="443" y="556"/>
                    <a:pt x="443" y="592"/>
                  </a:cubicBezTo>
                  <a:cubicBezTo>
                    <a:pt x="443" y="628"/>
                    <a:pt x="407" y="631"/>
                    <a:pt x="390" y="620"/>
                  </a:cubicBezTo>
                  <a:cubicBezTo>
                    <a:pt x="374" y="608"/>
                    <a:pt x="331" y="650"/>
                    <a:pt x="315" y="670"/>
                  </a:cubicBezTo>
                  <a:cubicBezTo>
                    <a:pt x="298" y="689"/>
                    <a:pt x="249" y="703"/>
                    <a:pt x="226" y="703"/>
                  </a:cubicBezTo>
                  <a:cubicBezTo>
                    <a:pt x="203" y="703"/>
                    <a:pt x="171" y="703"/>
                    <a:pt x="138" y="711"/>
                  </a:cubicBezTo>
                  <a:cubicBezTo>
                    <a:pt x="105" y="720"/>
                    <a:pt x="89" y="722"/>
                    <a:pt x="89" y="722"/>
                  </a:cubicBezTo>
                  <a:cubicBezTo>
                    <a:pt x="89" y="722"/>
                    <a:pt x="72" y="725"/>
                    <a:pt x="36" y="747"/>
                  </a:cubicBezTo>
                  <a:cubicBezTo>
                    <a:pt x="0" y="770"/>
                    <a:pt x="40" y="781"/>
                    <a:pt x="66" y="789"/>
                  </a:cubicBezTo>
                  <a:cubicBezTo>
                    <a:pt x="92" y="797"/>
                    <a:pt x="69" y="809"/>
                    <a:pt x="66" y="831"/>
                  </a:cubicBezTo>
                  <a:cubicBezTo>
                    <a:pt x="63" y="853"/>
                    <a:pt x="66" y="878"/>
                    <a:pt x="82" y="898"/>
                  </a:cubicBezTo>
                  <a:cubicBezTo>
                    <a:pt x="99" y="917"/>
                    <a:pt x="99" y="923"/>
                    <a:pt x="135" y="942"/>
                  </a:cubicBezTo>
                  <a:cubicBezTo>
                    <a:pt x="171" y="962"/>
                    <a:pt x="158" y="945"/>
                    <a:pt x="154" y="975"/>
                  </a:cubicBezTo>
                  <a:cubicBezTo>
                    <a:pt x="151" y="1006"/>
                    <a:pt x="207" y="1034"/>
                    <a:pt x="207" y="1034"/>
                  </a:cubicBezTo>
                  <a:cubicBezTo>
                    <a:pt x="261" y="1066"/>
                    <a:pt x="261" y="1066"/>
                    <a:pt x="261" y="1066"/>
                  </a:cubicBezTo>
                  <a:cubicBezTo>
                    <a:pt x="263" y="1024"/>
                    <a:pt x="275" y="1005"/>
                    <a:pt x="291" y="972"/>
                  </a:cubicBezTo>
                  <a:cubicBezTo>
                    <a:pt x="308" y="935"/>
                    <a:pt x="361" y="916"/>
                    <a:pt x="400" y="898"/>
                  </a:cubicBezTo>
                  <a:cubicBezTo>
                    <a:pt x="439" y="879"/>
                    <a:pt x="457" y="942"/>
                    <a:pt x="479" y="924"/>
                  </a:cubicBezTo>
                  <a:cubicBezTo>
                    <a:pt x="501" y="905"/>
                    <a:pt x="514" y="927"/>
                    <a:pt x="562" y="931"/>
                  </a:cubicBezTo>
                  <a:cubicBezTo>
                    <a:pt x="610" y="935"/>
                    <a:pt x="575" y="868"/>
                    <a:pt x="544" y="838"/>
                  </a:cubicBezTo>
                  <a:cubicBezTo>
                    <a:pt x="514" y="809"/>
                    <a:pt x="597" y="798"/>
                    <a:pt x="636" y="798"/>
                  </a:cubicBezTo>
                  <a:cubicBezTo>
                    <a:pt x="675" y="798"/>
                    <a:pt x="715" y="805"/>
                    <a:pt x="741" y="820"/>
                  </a:cubicBezTo>
                  <a:cubicBezTo>
                    <a:pt x="767" y="835"/>
                    <a:pt x="802" y="838"/>
                    <a:pt x="872" y="827"/>
                  </a:cubicBezTo>
                  <a:cubicBezTo>
                    <a:pt x="942" y="816"/>
                    <a:pt x="924" y="849"/>
                    <a:pt x="955" y="879"/>
                  </a:cubicBezTo>
                  <a:cubicBezTo>
                    <a:pt x="985" y="909"/>
                    <a:pt x="1016" y="894"/>
                    <a:pt x="1064" y="875"/>
                  </a:cubicBezTo>
                  <a:cubicBezTo>
                    <a:pt x="1112" y="857"/>
                    <a:pt x="1103" y="835"/>
                    <a:pt x="1134" y="823"/>
                  </a:cubicBezTo>
                  <a:cubicBezTo>
                    <a:pt x="1164" y="812"/>
                    <a:pt x="1173" y="846"/>
                    <a:pt x="1156" y="857"/>
                  </a:cubicBezTo>
                  <a:cubicBezTo>
                    <a:pt x="1138" y="868"/>
                    <a:pt x="1151" y="886"/>
                    <a:pt x="1195" y="909"/>
                  </a:cubicBezTo>
                  <a:cubicBezTo>
                    <a:pt x="1239" y="931"/>
                    <a:pt x="1226" y="879"/>
                    <a:pt x="1256" y="846"/>
                  </a:cubicBezTo>
                  <a:cubicBezTo>
                    <a:pt x="1287" y="812"/>
                    <a:pt x="1291" y="820"/>
                    <a:pt x="1330" y="842"/>
                  </a:cubicBezTo>
                  <a:cubicBezTo>
                    <a:pt x="1370" y="864"/>
                    <a:pt x="1339" y="890"/>
                    <a:pt x="1339" y="946"/>
                  </a:cubicBezTo>
                  <a:cubicBezTo>
                    <a:pt x="1339" y="983"/>
                    <a:pt x="1373" y="987"/>
                    <a:pt x="1403" y="992"/>
                  </a:cubicBezTo>
                  <a:cubicBezTo>
                    <a:pt x="1411" y="975"/>
                    <a:pt x="1424" y="954"/>
                    <a:pt x="1444" y="949"/>
                  </a:cubicBezTo>
                  <a:close/>
                </a:path>
              </a:pathLst>
            </a:custGeom>
            <a:solidFill>
              <a:schemeClr val="accent2"/>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7" name="Freeform 24">
              <a:extLst>
                <a:ext uri="{FF2B5EF4-FFF2-40B4-BE49-F238E27FC236}">
                  <a16:creationId xmlns:a16="http://schemas.microsoft.com/office/drawing/2014/main" id="{53FE44DB-72BC-A240-AE3F-A62F9D3C9251}"/>
                </a:ext>
              </a:extLst>
            </p:cNvPr>
            <p:cNvSpPr>
              <a:spLocks/>
            </p:cNvSpPr>
            <p:nvPr/>
          </p:nvSpPr>
          <p:spPr bwMode="auto">
            <a:xfrm>
              <a:off x="4490" y="2997"/>
              <a:ext cx="504" cy="574"/>
            </a:xfrm>
            <a:custGeom>
              <a:avLst/>
              <a:gdLst>
                <a:gd name="T0" fmla="*/ 1034 w 1088"/>
                <a:gd name="T1" fmla="*/ 190 h 1239"/>
                <a:gd name="T2" fmla="*/ 958 w 1088"/>
                <a:gd name="T3" fmla="*/ 203 h 1239"/>
                <a:gd name="T4" fmla="*/ 901 w 1088"/>
                <a:gd name="T5" fmla="*/ 215 h 1239"/>
                <a:gd name="T6" fmla="*/ 854 w 1088"/>
                <a:gd name="T7" fmla="*/ 167 h 1239"/>
                <a:gd name="T8" fmla="*/ 806 w 1088"/>
                <a:gd name="T9" fmla="*/ 176 h 1239"/>
                <a:gd name="T10" fmla="*/ 765 w 1088"/>
                <a:gd name="T11" fmla="*/ 212 h 1239"/>
                <a:gd name="T12" fmla="*/ 698 w 1088"/>
                <a:gd name="T13" fmla="*/ 207 h 1239"/>
                <a:gd name="T14" fmla="*/ 662 w 1088"/>
                <a:gd name="T15" fmla="*/ 158 h 1239"/>
                <a:gd name="T16" fmla="*/ 619 w 1088"/>
                <a:gd name="T17" fmla="*/ 101 h 1239"/>
                <a:gd name="T18" fmla="*/ 614 w 1088"/>
                <a:gd name="T19" fmla="*/ 35 h 1239"/>
                <a:gd name="T20" fmla="*/ 560 w 1088"/>
                <a:gd name="T21" fmla="*/ 30 h 1239"/>
                <a:gd name="T22" fmla="*/ 524 w 1088"/>
                <a:gd name="T23" fmla="*/ 33 h 1239"/>
                <a:gd name="T24" fmla="*/ 518 w 1088"/>
                <a:gd name="T25" fmla="*/ 44 h 1239"/>
                <a:gd name="T26" fmla="*/ 501 w 1088"/>
                <a:gd name="T27" fmla="*/ 88 h 1239"/>
                <a:gd name="T28" fmla="*/ 424 w 1088"/>
                <a:gd name="T29" fmla="*/ 122 h 1239"/>
                <a:gd name="T30" fmla="*/ 396 w 1088"/>
                <a:gd name="T31" fmla="*/ 144 h 1239"/>
                <a:gd name="T32" fmla="*/ 352 w 1088"/>
                <a:gd name="T33" fmla="*/ 172 h 1239"/>
                <a:gd name="T34" fmla="*/ 302 w 1088"/>
                <a:gd name="T35" fmla="*/ 168 h 1239"/>
                <a:gd name="T36" fmla="*/ 237 w 1088"/>
                <a:gd name="T37" fmla="*/ 188 h 1239"/>
                <a:gd name="T38" fmla="*/ 234 w 1088"/>
                <a:gd name="T39" fmla="*/ 275 h 1239"/>
                <a:gd name="T40" fmla="*/ 217 w 1088"/>
                <a:gd name="T41" fmla="*/ 383 h 1239"/>
                <a:gd name="T42" fmla="*/ 117 w 1088"/>
                <a:gd name="T43" fmla="*/ 435 h 1239"/>
                <a:gd name="T44" fmla="*/ 125 w 1088"/>
                <a:gd name="T45" fmla="*/ 531 h 1239"/>
                <a:gd name="T46" fmla="*/ 106 w 1088"/>
                <a:gd name="T47" fmla="*/ 591 h 1239"/>
                <a:gd name="T48" fmla="*/ 110 w 1088"/>
                <a:gd name="T49" fmla="*/ 646 h 1239"/>
                <a:gd name="T50" fmla="*/ 103 w 1088"/>
                <a:gd name="T51" fmla="*/ 685 h 1239"/>
                <a:gd name="T52" fmla="*/ 66 w 1088"/>
                <a:gd name="T53" fmla="*/ 722 h 1239"/>
                <a:gd name="T54" fmla="*/ 40 w 1088"/>
                <a:gd name="T55" fmla="*/ 770 h 1239"/>
                <a:gd name="T56" fmla="*/ 29 w 1088"/>
                <a:gd name="T57" fmla="*/ 852 h 1239"/>
                <a:gd name="T58" fmla="*/ 5 w 1088"/>
                <a:gd name="T59" fmla="*/ 909 h 1239"/>
                <a:gd name="T60" fmla="*/ 21 w 1088"/>
                <a:gd name="T61" fmla="*/ 957 h 1239"/>
                <a:gd name="T62" fmla="*/ 119 w 1088"/>
                <a:gd name="T63" fmla="*/ 967 h 1239"/>
                <a:gd name="T64" fmla="*/ 175 w 1088"/>
                <a:gd name="T65" fmla="*/ 1000 h 1239"/>
                <a:gd name="T66" fmla="*/ 245 w 1088"/>
                <a:gd name="T67" fmla="*/ 1004 h 1239"/>
                <a:gd name="T68" fmla="*/ 280 w 1088"/>
                <a:gd name="T69" fmla="*/ 1037 h 1239"/>
                <a:gd name="T70" fmla="*/ 341 w 1088"/>
                <a:gd name="T71" fmla="*/ 1152 h 1239"/>
                <a:gd name="T72" fmla="*/ 391 w 1088"/>
                <a:gd name="T73" fmla="*/ 1239 h 1239"/>
                <a:gd name="T74" fmla="*/ 438 w 1088"/>
                <a:gd name="T75" fmla="*/ 1211 h 1239"/>
                <a:gd name="T76" fmla="*/ 538 w 1088"/>
                <a:gd name="T77" fmla="*/ 1145 h 1239"/>
                <a:gd name="T78" fmla="*/ 617 w 1088"/>
                <a:gd name="T79" fmla="*/ 1033 h 1239"/>
                <a:gd name="T80" fmla="*/ 652 w 1088"/>
                <a:gd name="T81" fmla="*/ 967 h 1239"/>
                <a:gd name="T82" fmla="*/ 752 w 1088"/>
                <a:gd name="T83" fmla="*/ 919 h 1239"/>
                <a:gd name="T84" fmla="*/ 813 w 1088"/>
                <a:gd name="T85" fmla="*/ 859 h 1239"/>
                <a:gd name="T86" fmla="*/ 813 w 1088"/>
                <a:gd name="T87" fmla="*/ 781 h 1239"/>
                <a:gd name="T88" fmla="*/ 861 w 1088"/>
                <a:gd name="T89" fmla="*/ 730 h 1239"/>
                <a:gd name="T90" fmla="*/ 905 w 1088"/>
                <a:gd name="T91" fmla="*/ 678 h 1239"/>
                <a:gd name="T92" fmla="*/ 944 w 1088"/>
                <a:gd name="T93" fmla="*/ 600 h 1239"/>
                <a:gd name="T94" fmla="*/ 922 w 1088"/>
                <a:gd name="T95" fmla="*/ 515 h 1239"/>
                <a:gd name="T96" fmla="*/ 936 w 1088"/>
                <a:gd name="T97" fmla="*/ 448 h 1239"/>
                <a:gd name="T98" fmla="*/ 914 w 1088"/>
                <a:gd name="T99" fmla="*/ 377 h 1239"/>
                <a:gd name="T100" fmla="*/ 997 w 1088"/>
                <a:gd name="T101" fmla="*/ 351 h 1239"/>
                <a:gd name="T102" fmla="*/ 1062 w 1088"/>
                <a:gd name="T103" fmla="*/ 259 h 1239"/>
                <a:gd name="T104" fmla="*/ 1088 w 1088"/>
                <a:gd name="T105" fmla="*/ 225 h 1239"/>
                <a:gd name="T106" fmla="*/ 1081 w 1088"/>
                <a:gd name="T107" fmla="*/ 224 h 1239"/>
                <a:gd name="T108" fmla="*/ 1034 w 1088"/>
                <a:gd name="T109" fmla="*/ 190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239">
                  <a:moveTo>
                    <a:pt x="1034" y="190"/>
                  </a:moveTo>
                  <a:cubicBezTo>
                    <a:pt x="1024" y="168"/>
                    <a:pt x="985" y="192"/>
                    <a:pt x="958" y="203"/>
                  </a:cubicBezTo>
                  <a:cubicBezTo>
                    <a:pt x="932" y="214"/>
                    <a:pt x="932" y="219"/>
                    <a:pt x="901" y="215"/>
                  </a:cubicBezTo>
                  <a:cubicBezTo>
                    <a:pt x="870" y="211"/>
                    <a:pt x="875" y="201"/>
                    <a:pt x="854" y="167"/>
                  </a:cubicBezTo>
                  <a:cubicBezTo>
                    <a:pt x="832" y="132"/>
                    <a:pt x="816" y="157"/>
                    <a:pt x="806" y="176"/>
                  </a:cubicBezTo>
                  <a:cubicBezTo>
                    <a:pt x="796" y="196"/>
                    <a:pt x="782" y="200"/>
                    <a:pt x="765" y="212"/>
                  </a:cubicBezTo>
                  <a:cubicBezTo>
                    <a:pt x="749" y="225"/>
                    <a:pt x="719" y="217"/>
                    <a:pt x="698" y="207"/>
                  </a:cubicBezTo>
                  <a:cubicBezTo>
                    <a:pt x="677" y="197"/>
                    <a:pt x="667" y="179"/>
                    <a:pt x="662" y="158"/>
                  </a:cubicBezTo>
                  <a:cubicBezTo>
                    <a:pt x="657" y="137"/>
                    <a:pt x="639" y="117"/>
                    <a:pt x="619" y="101"/>
                  </a:cubicBezTo>
                  <a:cubicBezTo>
                    <a:pt x="600" y="86"/>
                    <a:pt x="613" y="69"/>
                    <a:pt x="614" y="35"/>
                  </a:cubicBezTo>
                  <a:cubicBezTo>
                    <a:pt x="616" y="0"/>
                    <a:pt x="578" y="21"/>
                    <a:pt x="560" y="30"/>
                  </a:cubicBezTo>
                  <a:cubicBezTo>
                    <a:pt x="552" y="35"/>
                    <a:pt x="537" y="35"/>
                    <a:pt x="524" y="33"/>
                  </a:cubicBezTo>
                  <a:cubicBezTo>
                    <a:pt x="521" y="36"/>
                    <a:pt x="519" y="40"/>
                    <a:pt x="518" y="44"/>
                  </a:cubicBezTo>
                  <a:cubicBezTo>
                    <a:pt x="516" y="61"/>
                    <a:pt x="514" y="72"/>
                    <a:pt x="501" y="88"/>
                  </a:cubicBezTo>
                  <a:cubicBezTo>
                    <a:pt x="488" y="105"/>
                    <a:pt x="453" y="120"/>
                    <a:pt x="424" y="122"/>
                  </a:cubicBezTo>
                  <a:cubicBezTo>
                    <a:pt x="396" y="124"/>
                    <a:pt x="400" y="125"/>
                    <a:pt x="396" y="144"/>
                  </a:cubicBezTo>
                  <a:cubicBezTo>
                    <a:pt x="392" y="162"/>
                    <a:pt x="385" y="166"/>
                    <a:pt x="352" y="172"/>
                  </a:cubicBezTo>
                  <a:cubicBezTo>
                    <a:pt x="320" y="177"/>
                    <a:pt x="352" y="172"/>
                    <a:pt x="302" y="168"/>
                  </a:cubicBezTo>
                  <a:cubicBezTo>
                    <a:pt x="252" y="164"/>
                    <a:pt x="258" y="168"/>
                    <a:pt x="237" y="188"/>
                  </a:cubicBezTo>
                  <a:cubicBezTo>
                    <a:pt x="215" y="209"/>
                    <a:pt x="224" y="233"/>
                    <a:pt x="234" y="275"/>
                  </a:cubicBezTo>
                  <a:cubicBezTo>
                    <a:pt x="245" y="318"/>
                    <a:pt x="239" y="337"/>
                    <a:pt x="217" y="383"/>
                  </a:cubicBezTo>
                  <a:cubicBezTo>
                    <a:pt x="195" y="429"/>
                    <a:pt x="141" y="422"/>
                    <a:pt x="117" y="435"/>
                  </a:cubicBezTo>
                  <a:cubicBezTo>
                    <a:pt x="92" y="448"/>
                    <a:pt x="92" y="502"/>
                    <a:pt x="125" y="531"/>
                  </a:cubicBezTo>
                  <a:cubicBezTo>
                    <a:pt x="158" y="561"/>
                    <a:pt x="127" y="574"/>
                    <a:pt x="106" y="591"/>
                  </a:cubicBezTo>
                  <a:cubicBezTo>
                    <a:pt x="84" y="607"/>
                    <a:pt x="103" y="622"/>
                    <a:pt x="110" y="646"/>
                  </a:cubicBezTo>
                  <a:cubicBezTo>
                    <a:pt x="117" y="670"/>
                    <a:pt x="119" y="668"/>
                    <a:pt x="103" y="685"/>
                  </a:cubicBezTo>
                  <a:cubicBezTo>
                    <a:pt x="88" y="702"/>
                    <a:pt x="75" y="707"/>
                    <a:pt x="66" y="722"/>
                  </a:cubicBezTo>
                  <a:cubicBezTo>
                    <a:pt x="58" y="737"/>
                    <a:pt x="58" y="750"/>
                    <a:pt x="40" y="770"/>
                  </a:cubicBezTo>
                  <a:cubicBezTo>
                    <a:pt x="23" y="791"/>
                    <a:pt x="31" y="828"/>
                    <a:pt x="29" y="852"/>
                  </a:cubicBezTo>
                  <a:cubicBezTo>
                    <a:pt x="27" y="876"/>
                    <a:pt x="14" y="889"/>
                    <a:pt x="5" y="909"/>
                  </a:cubicBezTo>
                  <a:cubicBezTo>
                    <a:pt x="0" y="921"/>
                    <a:pt x="11" y="941"/>
                    <a:pt x="21" y="957"/>
                  </a:cubicBezTo>
                  <a:cubicBezTo>
                    <a:pt x="47" y="948"/>
                    <a:pt x="101" y="970"/>
                    <a:pt x="119" y="967"/>
                  </a:cubicBezTo>
                  <a:cubicBezTo>
                    <a:pt x="141" y="963"/>
                    <a:pt x="162" y="982"/>
                    <a:pt x="175" y="1000"/>
                  </a:cubicBezTo>
                  <a:cubicBezTo>
                    <a:pt x="189" y="1019"/>
                    <a:pt x="224" y="1022"/>
                    <a:pt x="245" y="1004"/>
                  </a:cubicBezTo>
                  <a:cubicBezTo>
                    <a:pt x="267" y="985"/>
                    <a:pt x="272" y="1008"/>
                    <a:pt x="280" y="1037"/>
                  </a:cubicBezTo>
                  <a:cubicBezTo>
                    <a:pt x="289" y="1067"/>
                    <a:pt x="346" y="1096"/>
                    <a:pt x="341" y="1152"/>
                  </a:cubicBezTo>
                  <a:cubicBezTo>
                    <a:pt x="339" y="1183"/>
                    <a:pt x="366" y="1216"/>
                    <a:pt x="391" y="1239"/>
                  </a:cubicBezTo>
                  <a:cubicBezTo>
                    <a:pt x="405" y="1229"/>
                    <a:pt x="420" y="1220"/>
                    <a:pt x="438" y="1211"/>
                  </a:cubicBezTo>
                  <a:cubicBezTo>
                    <a:pt x="490" y="1185"/>
                    <a:pt x="490" y="1189"/>
                    <a:pt x="538" y="1145"/>
                  </a:cubicBezTo>
                  <a:cubicBezTo>
                    <a:pt x="586" y="1100"/>
                    <a:pt x="608" y="1082"/>
                    <a:pt x="617" y="1033"/>
                  </a:cubicBezTo>
                  <a:cubicBezTo>
                    <a:pt x="625" y="985"/>
                    <a:pt x="582" y="978"/>
                    <a:pt x="652" y="967"/>
                  </a:cubicBezTo>
                  <a:cubicBezTo>
                    <a:pt x="721" y="956"/>
                    <a:pt x="756" y="959"/>
                    <a:pt x="752" y="919"/>
                  </a:cubicBezTo>
                  <a:cubicBezTo>
                    <a:pt x="748" y="878"/>
                    <a:pt x="813" y="889"/>
                    <a:pt x="813" y="859"/>
                  </a:cubicBezTo>
                  <a:cubicBezTo>
                    <a:pt x="813" y="830"/>
                    <a:pt x="770" y="793"/>
                    <a:pt x="813" y="781"/>
                  </a:cubicBezTo>
                  <a:cubicBezTo>
                    <a:pt x="857" y="770"/>
                    <a:pt x="866" y="770"/>
                    <a:pt x="861" y="730"/>
                  </a:cubicBezTo>
                  <a:cubicBezTo>
                    <a:pt x="857" y="689"/>
                    <a:pt x="874" y="681"/>
                    <a:pt x="905" y="678"/>
                  </a:cubicBezTo>
                  <a:cubicBezTo>
                    <a:pt x="936" y="674"/>
                    <a:pt x="944" y="637"/>
                    <a:pt x="944" y="600"/>
                  </a:cubicBezTo>
                  <a:cubicBezTo>
                    <a:pt x="944" y="563"/>
                    <a:pt x="866" y="563"/>
                    <a:pt x="922" y="515"/>
                  </a:cubicBezTo>
                  <a:cubicBezTo>
                    <a:pt x="979" y="466"/>
                    <a:pt x="962" y="474"/>
                    <a:pt x="936" y="448"/>
                  </a:cubicBezTo>
                  <a:cubicBezTo>
                    <a:pt x="909" y="422"/>
                    <a:pt x="857" y="377"/>
                    <a:pt x="914" y="377"/>
                  </a:cubicBezTo>
                  <a:cubicBezTo>
                    <a:pt x="970" y="377"/>
                    <a:pt x="970" y="400"/>
                    <a:pt x="997" y="351"/>
                  </a:cubicBezTo>
                  <a:cubicBezTo>
                    <a:pt x="1023" y="303"/>
                    <a:pt x="1049" y="285"/>
                    <a:pt x="1062" y="259"/>
                  </a:cubicBezTo>
                  <a:cubicBezTo>
                    <a:pt x="1068" y="247"/>
                    <a:pt x="1078" y="237"/>
                    <a:pt x="1088" y="225"/>
                  </a:cubicBezTo>
                  <a:cubicBezTo>
                    <a:pt x="1086" y="224"/>
                    <a:pt x="1084" y="224"/>
                    <a:pt x="1081" y="224"/>
                  </a:cubicBezTo>
                  <a:cubicBezTo>
                    <a:pt x="1062" y="221"/>
                    <a:pt x="1044" y="212"/>
                    <a:pt x="1034" y="190"/>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8" name="Freeform 25">
              <a:extLst>
                <a:ext uri="{FF2B5EF4-FFF2-40B4-BE49-F238E27FC236}">
                  <a16:creationId xmlns:a16="http://schemas.microsoft.com/office/drawing/2014/main" id="{358E300D-0C31-BD46-BAA2-A7F012C62F69}"/>
                </a:ext>
              </a:extLst>
            </p:cNvPr>
            <p:cNvSpPr>
              <a:spLocks/>
            </p:cNvSpPr>
            <p:nvPr/>
          </p:nvSpPr>
          <p:spPr bwMode="auto">
            <a:xfrm>
              <a:off x="3696" y="1645"/>
              <a:ext cx="410" cy="745"/>
            </a:xfrm>
            <a:custGeom>
              <a:avLst/>
              <a:gdLst>
                <a:gd name="T0" fmla="*/ 142 w 885"/>
                <a:gd name="T1" fmla="*/ 1606 h 1609"/>
                <a:gd name="T2" fmla="*/ 210 w 885"/>
                <a:gd name="T3" fmla="*/ 1575 h 1609"/>
                <a:gd name="T4" fmla="*/ 306 w 885"/>
                <a:gd name="T5" fmla="*/ 1527 h 1609"/>
                <a:gd name="T6" fmla="*/ 369 w 885"/>
                <a:gd name="T7" fmla="*/ 1504 h 1609"/>
                <a:gd name="T8" fmla="*/ 413 w 885"/>
                <a:gd name="T9" fmla="*/ 1460 h 1609"/>
                <a:gd name="T10" fmla="*/ 468 w 885"/>
                <a:gd name="T11" fmla="*/ 1451 h 1609"/>
                <a:gd name="T12" fmla="*/ 494 w 885"/>
                <a:gd name="T13" fmla="*/ 1410 h 1609"/>
                <a:gd name="T14" fmla="*/ 572 w 885"/>
                <a:gd name="T15" fmla="*/ 1397 h 1609"/>
                <a:gd name="T16" fmla="*/ 623 w 885"/>
                <a:gd name="T17" fmla="*/ 1380 h 1609"/>
                <a:gd name="T18" fmla="*/ 671 w 885"/>
                <a:gd name="T19" fmla="*/ 1382 h 1609"/>
                <a:gd name="T20" fmla="*/ 717 w 885"/>
                <a:gd name="T21" fmla="*/ 1349 h 1609"/>
                <a:gd name="T22" fmla="*/ 786 w 885"/>
                <a:gd name="T23" fmla="*/ 1297 h 1609"/>
                <a:gd name="T24" fmla="*/ 795 w 885"/>
                <a:gd name="T25" fmla="*/ 1236 h 1609"/>
                <a:gd name="T26" fmla="*/ 802 w 885"/>
                <a:gd name="T27" fmla="*/ 1158 h 1609"/>
                <a:gd name="T28" fmla="*/ 784 w 885"/>
                <a:gd name="T29" fmla="*/ 1082 h 1609"/>
                <a:gd name="T30" fmla="*/ 752 w 885"/>
                <a:gd name="T31" fmla="*/ 1000 h 1609"/>
                <a:gd name="T32" fmla="*/ 793 w 885"/>
                <a:gd name="T33" fmla="*/ 939 h 1609"/>
                <a:gd name="T34" fmla="*/ 808 w 885"/>
                <a:gd name="T35" fmla="*/ 869 h 1609"/>
                <a:gd name="T36" fmla="*/ 843 w 885"/>
                <a:gd name="T37" fmla="*/ 798 h 1609"/>
                <a:gd name="T38" fmla="*/ 821 w 885"/>
                <a:gd name="T39" fmla="*/ 737 h 1609"/>
                <a:gd name="T40" fmla="*/ 784 w 885"/>
                <a:gd name="T41" fmla="*/ 687 h 1609"/>
                <a:gd name="T42" fmla="*/ 745 w 885"/>
                <a:gd name="T43" fmla="*/ 645 h 1609"/>
                <a:gd name="T44" fmla="*/ 695 w 885"/>
                <a:gd name="T45" fmla="*/ 570 h 1609"/>
                <a:gd name="T46" fmla="*/ 734 w 885"/>
                <a:gd name="T47" fmla="*/ 509 h 1609"/>
                <a:gd name="T48" fmla="*/ 734 w 885"/>
                <a:gd name="T49" fmla="*/ 463 h 1609"/>
                <a:gd name="T50" fmla="*/ 749 w 885"/>
                <a:gd name="T51" fmla="*/ 409 h 1609"/>
                <a:gd name="T52" fmla="*/ 826 w 885"/>
                <a:gd name="T53" fmla="*/ 407 h 1609"/>
                <a:gd name="T54" fmla="*/ 861 w 885"/>
                <a:gd name="T55" fmla="*/ 354 h 1609"/>
                <a:gd name="T56" fmla="*/ 863 w 885"/>
                <a:gd name="T57" fmla="*/ 287 h 1609"/>
                <a:gd name="T58" fmla="*/ 841 w 885"/>
                <a:gd name="T59" fmla="*/ 241 h 1609"/>
                <a:gd name="T60" fmla="*/ 817 w 885"/>
                <a:gd name="T61" fmla="*/ 205 h 1609"/>
                <a:gd name="T62" fmla="*/ 743 w 885"/>
                <a:gd name="T63" fmla="*/ 165 h 1609"/>
                <a:gd name="T64" fmla="*/ 778 w 885"/>
                <a:gd name="T65" fmla="*/ 131 h 1609"/>
                <a:gd name="T66" fmla="*/ 826 w 885"/>
                <a:gd name="T67" fmla="*/ 96 h 1609"/>
                <a:gd name="T68" fmla="*/ 780 w 885"/>
                <a:gd name="T69" fmla="*/ 65 h 1609"/>
                <a:gd name="T70" fmla="*/ 740 w 885"/>
                <a:gd name="T71" fmla="*/ 0 h 1609"/>
                <a:gd name="T72" fmla="*/ 723 w 885"/>
                <a:gd name="T73" fmla="*/ 66 h 1609"/>
                <a:gd name="T74" fmla="*/ 649 w 885"/>
                <a:gd name="T75" fmla="*/ 85 h 1609"/>
                <a:gd name="T76" fmla="*/ 588 w 885"/>
                <a:gd name="T77" fmla="*/ 115 h 1609"/>
                <a:gd name="T78" fmla="*/ 531 w 885"/>
                <a:gd name="T79" fmla="*/ 100 h 1609"/>
                <a:gd name="T80" fmla="*/ 465 w 885"/>
                <a:gd name="T81" fmla="*/ 159 h 1609"/>
                <a:gd name="T82" fmla="*/ 361 w 885"/>
                <a:gd name="T83" fmla="*/ 159 h 1609"/>
                <a:gd name="T84" fmla="*/ 308 w 885"/>
                <a:gd name="T85" fmla="*/ 293 h 1609"/>
                <a:gd name="T86" fmla="*/ 256 w 885"/>
                <a:gd name="T87" fmla="*/ 330 h 1609"/>
                <a:gd name="T88" fmla="*/ 203 w 885"/>
                <a:gd name="T89" fmla="*/ 333 h 1609"/>
                <a:gd name="T90" fmla="*/ 164 w 885"/>
                <a:gd name="T91" fmla="*/ 389 h 1609"/>
                <a:gd name="T92" fmla="*/ 109 w 885"/>
                <a:gd name="T93" fmla="*/ 346 h 1609"/>
                <a:gd name="T94" fmla="*/ 151 w 885"/>
                <a:gd name="T95" fmla="*/ 411 h 1609"/>
                <a:gd name="T96" fmla="*/ 142 w 885"/>
                <a:gd name="T97" fmla="*/ 478 h 1609"/>
                <a:gd name="T98" fmla="*/ 118 w 885"/>
                <a:gd name="T99" fmla="*/ 545 h 1609"/>
                <a:gd name="T100" fmla="*/ 105 w 885"/>
                <a:gd name="T101" fmla="*/ 626 h 1609"/>
                <a:gd name="T102" fmla="*/ 40 w 885"/>
                <a:gd name="T103" fmla="*/ 706 h 1609"/>
                <a:gd name="T104" fmla="*/ 99 w 885"/>
                <a:gd name="T105" fmla="*/ 832 h 1609"/>
                <a:gd name="T106" fmla="*/ 96 w 885"/>
                <a:gd name="T107" fmla="*/ 886 h 1609"/>
                <a:gd name="T108" fmla="*/ 99 w 885"/>
                <a:gd name="T109" fmla="*/ 936 h 1609"/>
                <a:gd name="T110" fmla="*/ 59 w 885"/>
                <a:gd name="T111" fmla="*/ 984 h 1609"/>
                <a:gd name="T112" fmla="*/ 55 w 885"/>
                <a:gd name="T113" fmla="*/ 1073 h 1609"/>
                <a:gd name="T114" fmla="*/ 74 w 885"/>
                <a:gd name="T115" fmla="*/ 1199 h 1609"/>
                <a:gd name="T116" fmla="*/ 116 w 885"/>
                <a:gd name="T117" fmla="*/ 1303 h 1609"/>
                <a:gd name="T118" fmla="*/ 92 w 885"/>
                <a:gd name="T119" fmla="*/ 1421 h 1609"/>
                <a:gd name="T120" fmla="*/ 64 w 885"/>
                <a:gd name="T121" fmla="*/ 1547 h 1609"/>
                <a:gd name="T122" fmla="*/ 72 w 885"/>
                <a:gd name="T123" fmla="*/ 1606 h 1609"/>
                <a:gd name="T124" fmla="*/ 142 w 885"/>
                <a:gd name="T125" fmla="*/ 1606 h 1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5" h="1609">
                  <a:moveTo>
                    <a:pt x="142" y="1606"/>
                  </a:moveTo>
                  <a:cubicBezTo>
                    <a:pt x="175" y="1603"/>
                    <a:pt x="177" y="1597"/>
                    <a:pt x="210" y="1575"/>
                  </a:cubicBezTo>
                  <a:cubicBezTo>
                    <a:pt x="243" y="1553"/>
                    <a:pt x="265" y="1523"/>
                    <a:pt x="306" y="1527"/>
                  </a:cubicBezTo>
                  <a:cubicBezTo>
                    <a:pt x="347" y="1530"/>
                    <a:pt x="358" y="1519"/>
                    <a:pt x="369" y="1504"/>
                  </a:cubicBezTo>
                  <a:cubicBezTo>
                    <a:pt x="380" y="1490"/>
                    <a:pt x="387" y="1460"/>
                    <a:pt x="413" y="1460"/>
                  </a:cubicBezTo>
                  <a:cubicBezTo>
                    <a:pt x="439" y="1460"/>
                    <a:pt x="463" y="1469"/>
                    <a:pt x="468" y="1451"/>
                  </a:cubicBezTo>
                  <a:cubicBezTo>
                    <a:pt x="472" y="1432"/>
                    <a:pt x="459" y="1408"/>
                    <a:pt x="494" y="1410"/>
                  </a:cubicBezTo>
                  <a:cubicBezTo>
                    <a:pt x="529" y="1412"/>
                    <a:pt x="553" y="1404"/>
                    <a:pt x="572" y="1397"/>
                  </a:cubicBezTo>
                  <a:cubicBezTo>
                    <a:pt x="592" y="1390"/>
                    <a:pt x="612" y="1367"/>
                    <a:pt x="623" y="1380"/>
                  </a:cubicBezTo>
                  <a:cubicBezTo>
                    <a:pt x="634" y="1393"/>
                    <a:pt x="658" y="1399"/>
                    <a:pt x="671" y="1382"/>
                  </a:cubicBezTo>
                  <a:cubicBezTo>
                    <a:pt x="684" y="1366"/>
                    <a:pt x="682" y="1351"/>
                    <a:pt x="717" y="1349"/>
                  </a:cubicBezTo>
                  <a:cubicBezTo>
                    <a:pt x="752" y="1347"/>
                    <a:pt x="769" y="1321"/>
                    <a:pt x="786" y="1297"/>
                  </a:cubicBezTo>
                  <a:cubicBezTo>
                    <a:pt x="804" y="1273"/>
                    <a:pt x="808" y="1245"/>
                    <a:pt x="795" y="1236"/>
                  </a:cubicBezTo>
                  <a:cubicBezTo>
                    <a:pt x="782" y="1227"/>
                    <a:pt x="817" y="1186"/>
                    <a:pt x="802" y="1158"/>
                  </a:cubicBezTo>
                  <a:cubicBezTo>
                    <a:pt x="786" y="1130"/>
                    <a:pt x="826" y="1110"/>
                    <a:pt x="784" y="1082"/>
                  </a:cubicBezTo>
                  <a:cubicBezTo>
                    <a:pt x="743" y="1054"/>
                    <a:pt x="723" y="1021"/>
                    <a:pt x="752" y="1000"/>
                  </a:cubicBezTo>
                  <a:cubicBezTo>
                    <a:pt x="780" y="980"/>
                    <a:pt x="797" y="980"/>
                    <a:pt x="793" y="939"/>
                  </a:cubicBezTo>
                  <a:cubicBezTo>
                    <a:pt x="789" y="899"/>
                    <a:pt x="784" y="900"/>
                    <a:pt x="808" y="869"/>
                  </a:cubicBezTo>
                  <a:cubicBezTo>
                    <a:pt x="832" y="837"/>
                    <a:pt x="841" y="823"/>
                    <a:pt x="843" y="798"/>
                  </a:cubicBezTo>
                  <a:cubicBezTo>
                    <a:pt x="845" y="774"/>
                    <a:pt x="843" y="756"/>
                    <a:pt x="821" y="737"/>
                  </a:cubicBezTo>
                  <a:cubicBezTo>
                    <a:pt x="800" y="719"/>
                    <a:pt x="784" y="706"/>
                    <a:pt x="784" y="687"/>
                  </a:cubicBezTo>
                  <a:cubicBezTo>
                    <a:pt x="784" y="669"/>
                    <a:pt x="782" y="656"/>
                    <a:pt x="745" y="645"/>
                  </a:cubicBezTo>
                  <a:cubicBezTo>
                    <a:pt x="708" y="633"/>
                    <a:pt x="684" y="609"/>
                    <a:pt x="695" y="570"/>
                  </a:cubicBezTo>
                  <a:cubicBezTo>
                    <a:pt x="706" y="532"/>
                    <a:pt x="734" y="543"/>
                    <a:pt x="734" y="509"/>
                  </a:cubicBezTo>
                  <a:cubicBezTo>
                    <a:pt x="734" y="476"/>
                    <a:pt x="734" y="480"/>
                    <a:pt x="734" y="463"/>
                  </a:cubicBezTo>
                  <a:cubicBezTo>
                    <a:pt x="734" y="446"/>
                    <a:pt x="719" y="398"/>
                    <a:pt x="749" y="409"/>
                  </a:cubicBezTo>
                  <a:cubicBezTo>
                    <a:pt x="780" y="420"/>
                    <a:pt x="806" y="433"/>
                    <a:pt x="826" y="407"/>
                  </a:cubicBezTo>
                  <a:cubicBezTo>
                    <a:pt x="845" y="381"/>
                    <a:pt x="856" y="370"/>
                    <a:pt x="861" y="354"/>
                  </a:cubicBezTo>
                  <a:cubicBezTo>
                    <a:pt x="865" y="337"/>
                    <a:pt x="885" y="313"/>
                    <a:pt x="863" y="287"/>
                  </a:cubicBezTo>
                  <a:cubicBezTo>
                    <a:pt x="841" y="261"/>
                    <a:pt x="841" y="257"/>
                    <a:pt x="841" y="241"/>
                  </a:cubicBezTo>
                  <a:cubicBezTo>
                    <a:pt x="841" y="224"/>
                    <a:pt x="848" y="205"/>
                    <a:pt x="817" y="205"/>
                  </a:cubicBezTo>
                  <a:cubicBezTo>
                    <a:pt x="786" y="205"/>
                    <a:pt x="708" y="198"/>
                    <a:pt x="743" y="165"/>
                  </a:cubicBezTo>
                  <a:cubicBezTo>
                    <a:pt x="778" y="131"/>
                    <a:pt x="747" y="139"/>
                    <a:pt x="778" y="131"/>
                  </a:cubicBezTo>
                  <a:cubicBezTo>
                    <a:pt x="808" y="124"/>
                    <a:pt x="841" y="124"/>
                    <a:pt x="826" y="96"/>
                  </a:cubicBezTo>
                  <a:cubicBezTo>
                    <a:pt x="811" y="68"/>
                    <a:pt x="784" y="89"/>
                    <a:pt x="780" y="65"/>
                  </a:cubicBezTo>
                  <a:cubicBezTo>
                    <a:pt x="776" y="43"/>
                    <a:pt x="776" y="14"/>
                    <a:pt x="740" y="0"/>
                  </a:cubicBezTo>
                  <a:cubicBezTo>
                    <a:pt x="741" y="21"/>
                    <a:pt x="753" y="60"/>
                    <a:pt x="723" y="66"/>
                  </a:cubicBezTo>
                  <a:cubicBezTo>
                    <a:pt x="688" y="74"/>
                    <a:pt x="653" y="59"/>
                    <a:pt x="649" y="85"/>
                  </a:cubicBezTo>
                  <a:cubicBezTo>
                    <a:pt x="645" y="111"/>
                    <a:pt x="610" y="133"/>
                    <a:pt x="588" y="115"/>
                  </a:cubicBezTo>
                  <a:cubicBezTo>
                    <a:pt x="566" y="96"/>
                    <a:pt x="544" y="74"/>
                    <a:pt x="531" y="100"/>
                  </a:cubicBezTo>
                  <a:cubicBezTo>
                    <a:pt x="518" y="126"/>
                    <a:pt x="500" y="174"/>
                    <a:pt x="465" y="159"/>
                  </a:cubicBezTo>
                  <a:cubicBezTo>
                    <a:pt x="430" y="144"/>
                    <a:pt x="378" y="133"/>
                    <a:pt x="361" y="159"/>
                  </a:cubicBezTo>
                  <a:cubicBezTo>
                    <a:pt x="343" y="185"/>
                    <a:pt x="317" y="267"/>
                    <a:pt x="308" y="293"/>
                  </a:cubicBezTo>
                  <a:cubicBezTo>
                    <a:pt x="299" y="318"/>
                    <a:pt x="269" y="337"/>
                    <a:pt x="256" y="330"/>
                  </a:cubicBezTo>
                  <a:cubicBezTo>
                    <a:pt x="243" y="322"/>
                    <a:pt x="203" y="296"/>
                    <a:pt x="203" y="333"/>
                  </a:cubicBezTo>
                  <a:cubicBezTo>
                    <a:pt x="203" y="370"/>
                    <a:pt x="208" y="407"/>
                    <a:pt x="164" y="389"/>
                  </a:cubicBezTo>
                  <a:cubicBezTo>
                    <a:pt x="133" y="376"/>
                    <a:pt x="124" y="344"/>
                    <a:pt x="109" y="346"/>
                  </a:cubicBezTo>
                  <a:cubicBezTo>
                    <a:pt x="118" y="371"/>
                    <a:pt x="139" y="397"/>
                    <a:pt x="151" y="411"/>
                  </a:cubicBezTo>
                  <a:cubicBezTo>
                    <a:pt x="166" y="430"/>
                    <a:pt x="157" y="461"/>
                    <a:pt x="142" y="478"/>
                  </a:cubicBezTo>
                  <a:cubicBezTo>
                    <a:pt x="127" y="494"/>
                    <a:pt x="125" y="507"/>
                    <a:pt x="118" y="545"/>
                  </a:cubicBezTo>
                  <a:cubicBezTo>
                    <a:pt x="112" y="582"/>
                    <a:pt x="107" y="578"/>
                    <a:pt x="105" y="626"/>
                  </a:cubicBezTo>
                  <a:cubicBezTo>
                    <a:pt x="103" y="674"/>
                    <a:pt x="79" y="671"/>
                    <a:pt x="40" y="706"/>
                  </a:cubicBezTo>
                  <a:cubicBezTo>
                    <a:pt x="0" y="741"/>
                    <a:pt x="83" y="813"/>
                    <a:pt x="99" y="832"/>
                  </a:cubicBezTo>
                  <a:cubicBezTo>
                    <a:pt x="114" y="850"/>
                    <a:pt x="116" y="869"/>
                    <a:pt x="96" y="886"/>
                  </a:cubicBezTo>
                  <a:cubicBezTo>
                    <a:pt x="77" y="902"/>
                    <a:pt x="79" y="908"/>
                    <a:pt x="99" y="936"/>
                  </a:cubicBezTo>
                  <a:cubicBezTo>
                    <a:pt x="118" y="963"/>
                    <a:pt x="74" y="958"/>
                    <a:pt x="59" y="984"/>
                  </a:cubicBezTo>
                  <a:cubicBezTo>
                    <a:pt x="44" y="1010"/>
                    <a:pt x="29" y="1047"/>
                    <a:pt x="55" y="1073"/>
                  </a:cubicBezTo>
                  <a:cubicBezTo>
                    <a:pt x="81" y="1099"/>
                    <a:pt x="74" y="1164"/>
                    <a:pt x="74" y="1199"/>
                  </a:cubicBezTo>
                  <a:cubicBezTo>
                    <a:pt x="74" y="1234"/>
                    <a:pt x="90" y="1243"/>
                    <a:pt x="116" y="1303"/>
                  </a:cubicBezTo>
                  <a:cubicBezTo>
                    <a:pt x="142" y="1362"/>
                    <a:pt x="107" y="1386"/>
                    <a:pt x="92" y="1421"/>
                  </a:cubicBezTo>
                  <a:cubicBezTo>
                    <a:pt x="77" y="1456"/>
                    <a:pt x="61" y="1492"/>
                    <a:pt x="64" y="1547"/>
                  </a:cubicBezTo>
                  <a:cubicBezTo>
                    <a:pt x="65" y="1571"/>
                    <a:pt x="67" y="1590"/>
                    <a:pt x="72" y="1606"/>
                  </a:cubicBezTo>
                  <a:cubicBezTo>
                    <a:pt x="94" y="1608"/>
                    <a:pt x="123" y="1609"/>
                    <a:pt x="142" y="160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9" name="Freeform 26">
              <a:extLst>
                <a:ext uri="{FF2B5EF4-FFF2-40B4-BE49-F238E27FC236}">
                  <a16:creationId xmlns:a16="http://schemas.microsoft.com/office/drawing/2014/main" id="{E2B25106-835F-E24F-9923-373F504AA9E8}"/>
                </a:ext>
              </a:extLst>
            </p:cNvPr>
            <p:cNvSpPr>
              <a:spLocks/>
            </p:cNvSpPr>
            <p:nvPr/>
          </p:nvSpPr>
          <p:spPr bwMode="auto">
            <a:xfrm>
              <a:off x="3730" y="2139"/>
              <a:ext cx="699" cy="563"/>
            </a:xfrm>
            <a:custGeom>
              <a:avLst/>
              <a:gdLst>
                <a:gd name="T0" fmla="*/ 1378 w 1510"/>
                <a:gd name="T1" fmla="*/ 1097 h 1217"/>
                <a:gd name="T2" fmla="*/ 1389 w 1510"/>
                <a:gd name="T3" fmla="*/ 986 h 1217"/>
                <a:gd name="T4" fmla="*/ 1344 w 1510"/>
                <a:gd name="T5" fmla="*/ 936 h 1217"/>
                <a:gd name="T6" fmla="*/ 1241 w 1510"/>
                <a:gd name="T7" fmla="*/ 927 h 1217"/>
                <a:gd name="T8" fmla="*/ 1175 w 1510"/>
                <a:gd name="T9" fmla="*/ 854 h 1217"/>
                <a:gd name="T10" fmla="*/ 1156 w 1510"/>
                <a:gd name="T11" fmla="*/ 808 h 1217"/>
                <a:gd name="T12" fmla="*/ 1217 w 1510"/>
                <a:gd name="T13" fmla="*/ 682 h 1217"/>
                <a:gd name="T14" fmla="*/ 1256 w 1510"/>
                <a:gd name="T15" fmla="*/ 610 h 1217"/>
                <a:gd name="T16" fmla="*/ 1315 w 1510"/>
                <a:gd name="T17" fmla="*/ 558 h 1217"/>
                <a:gd name="T18" fmla="*/ 1424 w 1510"/>
                <a:gd name="T19" fmla="*/ 615 h 1217"/>
                <a:gd name="T20" fmla="*/ 1490 w 1510"/>
                <a:gd name="T21" fmla="*/ 538 h 1217"/>
                <a:gd name="T22" fmla="*/ 1424 w 1510"/>
                <a:gd name="T23" fmla="*/ 465 h 1217"/>
                <a:gd name="T24" fmla="*/ 1330 w 1510"/>
                <a:gd name="T25" fmla="*/ 397 h 1217"/>
                <a:gd name="T26" fmla="*/ 1182 w 1510"/>
                <a:gd name="T27" fmla="*/ 397 h 1217"/>
                <a:gd name="T28" fmla="*/ 1053 w 1510"/>
                <a:gd name="T29" fmla="*/ 330 h 1217"/>
                <a:gd name="T30" fmla="*/ 1090 w 1510"/>
                <a:gd name="T31" fmla="*/ 239 h 1217"/>
                <a:gd name="T32" fmla="*/ 1230 w 1510"/>
                <a:gd name="T33" fmla="*/ 84 h 1217"/>
                <a:gd name="T34" fmla="*/ 1114 w 1510"/>
                <a:gd name="T35" fmla="*/ 102 h 1217"/>
                <a:gd name="T36" fmla="*/ 1036 w 1510"/>
                <a:gd name="T37" fmla="*/ 50 h 1217"/>
                <a:gd name="T38" fmla="*/ 950 w 1510"/>
                <a:gd name="T39" fmla="*/ 56 h 1217"/>
                <a:gd name="T40" fmla="*/ 811 w 1510"/>
                <a:gd name="T41" fmla="*/ 33 h 1217"/>
                <a:gd name="T42" fmla="*/ 730 w 1510"/>
                <a:gd name="T43" fmla="*/ 91 h 1217"/>
                <a:gd name="T44" fmla="*/ 714 w 1510"/>
                <a:gd name="T45" fmla="*/ 230 h 1217"/>
                <a:gd name="T46" fmla="*/ 599 w 1510"/>
                <a:gd name="T47" fmla="*/ 315 h 1217"/>
                <a:gd name="T48" fmla="*/ 500 w 1510"/>
                <a:gd name="T49" fmla="*/ 330 h 1217"/>
                <a:gd name="T50" fmla="*/ 396 w 1510"/>
                <a:gd name="T51" fmla="*/ 384 h 1217"/>
                <a:gd name="T52" fmla="*/ 297 w 1510"/>
                <a:gd name="T53" fmla="*/ 437 h 1217"/>
                <a:gd name="T54" fmla="*/ 138 w 1510"/>
                <a:gd name="T55" fmla="*/ 508 h 1217"/>
                <a:gd name="T56" fmla="*/ 0 w 1510"/>
                <a:gd name="T57" fmla="*/ 539 h 1217"/>
                <a:gd name="T58" fmla="*/ 88 w 1510"/>
                <a:gd name="T59" fmla="*/ 684 h 1217"/>
                <a:gd name="T60" fmla="*/ 189 w 1510"/>
                <a:gd name="T61" fmla="*/ 852 h 1217"/>
                <a:gd name="T62" fmla="*/ 377 w 1510"/>
                <a:gd name="T63" fmla="*/ 1009 h 1217"/>
                <a:gd name="T64" fmla="*/ 542 w 1510"/>
                <a:gd name="T65" fmla="*/ 1057 h 1217"/>
                <a:gd name="T66" fmla="*/ 710 w 1510"/>
                <a:gd name="T67" fmla="*/ 1024 h 1217"/>
                <a:gd name="T68" fmla="*/ 805 w 1510"/>
                <a:gd name="T69" fmla="*/ 1056 h 1217"/>
                <a:gd name="T70" fmla="*/ 889 w 1510"/>
                <a:gd name="T71" fmla="*/ 1047 h 1217"/>
                <a:gd name="T72" fmla="*/ 927 w 1510"/>
                <a:gd name="T73" fmla="*/ 1145 h 1217"/>
                <a:gd name="T74" fmla="*/ 1030 w 1510"/>
                <a:gd name="T75" fmla="*/ 1129 h 1217"/>
                <a:gd name="T76" fmla="*/ 1171 w 1510"/>
                <a:gd name="T77" fmla="*/ 1213 h 1217"/>
                <a:gd name="T78" fmla="*/ 1253 w 1510"/>
                <a:gd name="T79" fmla="*/ 1197 h 1217"/>
                <a:gd name="T80" fmla="*/ 1293 w 1510"/>
                <a:gd name="T81" fmla="*/ 1217 h 1217"/>
                <a:gd name="T82" fmla="*/ 1320 w 1510"/>
                <a:gd name="T83" fmla="*/ 1127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0" h="1217">
                  <a:moveTo>
                    <a:pt x="1320" y="1127"/>
                  </a:moveTo>
                  <a:cubicBezTo>
                    <a:pt x="1352" y="1118"/>
                    <a:pt x="1352" y="1105"/>
                    <a:pt x="1378" y="1097"/>
                  </a:cubicBezTo>
                  <a:cubicBezTo>
                    <a:pt x="1405" y="1090"/>
                    <a:pt x="1407" y="1092"/>
                    <a:pt x="1405" y="1062"/>
                  </a:cubicBezTo>
                  <a:cubicBezTo>
                    <a:pt x="1402" y="1032"/>
                    <a:pt x="1407" y="1012"/>
                    <a:pt x="1389" y="986"/>
                  </a:cubicBezTo>
                  <a:cubicBezTo>
                    <a:pt x="1372" y="960"/>
                    <a:pt x="1372" y="953"/>
                    <a:pt x="1372" y="942"/>
                  </a:cubicBezTo>
                  <a:cubicBezTo>
                    <a:pt x="1372" y="930"/>
                    <a:pt x="1376" y="892"/>
                    <a:pt x="1344" y="936"/>
                  </a:cubicBezTo>
                  <a:cubicBezTo>
                    <a:pt x="1311" y="980"/>
                    <a:pt x="1298" y="966"/>
                    <a:pt x="1285" y="955"/>
                  </a:cubicBezTo>
                  <a:cubicBezTo>
                    <a:pt x="1271" y="943"/>
                    <a:pt x="1261" y="921"/>
                    <a:pt x="1241" y="927"/>
                  </a:cubicBezTo>
                  <a:cubicBezTo>
                    <a:pt x="1221" y="932"/>
                    <a:pt x="1202" y="925"/>
                    <a:pt x="1202" y="905"/>
                  </a:cubicBezTo>
                  <a:cubicBezTo>
                    <a:pt x="1202" y="884"/>
                    <a:pt x="1212" y="860"/>
                    <a:pt x="1175" y="854"/>
                  </a:cubicBezTo>
                  <a:cubicBezTo>
                    <a:pt x="1138" y="849"/>
                    <a:pt x="1121" y="849"/>
                    <a:pt x="1119" y="823"/>
                  </a:cubicBezTo>
                  <a:cubicBezTo>
                    <a:pt x="1116" y="797"/>
                    <a:pt x="1132" y="806"/>
                    <a:pt x="1156" y="808"/>
                  </a:cubicBezTo>
                  <a:cubicBezTo>
                    <a:pt x="1180" y="810"/>
                    <a:pt x="1210" y="806"/>
                    <a:pt x="1215" y="775"/>
                  </a:cubicBezTo>
                  <a:cubicBezTo>
                    <a:pt x="1219" y="743"/>
                    <a:pt x="1182" y="684"/>
                    <a:pt x="1217" y="682"/>
                  </a:cubicBezTo>
                  <a:cubicBezTo>
                    <a:pt x="1252" y="680"/>
                    <a:pt x="1285" y="686"/>
                    <a:pt x="1267" y="662"/>
                  </a:cubicBezTo>
                  <a:cubicBezTo>
                    <a:pt x="1250" y="638"/>
                    <a:pt x="1271" y="630"/>
                    <a:pt x="1256" y="610"/>
                  </a:cubicBezTo>
                  <a:cubicBezTo>
                    <a:pt x="1241" y="589"/>
                    <a:pt x="1232" y="571"/>
                    <a:pt x="1252" y="565"/>
                  </a:cubicBezTo>
                  <a:cubicBezTo>
                    <a:pt x="1271" y="560"/>
                    <a:pt x="1291" y="536"/>
                    <a:pt x="1315" y="558"/>
                  </a:cubicBezTo>
                  <a:cubicBezTo>
                    <a:pt x="1339" y="580"/>
                    <a:pt x="1357" y="575"/>
                    <a:pt x="1361" y="593"/>
                  </a:cubicBezTo>
                  <a:cubicBezTo>
                    <a:pt x="1365" y="612"/>
                    <a:pt x="1411" y="625"/>
                    <a:pt x="1424" y="615"/>
                  </a:cubicBezTo>
                  <a:cubicBezTo>
                    <a:pt x="1437" y="606"/>
                    <a:pt x="1422" y="591"/>
                    <a:pt x="1453" y="580"/>
                  </a:cubicBezTo>
                  <a:cubicBezTo>
                    <a:pt x="1483" y="569"/>
                    <a:pt x="1510" y="558"/>
                    <a:pt x="1490" y="538"/>
                  </a:cubicBezTo>
                  <a:cubicBezTo>
                    <a:pt x="1470" y="517"/>
                    <a:pt x="1464" y="512"/>
                    <a:pt x="1464" y="495"/>
                  </a:cubicBezTo>
                  <a:cubicBezTo>
                    <a:pt x="1464" y="478"/>
                    <a:pt x="1457" y="465"/>
                    <a:pt x="1424" y="465"/>
                  </a:cubicBezTo>
                  <a:cubicBezTo>
                    <a:pt x="1392" y="465"/>
                    <a:pt x="1378" y="458"/>
                    <a:pt x="1368" y="443"/>
                  </a:cubicBezTo>
                  <a:cubicBezTo>
                    <a:pt x="1357" y="428"/>
                    <a:pt x="1363" y="393"/>
                    <a:pt x="1330" y="397"/>
                  </a:cubicBezTo>
                  <a:cubicBezTo>
                    <a:pt x="1298" y="400"/>
                    <a:pt x="1282" y="432"/>
                    <a:pt x="1243" y="423"/>
                  </a:cubicBezTo>
                  <a:cubicBezTo>
                    <a:pt x="1204" y="413"/>
                    <a:pt x="1191" y="412"/>
                    <a:pt x="1182" y="397"/>
                  </a:cubicBezTo>
                  <a:cubicBezTo>
                    <a:pt x="1173" y="382"/>
                    <a:pt x="1173" y="369"/>
                    <a:pt x="1136" y="356"/>
                  </a:cubicBezTo>
                  <a:cubicBezTo>
                    <a:pt x="1099" y="343"/>
                    <a:pt x="1079" y="345"/>
                    <a:pt x="1053" y="330"/>
                  </a:cubicBezTo>
                  <a:cubicBezTo>
                    <a:pt x="1027" y="315"/>
                    <a:pt x="1031" y="308"/>
                    <a:pt x="1046" y="284"/>
                  </a:cubicBezTo>
                  <a:cubicBezTo>
                    <a:pt x="1062" y="260"/>
                    <a:pt x="1057" y="258"/>
                    <a:pt x="1090" y="239"/>
                  </a:cubicBezTo>
                  <a:cubicBezTo>
                    <a:pt x="1123" y="221"/>
                    <a:pt x="1132" y="187"/>
                    <a:pt x="1154" y="167"/>
                  </a:cubicBezTo>
                  <a:cubicBezTo>
                    <a:pt x="1175" y="147"/>
                    <a:pt x="1206" y="98"/>
                    <a:pt x="1230" y="84"/>
                  </a:cubicBezTo>
                  <a:cubicBezTo>
                    <a:pt x="1254" y="69"/>
                    <a:pt x="1300" y="0"/>
                    <a:pt x="1202" y="80"/>
                  </a:cubicBezTo>
                  <a:cubicBezTo>
                    <a:pt x="1167" y="91"/>
                    <a:pt x="1101" y="156"/>
                    <a:pt x="1114" y="102"/>
                  </a:cubicBezTo>
                  <a:cubicBezTo>
                    <a:pt x="1127" y="48"/>
                    <a:pt x="1145" y="48"/>
                    <a:pt x="1110" y="48"/>
                  </a:cubicBezTo>
                  <a:cubicBezTo>
                    <a:pt x="1075" y="48"/>
                    <a:pt x="1075" y="4"/>
                    <a:pt x="1036" y="50"/>
                  </a:cubicBezTo>
                  <a:cubicBezTo>
                    <a:pt x="1027" y="69"/>
                    <a:pt x="1016" y="72"/>
                    <a:pt x="994" y="63"/>
                  </a:cubicBezTo>
                  <a:cubicBezTo>
                    <a:pt x="972" y="54"/>
                    <a:pt x="977" y="50"/>
                    <a:pt x="950" y="56"/>
                  </a:cubicBezTo>
                  <a:cubicBezTo>
                    <a:pt x="924" y="61"/>
                    <a:pt x="920" y="59"/>
                    <a:pt x="887" y="54"/>
                  </a:cubicBezTo>
                  <a:cubicBezTo>
                    <a:pt x="854" y="48"/>
                    <a:pt x="835" y="37"/>
                    <a:pt x="811" y="33"/>
                  </a:cubicBezTo>
                  <a:cubicBezTo>
                    <a:pt x="794" y="31"/>
                    <a:pt x="760" y="23"/>
                    <a:pt x="727" y="29"/>
                  </a:cubicBezTo>
                  <a:cubicBezTo>
                    <a:pt x="741" y="50"/>
                    <a:pt x="717" y="68"/>
                    <a:pt x="730" y="91"/>
                  </a:cubicBezTo>
                  <a:cubicBezTo>
                    <a:pt x="745" y="119"/>
                    <a:pt x="710" y="160"/>
                    <a:pt x="723" y="169"/>
                  </a:cubicBezTo>
                  <a:cubicBezTo>
                    <a:pt x="736" y="178"/>
                    <a:pt x="732" y="206"/>
                    <a:pt x="714" y="230"/>
                  </a:cubicBezTo>
                  <a:cubicBezTo>
                    <a:pt x="697" y="254"/>
                    <a:pt x="680" y="280"/>
                    <a:pt x="645" y="282"/>
                  </a:cubicBezTo>
                  <a:cubicBezTo>
                    <a:pt x="610" y="284"/>
                    <a:pt x="612" y="299"/>
                    <a:pt x="599" y="315"/>
                  </a:cubicBezTo>
                  <a:cubicBezTo>
                    <a:pt x="586" y="332"/>
                    <a:pt x="562" y="326"/>
                    <a:pt x="551" y="313"/>
                  </a:cubicBezTo>
                  <a:cubicBezTo>
                    <a:pt x="540" y="300"/>
                    <a:pt x="520" y="323"/>
                    <a:pt x="500" y="330"/>
                  </a:cubicBezTo>
                  <a:cubicBezTo>
                    <a:pt x="481" y="337"/>
                    <a:pt x="457" y="345"/>
                    <a:pt x="422" y="343"/>
                  </a:cubicBezTo>
                  <a:cubicBezTo>
                    <a:pt x="387" y="341"/>
                    <a:pt x="400" y="365"/>
                    <a:pt x="396" y="384"/>
                  </a:cubicBezTo>
                  <a:cubicBezTo>
                    <a:pt x="391" y="402"/>
                    <a:pt x="367" y="393"/>
                    <a:pt x="341" y="393"/>
                  </a:cubicBezTo>
                  <a:cubicBezTo>
                    <a:pt x="315" y="393"/>
                    <a:pt x="308" y="423"/>
                    <a:pt x="297" y="437"/>
                  </a:cubicBezTo>
                  <a:cubicBezTo>
                    <a:pt x="286" y="452"/>
                    <a:pt x="275" y="463"/>
                    <a:pt x="234" y="460"/>
                  </a:cubicBezTo>
                  <a:cubicBezTo>
                    <a:pt x="193" y="456"/>
                    <a:pt x="171" y="486"/>
                    <a:pt x="138" y="508"/>
                  </a:cubicBezTo>
                  <a:cubicBezTo>
                    <a:pt x="105" y="530"/>
                    <a:pt x="103" y="536"/>
                    <a:pt x="70" y="539"/>
                  </a:cubicBezTo>
                  <a:cubicBezTo>
                    <a:pt x="51" y="542"/>
                    <a:pt x="22" y="541"/>
                    <a:pt x="0" y="539"/>
                  </a:cubicBezTo>
                  <a:cubicBezTo>
                    <a:pt x="6" y="561"/>
                    <a:pt x="16" y="577"/>
                    <a:pt x="31" y="593"/>
                  </a:cubicBezTo>
                  <a:cubicBezTo>
                    <a:pt x="57" y="621"/>
                    <a:pt x="72" y="639"/>
                    <a:pt x="88" y="684"/>
                  </a:cubicBezTo>
                  <a:cubicBezTo>
                    <a:pt x="103" y="728"/>
                    <a:pt x="177" y="778"/>
                    <a:pt x="195" y="806"/>
                  </a:cubicBezTo>
                  <a:cubicBezTo>
                    <a:pt x="207" y="825"/>
                    <a:pt x="201" y="839"/>
                    <a:pt x="189" y="852"/>
                  </a:cubicBezTo>
                  <a:cubicBezTo>
                    <a:pt x="228" y="879"/>
                    <a:pt x="269" y="936"/>
                    <a:pt x="284" y="955"/>
                  </a:cubicBezTo>
                  <a:cubicBezTo>
                    <a:pt x="302" y="979"/>
                    <a:pt x="354" y="1007"/>
                    <a:pt x="377" y="1009"/>
                  </a:cubicBezTo>
                  <a:cubicBezTo>
                    <a:pt x="400" y="1011"/>
                    <a:pt x="403" y="1023"/>
                    <a:pt x="452" y="1039"/>
                  </a:cubicBezTo>
                  <a:cubicBezTo>
                    <a:pt x="502" y="1055"/>
                    <a:pt x="505" y="1053"/>
                    <a:pt x="542" y="1057"/>
                  </a:cubicBezTo>
                  <a:cubicBezTo>
                    <a:pt x="579" y="1062"/>
                    <a:pt x="626" y="1055"/>
                    <a:pt x="650" y="1044"/>
                  </a:cubicBezTo>
                  <a:cubicBezTo>
                    <a:pt x="674" y="1034"/>
                    <a:pt x="685" y="1027"/>
                    <a:pt x="710" y="1024"/>
                  </a:cubicBezTo>
                  <a:cubicBezTo>
                    <a:pt x="735" y="1021"/>
                    <a:pt x="747" y="1025"/>
                    <a:pt x="760" y="1033"/>
                  </a:cubicBezTo>
                  <a:cubicBezTo>
                    <a:pt x="773" y="1042"/>
                    <a:pt x="773" y="1062"/>
                    <a:pt x="805" y="1056"/>
                  </a:cubicBezTo>
                  <a:cubicBezTo>
                    <a:pt x="837" y="1049"/>
                    <a:pt x="834" y="1018"/>
                    <a:pt x="853" y="1008"/>
                  </a:cubicBezTo>
                  <a:cubicBezTo>
                    <a:pt x="873" y="998"/>
                    <a:pt x="885" y="1031"/>
                    <a:pt x="889" y="1047"/>
                  </a:cubicBezTo>
                  <a:cubicBezTo>
                    <a:pt x="894" y="1064"/>
                    <a:pt x="888" y="1072"/>
                    <a:pt x="885" y="1094"/>
                  </a:cubicBezTo>
                  <a:cubicBezTo>
                    <a:pt x="882" y="1115"/>
                    <a:pt x="910" y="1131"/>
                    <a:pt x="927" y="1145"/>
                  </a:cubicBezTo>
                  <a:cubicBezTo>
                    <a:pt x="945" y="1160"/>
                    <a:pt x="959" y="1159"/>
                    <a:pt x="983" y="1148"/>
                  </a:cubicBezTo>
                  <a:cubicBezTo>
                    <a:pt x="1007" y="1137"/>
                    <a:pt x="1004" y="1124"/>
                    <a:pt x="1030" y="1129"/>
                  </a:cubicBezTo>
                  <a:cubicBezTo>
                    <a:pt x="1056" y="1133"/>
                    <a:pt x="1092" y="1184"/>
                    <a:pt x="1107" y="1197"/>
                  </a:cubicBezTo>
                  <a:cubicBezTo>
                    <a:pt x="1121" y="1210"/>
                    <a:pt x="1154" y="1215"/>
                    <a:pt x="1171" y="1213"/>
                  </a:cubicBezTo>
                  <a:cubicBezTo>
                    <a:pt x="1188" y="1211"/>
                    <a:pt x="1200" y="1212"/>
                    <a:pt x="1218" y="1190"/>
                  </a:cubicBezTo>
                  <a:cubicBezTo>
                    <a:pt x="1235" y="1168"/>
                    <a:pt x="1246" y="1189"/>
                    <a:pt x="1253" y="1197"/>
                  </a:cubicBezTo>
                  <a:cubicBezTo>
                    <a:pt x="1259" y="1206"/>
                    <a:pt x="1266" y="1214"/>
                    <a:pt x="1280" y="1212"/>
                  </a:cubicBezTo>
                  <a:cubicBezTo>
                    <a:pt x="1284" y="1212"/>
                    <a:pt x="1289" y="1213"/>
                    <a:pt x="1293" y="1217"/>
                  </a:cubicBezTo>
                  <a:cubicBezTo>
                    <a:pt x="1297" y="1206"/>
                    <a:pt x="1301" y="1191"/>
                    <a:pt x="1302" y="1177"/>
                  </a:cubicBezTo>
                  <a:cubicBezTo>
                    <a:pt x="1304" y="1147"/>
                    <a:pt x="1287" y="1136"/>
                    <a:pt x="1320" y="1127"/>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0" name="Freeform 27">
              <a:extLst>
                <a:ext uri="{FF2B5EF4-FFF2-40B4-BE49-F238E27FC236}">
                  <a16:creationId xmlns:a16="http://schemas.microsoft.com/office/drawing/2014/main" id="{D3D190C4-B8A6-EC4D-A7F8-0D24D2923819}"/>
                </a:ext>
              </a:extLst>
            </p:cNvPr>
            <p:cNvSpPr>
              <a:spLocks/>
            </p:cNvSpPr>
            <p:nvPr/>
          </p:nvSpPr>
          <p:spPr bwMode="auto">
            <a:xfrm>
              <a:off x="4247" y="2313"/>
              <a:ext cx="563" cy="589"/>
            </a:xfrm>
            <a:custGeom>
              <a:avLst/>
              <a:gdLst>
                <a:gd name="T0" fmla="*/ 240 w 1217"/>
                <a:gd name="T1" fmla="*/ 33 h 1271"/>
                <a:gd name="T2" fmla="*/ 308 w 1217"/>
                <a:gd name="T3" fmla="*/ 88 h 1271"/>
                <a:gd name="T4" fmla="*/ 374 w 1217"/>
                <a:gd name="T5" fmla="*/ 161 h 1271"/>
                <a:gd name="T6" fmla="*/ 308 w 1217"/>
                <a:gd name="T7" fmla="*/ 238 h 1271"/>
                <a:gd name="T8" fmla="*/ 199 w 1217"/>
                <a:gd name="T9" fmla="*/ 181 h 1271"/>
                <a:gd name="T10" fmla="*/ 140 w 1217"/>
                <a:gd name="T11" fmla="*/ 233 h 1271"/>
                <a:gd name="T12" fmla="*/ 101 w 1217"/>
                <a:gd name="T13" fmla="*/ 305 h 1271"/>
                <a:gd name="T14" fmla="*/ 40 w 1217"/>
                <a:gd name="T15" fmla="*/ 431 h 1271"/>
                <a:gd name="T16" fmla="*/ 59 w 1217"/>
                <a:gd name="T17" fmla="*/ 477 h 1271"/>
                <a:gd name="T18" fmla="*/ 125 w 1217"/>
                <a:gd name="T19" fmla="*/ 550 h 1271"/>
                <a:gd name="T20" fmla="*/ 228 w 1217"/>
                <a:gd name="T21" fmla="*/ 559 h 1271"/>
                <a:gd name="T22" fmla="*/ 273 w 1217"/>
                <a:gd name="T23" fmla="*/ 609 h 1271"/>
                <a:gd name="T24" fmla="*/ 262 w 1217"/>
                <a:gd name="T25" fmla="*/ 720 h 1271"/>
                <a:gd name="T26" fmla="*/ 186 w 1217"/>
                <a:gd name="T27" fmla="*/ 800 h 1271"/>
                <a:gd name="T28" fmla="*/ 207 w 1217"/>
                <a:gd name="T29" fmla="*/ 873 h 1271"/>
                <a:gd name="T30" fmla="*/ 280 w 1217"/>
                <a:gd name="T31" fmla="*/ 883 h 1271"/>
                <a:gd name="T32" fmla="*/ 321 w 1217"/>
                <a:gd name="T33" fmla="*/ 965 h 1271"/>
                <a:gd name="T34" fmla="*/ 389 w 1217"/>
                <a:gd name="T35" fmla="*/ 1135 h 1271"/>
                <a:gd name="T36" fmla="*/ 494 w 1217"/>
                <a:gd name="T37" fmla="*/ 1189 h 1271"/>
                <a:gd name="T38" fmla="*/ 597 w 1217"/>
                <a:gd name="T39" fmla="*/ 1161 h 1271"/>
                <a:gd name="T40" fmla="*/ 568 w 1217"/>
                <a:gd name="T41" fmla="*/ 1247 h 1271"/>
                <a:gd name="T42" fmla="*/ 688 w 1217"/>
                <a:gd name="T43" fmla="*/ 1165 h 1271"/>
                <a:gd name="T44" fmla="*/ 878 w 1217"/>
                <a:gd name="T45" fmla="*/ 1209 h 1271"/>
                <a:gd name="T46" fmla="*/ 942 w 1217"/>
                <a:gd name="T47" fmla="*/ 1241 h 1271"/>
                <a:gd name="T48" fmla="*/ 1009 w 1217"/>
                <a:gd name="T49" fmla="*/ 1181 h 1271"/>
                <a:gd name="T50" fmla="*/ 1070 w 1217"/>
                <a:gd name="T51" fmla="*/ 1079 h 1271"/>
                <a:gd name="T52" fmla="*/ 1065 w 1217"/>
                <a:gd name="T53" fmla="*/ 992 h 1271"/>
                <a:gd name="T54" fmla="*/ 1175 w 1217"/>
                <a:gd name="T55" fmla="*/ 947 h 1271"/>
                <a:gd name="T56" fmla="*/ 1199 w 1217"/>
                <a:gd name="T57" fmla="*/ 803 h 1271"/>
                <a:gd name="T58" fmla="*/ 1081 w 1217"/>
                <a:gd name="T59" fmla="*/ 744 h 1271"/>
                <a:gd name="T60" fmla="*/ 991 w 1217"/>
                <a:gd name="T61" fmla="*/ 717 h 1271"/>
                <a:gd name="T62" fmla="*/ 906 w 1217"/>
                <a:gd name="T63" fmla="*/ 643 h 1271"/>
                <a:gd name="T64" fmla="*/ 872 w 1217"/>
                <a:gd name="T65" fmla="*/ 562 h 1271"/>
                <a:gd name="T66" fmla="*/ 888 w 1217"/>
                <a:gd name="T67" fmla="*/ 455 h 1271"/>
                <a:gd name="T68" fmla="*/ 1011 w 1217"/>
                <a:gd name="T69" fmla="*/ 444 h 1271"/>
                <a:gd name="T70" fmla="*/ 955 w 1217"/>
                <a:gd name="T71" fmla="*/ 338 h 1271"/>
                <a:gd name="T72" fmla="*/ 898 w 1217"/>
                <a:gd name="T73" fmla="*/ 402 h 1271"/>
                <a:gd name="T74" fmla="*/ 767 w 1217"/>
                <a:gd name="T75" fmla="*/ 315 h 1271"/>
                <a:gd name="T76" fmla="*/ 726 w 1217"/>
                <a:gd name="T77" fmla="*/ 243 h 1271"/>
                <a:gd name="T78" fmla="*/ 682 w 1217"/>
                <a:gd name="T79" fmla="*/ 180 h 1271"/>
                <a:gd name="T80" fmla="*/ 605 w 1217"/>
                <a:gd name="T81" fmla="*/ 138 h 1271"/>
                <a:gd name="T82" fmla="*/ 498 w 1217"/>
                <a:gd name="T83" fmla="*/ 98 h 1271"/>
                <a:gd name="T84" fmla="*/ 420 w 1217"/>
                <a:gd name="T85" fmla="*/ 72 h 1271"/>
                <a:gd name="T86" fmla="*/ 289 w 1217"/>
                <a:gd name="T87" fmla="*/ 5 h 1271"/>
                <a:gd name="T88" fmla="*/ 256 w 1217"/>
                <a:gd name="T89" fmla="*/ 26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17" h="1271">
                  <a:moveTo>
                    <a:pt x="256" y="26"/>
                  </a:moveTo>
                  <a:cubicBezTo>
                    <a:pt x="252" y="28"/>
                    <a:pt x="246" y="31"/>
                    <a:pt x="240" y="33"/>
                  </a:cubicBezTo>
                  <a:cubicBezTo>
                    <a:pt x="245" y="44"/>
                    <a:pt x="246" y="58"/>
                    <a:pt x="252" y="66"/>
                  </a:cubicBezTo>
                  <a:cubicBezTo>
                    <a:pt x="262" y="81"/>
                    <a:pt x="276" y="88"/>
                    <a:pt x="308" y="88"/>
                  </a:cubicBezTo>
                  <a:cubicBezTo>
                    <a:pt x="341" y="88"/>
                    <a:pt x="348" y="101"/>
                    <a:pt x="348" y="118"/>
                  </a:cubicBezTo>
                  <a:cubicBezTo>
                    <a:pt x="348" y="135"/>
                    <a:pt x="354" y="140"/>
                    <a:pt x="374" y="161"/>
                  </a:cubicBezTo>
                  <a:cubicBezTo>
                    <a:pt x="394" y="181"/>
                    <a:pt x="367" y="192"/>
                    <a:pt x="337" y="203"/>
                  </a:cubicBezTo>
                  <a:cubicBezTo>
                    <a:pt x="306" y="214"/>
                    <a:pt x="321" y="229"/>
                    <a:pt x="308" y="238"/>
                  </a:cubicBezTo>
                  <a:cubicBezTo>
                    <a:pt x="295" y="248"/>
                    <a:pt x="249" y="235"/>
                    <a:pt x="245" y="216"/>
                  </a:cubicBezTo>
                  <a:cubicBezTo>
                    <a:pt x="241" y="198"/>
                    <a:pt x="223" y="203"/>
                    <a:pt x="199" y="181"/>
                  </a:cubicBezTo>
                  <a:cubicBezTo>
                    <a:pt x="175" y="159"/>
                    <a:pt x="155" y="183"/>
                    <a:pt x="136" y="188"/>
                  </a:cubicBezTo>
                  <a:cubicBezTo>
                    <a:pt x="116" y="194"/>
                    <a:pt x="125" y="212"/>
                    <a:pt x="140" y="233"/>
                  </a:cubicBezTo>
                  <a:cubicBezTo>
                    <a:pt x="155" y="253"/>
                    <a:pt x="134" y="261"/>
                    <a:pt x="151" y="285"/>
                  </a:cubicBezTo>
                  <a:cubicBezTo>
                    <a:pt x="169" y="309"/>
                    <a:pt x="136" y="303"/>
                    <a:pt x="101" y="305"/>
                  </a:cubicBezTo>
                  <a:cubicBezTo>
                    <a:pt x="66" y="307"/>
                    <a:pt x="103" y="366"/>
                    <a:pt x="99" y="398"/>
                  </a:cubicBezTo>
                  <a:cubicBezTo>
                    <a:pt x="94" y="429"/>
                    <a:pt x="64" y="433"/>
                    <a:pt x="40" y="431"/>
                  </a:cubicBezTo>
                  <a:cubicBezTo>
                    <a:pt x="16" y="429"/>
                    <a:pt x="0" y="420"/>
                    <a:pt x="3" y="446"/>
                  </a:cubicBezTo>
                  <a:cubicBezTo>
                    <a:pt x="5" y="472"/>
                    <a:pt x="22" y="472"/>
                    <a:pt x="59" y="477"/>
                  </a:cubicBezTo>
                  <a:cubicBezTo>
                    <a:pt x="96" y="483"/>
                    <a:pt x="86" y="507"/>
                    <a:pt x="86" y="528"/>
                  </a:cubicBezTo>
                  <a:cubicBezTo>
                    <a:pt x="86" y="548"/>
                    <a:pt x="105" y="555"/>
                    <a:pt x="125" y="550"/>
                  </a:cubicBezTo>
                  <a:cubicBezTo>
                    <a:pt x="145" y="544"/>
                    <a:pt x="155" y="566"/>
                    <a:pt x="169" y="578"/>
                  </a:cubicBezTo>
                  <a:cubicBezTo>
                    <a:pt x="182" y="589"/>
                    <a:pt x="195" y="603"/>
                    <a:pt x="228" y="559"/>
                  </a:cubicBezTo>
                  <a:cubicBezTo>
                    <a:pt x="260" y="515"/>
                    <a:pt x="256" y="553"/>
                    <a:pt x="256" y="565"/>
                  </a:cubicBezTo>
                  <a:cubicBezTo>
                    <a:pt x="256" y="576"/>
                    <a:pt x="256" y="583"/>
                    <a:pt x="273" y="609"/>
                  </a:cubicBezTo>
                  <a:cubicBezTo>
                    <a:pt x="291" y="635"/>
                    <a:pt x="286" y="655"/>
                    <a:pt x="289" y="685"/>
                  </a:cubicBezTo>
                  <a:cubicBezTo>
                    <a:pt x="291" y="715"/>
                    <a:pt x="289" y="713"/>
                    <a:pt x="262" y="720"/>
                  </a:cubicBezTo>
                  <a:cubicBezTo>
                    <a:pt x="236" y="728"/>
                    <a:pt x="236" y="741"/>
                    <a:pt x="204" y="750"/>
                  </a:cubicBezTo>
                  <a:cubicBezTo>
                    <a:pt x="171" y="759"/>
                    <a:pt x="188" y="770"/>
                    <a:pt x="186" y="800"/>
                  </a:cubicBezTo>
                  <a:cubicBezTo>
                    <a:pt x="185" y="814"/>
                    <a:pt x="181" y="829"/>
                    <a:pt x="177" y="840"/>
                  </a:cubicBezTo>
                  <a:cubicBezTo>
                    <a:pt x="187" y="847"/>
                    <a:pt x="196" y="861"/>
                    <a:pt x="207" y="873"/>
                  </a:cubicBezTo>
                  <a:cubicBezTo>
                    <a:pt x="222" y="890"/>
                    <a:pt x="230" y="883"/>
                    <a:pt x="246" y="877"/>
                  </a:cubicBezTo>
                  <a:cubicBezTo>
                    <a:pt x="262" y="870"/>
                    <a:pt x="254" y="871"/>
                    <a:pt x="280" y="883"/>
                  </a:cubicBezTo>
                  <a:cubicBezTo>
                    <a:pt x="306" y="895"/>
                    <a:pt x="293" y="883"/>
                    <a:pt x="328" y="906"/>
                  </a:cubicBezTo>
                  <a:cubicBezTo>
                    <a:pt x="363" y="928"/>
                    <a:pt x="345" y="943"/>
                    <a:pt x="321" y="965"/>
                  </a:cubicBezTo>
                  <a:cubicBezTo>
                    <a:pt x="297" y="987"/>
                    <a:pt x="343" y="1006"/>
                    <a:pt x="339" y="1050"/>
                  </a:cubicBezTo>
                  <a:cubicBezTo>
                    <a:pt x="335" y="1095"/>
                    <a:pt x="367" y="1106"/>
                    <a:pt x="389" y="1135"/>
                  </a:cubicBezTo>
                  <a:cubicBezTo>
                    <a:pt x="411" y="1165"/>
                    <a:pt x="404" y="1184"/>
                    <a:pt x="424" y="1206"/>
                  </a:cubicBezTo>
                  <a:cubicBezTo>
                    <a:pt x="444" y="1228"/>
                    <a:pt x="470" y="1200"/>
                    <a:pt x="494" y="1189"/>
                  </a:cubicBezTo>
                  <a:cubicBezTo>
                    <a:pt x="518" y="1178"/>
                    <a:pt x="529" y="1150"/>
                    <a:pt x="546" y="1134"/>
                  </a:cubicBezTo>
                  <a:cubicBezTo>
                    <a:pt x="564" y="1117"/>
                    <a:pt x="586" y="1143"/>
                    <a:pt x="597" y="1161"/>
                  </a:cubicBezTo>
                  <a:cubicBezTo>
                    <a:pt x="608" y="1180"/>
                    <a:pt x="588" y="1195"/>
                    <a:pt x="573" y="1206"/>
                  </a:cubicBezTo>
                  <a:cubicBezTo>
                    <a:pt x="557" y="1217"/>
                    <a:pt x="542" y="1222"/>
                    <a:pt x="568" y="1247"/>
                  </a:cubicBezTo>
                  <a:cubicBezTo>
                    <a:pt x="594" y="1271"/>
                    <a:pt x="612" y="1241"/>
                    <a:pt x="634" y="1219"/>
                  </a:cubicBezTo>
                  <a:cubicBezTo>
                    <a:pt x="656" y="1197"/>
                    <a:pt x="649" y="1193"/>
                    <a:pt x="688" y="1165"/>
                  </a:cubicBezTo>
                  <a:cubicBezTo>
                    <a:pt x="728" y="1137"/>
                    <a:pt x="739" y="1193"/>
                    <a:pt x="769" y="1211"/>
                  </a:cubicBezTo>
                  <a:cubicBezTo>
                    <a:pt x="800" y="1230"/>
                    <a:pt x="848" y="1217"/>
                    <a:pt x="878" y="1209"/>
                  </a:cubicBezTo>
                  <a:cubicBezTo>
                    <a:pt x="909" y="1202"/>
                    <a:pt x="905" y="1219"/>
                    <a:pt x="935" y="1235"/>
                  </a:cubicBezTo>
                  <a:cubicBezTo>
                    <a:pt x="939" y="1237"/>
                    <a:pt x="941" y="1239"/>
                    <a:pt x="942" y="1241"/>
                  </a:cubicBezTo>
                  <a:cubicBezTo>
                    <a:pt x="956" y="1238"/>
                    <a:pt x="969" y="1232"/>
                    <a:pt x="973" y="1222"/>
                  </a:cubicBezTo>
                  <a:cubicBezTo>
                    <a:pt x="983" y="1200"/>
                    <a:pt x="995" y="1192"/>
                    <a:pt x="1009" y="1181"/>
                  </a:cubicBezTo>
                  <a:cubicBezTo>
                    <a:pt x="1024" y="1170"/>
                    <a:pt x="1049" y="1159"/>
                    <a:pt x="1052" y="1136"/>
                  </a:cubicBezTo>
                  <a:cubicBezTo>
                    <a:pt x="1055" y="1114"/>
                    <a:pt x="1057" y="1093"/>
                    <a:pt x="1070" y="1079"/>
                  </a:cubicBezTo>
                  <a:cubicBezTo>
                    <a:pt x="1083" y="1065"/>
                    <a:pt x="1096" y="1056"/>
                    <a:pt x="1083" y="1040"/>
                  </a:cubicBezTo>
                  <a:cubicBezTo>
                    <a:pt x="1070" y="1025"/>
                    <a:pt x="1029" y="1000"/>
                    <a:pt x="1065" y="992"/>
                  </a:cubicBezTo>
                  <a:cubicBezTo>
                    <a:pt x="1101" y="983"/>
                    <a:pt x="1113" y="982"/>
                    <a:pt x="1132" y="975"/>
                  </a:cubicBezTo>
                  <a:cubicBezTo>
                    <a:pt x="1152" y="968"/>
                    <a:pt x="1190" y="967"/>
                    <a:pt x="1175" y="947"/>
                  </a:cubicBezTo>
                  <a:cubicBezTo>
                    <a:pt x="1160" y="928"/>
                    <a:pt x="1132" y="915"/>
                    <a:pt x="1157" y="894"/>
                  </a:cubicBezTo>
                  <a:cubicBezTo>
                    <a:pt x="1181" y="874"/>
                    <a:pt x="1217" y="833"/>
                    <a:pt x="1199" y="803"/>
                  </a:cubicBezTo>
                  <a:cubicBezTo>
                    <a:pt x="1181" y="772"/>
                    <a:pt x="1190" y="760"/>
                    <a:pt x="1162" y="758"/>
                  </a:cubicBezTo>
                  <a:cubicBezTo>
                    <a:pt x="1134" y="757"/>
                    <a:pt x="1118" y="715"/>
                    <a:pt x="1081" y="744"/>
                  </a:cubicBezTo>
                  <a:cubicBezTo>
                    <a:pt x="1045" y="774"/>
                    <a:pt x="1011" y="776"/>
                    <a:pt x="998" y="764"/>
                  </a:cubicBezTo>
                  <a:cubicBezTo>
                    <a:pt x="985" y="751"/>
                    <a:pt x="986" y="742"/>
                    <a:pt x="991" y="717"/>
                  </a:cubicBezTo>
                  <a:cubicBezTo>
                    <a:pt x="996" y="692"/>
                    <a:pt x="1011" y="683"/>
                    <a:pt x="978" y="671"/>
                  </a:cubicBezTo>
                  <a:cubicBezTo>
                    <a:pt x="946" y="658"/>
                    <a:pt x="926" y="661"/>
                    <a:pt x="906" y="643"/>
                  </a:cubicBezTo>
                  <a:cubicBezTo>
                    <a:pt x="887" y="625"/>
                    <a:pt x="872" y="628"/>
                    <a:pt x="869" y="608"/>
                  </a:cubicBezTo>
                  <a:cubicBezTo>
                    <a:pt x="865" y="589"/>
                    <a:pt x="842" y="579"/>
                    <a:pt x="872" y="562"/>
                  </a:cubicBezTo>
                  <a:cubicBezTo>
                    <a:pt x="901" y="546"/>
                    <a:pt x="919" y="536"/>
                    <a:pt x="919" y="508"/>
                  </a:cubicBezTo>
                  <a:cubicBezTo>
                    <a:pt x="919" y="480"/>
                    <a:pt x="891" y="466"/>
                    <a:pt x="888" y="455"/>
                  </a:cubicBezTo>
                  <a:cubicBezTo>
                    <a:pt x="885" y="444"/>
                    <a:pt x="916" y="411"/>
                    <a:pt x="942" y="429"/>
                  </a:cubicBezTo>
                  <a:cubicBezTo>
                    <a:pt x="968" y="447"/>
                    <a:pt x="991" y="455"/>
                    <a:pt x="1011" y="444"/>
                  </a:cubicBezTo>
                  <a:cubicBezTo>
                    <a:pt x="1031" y="433"/>
                    <a:pt x="1027" y="415"/>
                    <a:pt x="1013" y="389"/>
                  </a:cubicBezTo>
                  <a:cubicBezTo>
                    <a:pt x="998" y="362"/>
                    <a:pt x="980" y="338"/>
                    <a:pt x="955" y="338"/>
                  </a:cubicBezTo>
                  <a:cubicBezTo>
                    <a:pt x="931" y="338"/>
                    <a:pt x="911" y="344"/>
                    <a:pt x="913" y="366"/>
                  </a:cubicBezTo>
                  <a:cubicBezTo>
                    <a:pt x="914" y="389"/>
                    <a:pt x="918" y="400"/>
                    <a:pt x="898" y="402"/>
                  </a:cubicBezTo>
                  <a:cubicBezTo>
                    <a:pt x="878" y="405"/>
                    <a:pt x="833" y="425"/>
                    <a:pt x="810" y="402"/>
                  </a:cubicBezTo>
                  <a:cubicBezTo>
                    <a:pt x="787" y="380"/>
                    <a:pt x="790" y="315"/>
                    <a:pt x="767" y="315"/>
                  </a:cubicBezTo>
                  <a:cubicBezTo>
                    <a:pt x="744" y="315"/>
                    <a:pt x="701" y="315"/>
                    <a:pt x="705" y="297"/>
                  </a:cubicBezTo>
                  <a:cubicBezTo>
                    <a:pt x="708" y="279"/>
                    <a:pt x="700" y="259"/>
                    <a:pt x="726" y="243"/>
                  </a:cubicBezTo>
                  <a:cubicBezTo>
                    <a:pt x="752" y="226"/>
                    <a:pt x="749" y="208"/>
                    <a:pt x="731" y="191"/>
                  </a:cubicBezTo>
                  <a:cubicBezTo>
                    <a:pt x="713" y="174"/>
                    <a:pt x="695" y="162"/>
                    <a:pt x="682" y="180"/>
                  </a:cubicBezTo>
                  <a:cubicBezTo>
                    <a:pt x="669" y="198"/>
                    <a:pt x="657" y="208"/>
                    <a:pt x="644" y="187"/>
                  </a:cubicBezTo>
                  <a:cubicBezTo>
                    <a:pt x="631" y="166"/>
                    <a:pt x="624" y="154"/>
                    <a:pt x="605" y="138"/>
                  </a:cubicBezTo>
                  <a:cubicBezTo>
                    <a:pt x="585" y="123"/>
                    <a:pt x="585" y="116"/>
                    <a:pt x="541" y="117"/>
                  </a:cubicBezTo>
                  <a:cubicBezTo>
                    <a:pt x="497" y="119"/>
                    <a:pt x="503" y="111"/>
                    <a:pt x="498" y="98"/>
                  </a:cubicBezTo>
                  <a:cubicBezTo>
                    <a:pt x="493" y="86"/>
                    <a:pt x="492" y="80"/>
                    <a:pt x="474" y="81"/>
                  </a:cubicBezTo>
                  <a:cubicBezTo>
                    <a:pt x="456" y="83"/>
                    <a:pt x="436" y="90"/>
                    <a:pt x="420" y="72"/>
                  </a:cubicBezTo>
                  <a:cubicBezTo>
                    <a:pt x="403" y="54"/>
                    <a:pt x="371" y="47"/>
                    <a:pt x="346" y="34"/>
                  </a:cubicBezTo>
                  <a:cubicBezTo>
                    <a:pt x="321" y="22"/>
                    <a:pt x="292" y="19"/>
                    <a:pt x="289" y="5"/>
                  </a:cubicBezTo>
                  <a:cubicBezTo>
                    <a:pt x="288" y="4"/>
                    <a:pt x="288" y="2"/>
                    <a:pt x="288" y="0"/>
                  </a:cubicBezTo>
                  <a:cubicBezTo>
                    <a:pt x="273" y="7"/>
                    <a:pt x="264" y="22"/>
                    <a:pt x="256" y="2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1" name="Freeform 28">
              <a:extLst>
                <a:ext uri="{FF2B5EF4-FFF2-40B4-BE49-F238E27FC236}">
                  <a16:creationId xmlns:a16="http://schemas.microsoft.com/office/drawing/2014/main" id="{16AD4084-931E-5142-9AF1-4D0F4BB376B1}"/>
                </a:ext>
              </a:extLst>
            </p:cNvPr>
            <p:cNvSpPr>
              <a:spLocks/>
            </p:cNvSpPr>
            <p:nvPr/>
          </p:nvSpPr>
          <p:spPr bwMode="auto">
            <a:xfrm>
              <a:off x="4378" y="2218"/>
              <a:ext cx="671" cy="469"/>
            </a:xfrm>
            <a:custGeom>
              <a:avLst/>
              <a:gdLst>
                <a:gd name="T0" fmla="*/ 963 w 1448"/>
                <a:gd name="T1" fmla="*/ 946 h 1013"/>
                <a:gd name="T2" fmla="*/ 1032 w 1448"/>
                <a:gd name="T3" fmla="*/ 991 h 1013"/>
                <a:gd name="T4" fmla="*/ 1119 w 1448"/>
                <a:gd name="T5" fmla="*/ 992 h 1013"/>
                <a:gd name="T6" fmla="*/ 1191 w 1448"/>
                <a:gd name="T7" fmla="*/ 977 h 1013"/>
                <a:gd name="T8" fmla="*/ 1232 w 1448"/>
                <a:gd name="T9" fmla="*/ 927 h 1013"/>
                <a:gd name="T10" fmla="*/ 1251 w 1448"/>
                <a:gd name="T11" fmla="*/ 843 h 1013"/>
                <a:gd name="T12" fmla="*/ 1246 w 1448"/>
                <a:gd name="T13" fmla="*/ 782 h 1013"/>
                <a:gd name="T14" fmla="*/ 1274 w 1448"/>
                <a:gd name="T15" fmla="*/ 742 h 1013"/>
                <a:gd name="T16" fmla="*/ 1440 w 1448"/>
                <a:gd name="T17" fmla="*/ 785 h 1013"/>
                <a:gd name="T18" fmla="*/ 1370 w 1448"/>
                <a:gd name="T19" fmla="*/ 656 h 1013"/>
                <a:gd name="T20" fmla="*/ 1221 w 1448"/>
                <a:gd name="T21" fmla="*/ 567 h 1013"/>
                <a:gd name="T22" fmla="*/ 1156 w 1448"/>
                <a:gd name="T23" fmla="*/ 474 h 1013"/>
                <a:gd name="T24" fmla="*/ 968 w 1448"/>
                <a:gd name="T25" fmla="*/ 266 h 1013"/>
                <a:gd name="T26" fmla="*/ 867 w 1448"/>
                <a:gd name="T27" fmla="*/ 148 h 1013"/>
                <a:gd name="T28" fmla="*/ 649 w 1448"/>
                <a:gd name="T29" fmla="*/ 52 h 1013"/>
                <a:gd name="T30" fmla="*/ 571 w 1448"/>
                <a:gd name="T31" fmla="*/ 29 h 1013"/>
                <a:gd name="T32" fmla="*/ 478 w 1448"/>
                <a:gd name="T33" fmla="*/ 133 h 1013"/>
                <a:gd name="T34" fmla="*/ 409 w 1448"/>
                <a:gd name="T35" fmla="*/ 191 h 1013"/>
                <a:gd name="T36" fmla="*/ 331 w 1448"/>
                <a:gd name="T37" fmla="*/ 176 h 1013"/>
                <a:gd name="T38" fmla="*/ 250 w 1448"/>
                <a:gd name="T39" fmla="*/ 211 h 1013"/>
                <a:gd name="T40" fmla="*/ 116 w 1448"/>
                <a:gd name="T41" fmla="*/ 134 h 1013"/>
                <a:gd name="T42" fmla="*/ 5 w 1448"/>
                <a:gd name="T43" fmla="*/ 151 h 1013"/>
                <a:gd name="T44" fmla="*/ 62 w 1448"/>
                <a:gd name="T45" fmla="*/ 240 h 1013"/>
                <a:gd name="T46" fmla="*/ 190 w 1448"/>
                <a:gd name="T47" fmla="*/ 287 h 1013"/>
                <a:gd name="T48" fmla="*/ 257 w 1448"/>
                <a:gd name="T49" fmla="*/ 323 h 1013"/>
                <a:gd name="T50" fmla="*/ 360 w 1448"/>
                <a:gd name="T51" fmla="*/ 393 h 1013"/>
                <a:gd name="T52" fmla="*/ 447 w 1448"/>
                <a:gd name="T53" fmla="*/ 397 h 1013"/>
                <a:gd name="T54" fmla="*/ 421 w 1448"/>
                <a:gd name="T55" fmla="*/ 503 h 1013"/>
                <a:gd name="T56" fmla="*/ 526 w 1448"/>
                <a:gd name="T57" fmla="*/ 608 h 1013"/>
                <a:gd name="T58" fmla="*/ 629 w 1448"/>
                <a:gd name="T59" fmla="*/ 572 h 1013"/>
                <a:gd name="T60" fmla="*/ 729 w 1448"/>
                <a:gd name="T61" fmla="*/ 595 h 1013"/>
                <a:gd name="T62" fmla="*/ 658 w 1448"/>
                <a:gd name="T63" fmla="*/ 635 h 1013"/>
                <a:gd name="T64" fmla="*/ 635 w 1448"/>
                <a:gd name="T65" fmla="*/ 714 h 1013"/>
                <a:gd name="T66" fmla="*/ 585 w 1448"/>
                <a:gd name="T67" fmla="*/ 814 h 1013"/>
                <a:gd name="T68" fmla="*/ 694 w 1448"/>
                <a:gd name="T69" fmla="*/ 877 h 1013"/>
                <a:gd name="T70" fmla="*/ 714 w 1448"/>
                <a:gd name="T71" fmla="*/ 970 h 1013"/>
                <a:gd name="T72" fmla="*/ 878 w 1448"/>
                <a:gd name="T73" fmla="*/ 964 h 1013"/>
                <a:gd name="T74" fmla="*/ 919 w 1448"/>
                <a:gd name="T75" fmla="*/ 96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8" h="1013">
                  <a:moveTo>
                    <a:pt x="919" y="963"/>
                  </a:moveTo>
                  <a:cubicBezTo>
                    <a:pt x="922" y="950"/>
                    <a:pt x="951" y="956"/>
                    <a:pt x="963" y="946"/>
                  </a:cubicBezTo>
                  <a:cubicBezTo>
                    <a:pt x="974" y="936"/>
                    <a:pt x="992" y="955"/>
                    <a:pt x="997" y="967"/>
                  </a:cubicBezTo>
                  <a:cubicBezTo>
                    <a:pt x="1002" y="980"/>
                    <a:pt x="1012" y="984"/>
                    <a:pt x="1032" y="991"/>
                  </a:cubicBezTo>
                  <a:cubicBezTo>
                    <a:pt x="1051" y="998"/>
                    <a:pt x="1051" y="1005"/>
                    <a:pt x="1073" y="996"/>
                  </a:cubicBezTo>
                  <a:cubicBezTo>
                    <a:pt x="1094" y="988"/>
                    <a:pt x="1102" y="971"/>
                    <a:pt x="1119" y="992"/>
                  </a:cubicBezTo>
                  <a:cubicBezTo>
                    <a:pt x="1135" y="1013"/>
                    <a:pt x="1140" y="1006"/>
                    <a:pt x="1160" y="1000"/>
                  </a:cubicBezTo>
                  <a:cubicBezTo>
                    <a:pt x="1179" y="995"/>
                    <a:pt x="1191" y="993"/>
                    <a:pt x="1191" y="977"/>
                  </a:cubicBezTo>
                  <a:cubicBezTo>
                    <a:pt x="1191" y="960"/>
                    <a:pt x="1196" y="960"/>
                    <a:pt x="1209" y="953"/>
                  </a:cubicBezTo>
                  <a:cubicBezTo>
                    <a:pt x="1222" y="946"/>
                    <a:pt x="1227" y="949"/>
                    <a:pt x="1232" y="927"/>
                  </a:cubicBezTo>
                  <a:cubicBezTo>
                    <a:pt x="1237" y="904"/>
                    <a:pt x="1255" y="910"/>
                    <a:pt x="1258" y="888"/>
                  </a:cubicBezTo>
                  <a:cubicBezTo>
                    <a:pt x="1261" y="866"/>
                    <a:pt x="1228" y="850"/>
                    <a:pt x="1251" y="843"/>
                  </a:cubicBezTo>
                  <a:cubicBezTo>
                    <a:pt x="1274" y="836"/>
                    <a:pt x="1294" y="838"/>
                    <a:pt x="1284" y="820"/>
                  </a:cubicBezTo>
                  <a:cubicBezTo>
                    <a:pt x="1274" y="802"/>
                    <a:pt x="1264" y="796"/>
                    <a:pt x="1246" y="782"/>
                  </a:cubicBezTo>
                  <a:cubicBezTo>
                    <a:pt x="1228" y="768"/>
                    <a:pt x="1223" y="749"/>
                    <a:pt x="1240" y="745"/>
                  </a:cubicBezTo>
                  <a:cubicBezTo>
                    <a:pt x="1252" y="741"/>
                    <a:pt x="1252" y="733"/>
                    <a:pt x="1274" y="742"/>
                  </a:cubicBezTo>
                  <a:cubicBezTo>
                    <a:pt x="1276" y="736"/>
                    <a:pt x="1285" y="734"/>
                    <a:pt x="1304" y="741"/>
                  </a:cubicBezTo>
                  <a:cubicBezTo>
                    <a:pt x="1365" y="763"/>
                    <a:pt x="1431" y="811"/>
                    <a:pt x="1440" y="785"/>
                  </a:cubicBezTo>
                  <a:cubicBezTo>
                    <a:pt x="1448" y="759"/>
                    <a:pt x="1413" y="730"/>
                    <a:pt x="1413" y="700"/>
                  </a:cubicBezTo>
                  <a:cubicBezTo>
                    <a:pt x="1413" y="670"/>
                    <a:pt x="1400" y="656"/>
                    <a:pt x="1370" y="656"/>
                  </a:cubicBezTo>
                  <a:cubicBezTo>
                    <a:pt x="1339" y="656"/>
                    <a:pt x="1304" y="659"/>
                    <a:pt x="1291" y="630"/>
                  </a:cubicBezTo>
                  <a:cubicBezTo>
                    <a:pt x="1278" y="600"/>
                    <a:pt x="1269" y="567"/>
                    <a:pt x="1221" y="567"/>
                  </a:cubicBezTo>
                  <a:cubicBezTo>
                    <a:pt x="1173" y="567"/>
                    <a:pt x="1147" y="552"/>
                    <a:pt x="1147" y="530"/>
                  </a:cubicBezTo>
                  <a:cubicBezTo>
                    <a:pt x="1147" y="507"/>
                    <a:pt x="1195" y="504"/>
                    <a:pt x="1156" y="474"/>
                  </a:cubicBezTo>
                  <a:cubicBezTo>
                    <a:pt x="1116" y="444"/>
                    <a:pt x="1042" y="374"/>
                    <a:pt x="1025" y="341"/>
                  </a:cubicBezTo>
                  <a:cubicBezTo>
                    <a:pt x="1007" y="307"/>
                    <a:pt x="1012" y="292"/>
                    <a:pt x="968" y="266"/>
                  </a:cubicBezTo>
                  <a:cubicBezTo>
                    <a:pt x="924" y="241"/>
                    <a:pt x="924" y="244"/>
                    <a:pt x="929" y="215"/>
                  </a:cubicBezTo>
                  <a:cubicBezTo>
                    <a:pt x="933" y="185"/>
                    <a:pt x="907" y="159"/>
                    <a:pt x="867" y="148"/>
                  </a:cubicBezTo>
                  <a:cubicBezTo>
                    <a:pt x="828" y="137"/>
                    <a:pt x="780" y="140"/>
                    <a:pt x="749" y="118"/>
                  </a:cubicBezTo>
                  <a:cubicBezTo>
                    <a:pt x="719" y="96"/>
                    <a:pt x="653" y="89"/>
                    <a:pt x="649" y="52"/>
                  </a:cubicBezTo>
                  <a:cubicBezTo>
                    <a:pt x="646" y="29"/>
                    <a:pt x="649" y="23"/>
                    <a:pt x="658" y="10"/>
                  </a:cubicBezTo>
                  <a:cubicBezTo>
                    <a:pt x="596" y="0"/>
                    <a:pt x="600" y="13"/>
                    <a:pt x="571" y="29"/>
                  </a:cubicBezTo>
                  <a:cubicBezTo>
                    <a:pt x="539" y="47"/>
                    <a:pt x="549" y="65"/>
                    <a:pt x="544" y="97"/>
                  </a:cubicBezTo>
                  <a:cubicBezTo>
                    <a:pt x="539" y="129"/>
                    <a:pt x="509" y="130"/>
                    <a:pt x="478" y="133"/>
                  </a:cubicBezTo>
                  <a:cubicBezTo>
                    <a:pt x="447" y="136"/>
                    <a:pt x="458" y="164"/>
                    <a:pt x="449" y="183"/>
                  </a:cubicBezTo>
                  <a:cubicBezTo>
                    <a:pt x="439" y="203"/>
                    <a:pt x="414" y="194"/>
                    <a:pt x="409" y="191"/>
                  </a:cubicBezTo>
                  <a:cubicBezTo>
                    <a:pt x="404" y="189"/>
                    <a:pt x="401" y="169"/>
                    <a:pt x="381" y="154"/>
                  </a:cubicBezTo>
                  <a:cubicBezTo>
                    <a:pt x="331" y="140"/>
                    <a:pt x="329" y="159"/>
                    <a:pt x="331" y="176"/>
                  </a:cubicBezTo>
                  <a:cubicBezTo>
                    <a:pt x="332" y="193"/>
                    <a:pt x="319" y="189"/>
                    <a:pt x="298" y="204"/>
                  </a:cubicBezTo>
                  <a:cubicBezTo>
                    <a:pt x="277" y="219"/>
                    <a:pt x="275" y="239"/>
                    <a:pt x="250" y="211"/>
                  </a:cubicBezTo>
                  <a:cubicBezTo>
                    <a:pt x="226" y="183"/>
                    <a:pt x="196" y="215"/>
                    <a:pt x="182" y="204"/>
                  </a:cubicBezTo>
                  <a:cubicBezTo>
                    <a:pt x="167" y="193"/>
                    <a:pt x="141" y="158"/>
                    <a:pt x="116" y="134"/>
                  </a:cubicBezTo>
                  <a:cubicBezTo>
                    <a:pt x="91" y="111"/>
                    <a:pt x="73" y="118"/>
                    <a:pt x="42" y="132"/>
                  </a:cubicBezTo>
                  <a:cubicBezTo>
                    <a:pt x="11" y="146"/>
                    <a:pt x="10" y="137"/>
                    <a:pt x="5" y="151"/>
                  </a:cubicBezTo>
                  <a:cubicBezTo>
                    <a:pt x="0" y="165"/>
                    <a:pt x="1" y="197"/>
                    <a:pt x="5" y="211"/>
                  </a:cubicBezTo>
                  <a:cubicBezTo>
                    <a:pt x="8" y="225"/>
                    <a:pt x="37" y="228"/>
                    <a:pt x="62" y="240"/>
                  </a:cubicBezTo>
                  <a:cubicBezTo>
                    <a:pt x="87" y="253"/>
                    <a:pt x="119" y="260"/>
                    <a:pt x="136" y="278"/>
                  </a:cubicBezTo>
                  <a:cubicBezTo>
                    <a:pt x="152" y="296"/>
                    <a:pt x="172" y="289"/>
                    <a:pt x="190" y="287"/>
                  </a:cubicBezTo>
                  <a:cubicBezTo>
                    <a:pt x="208" y="286"/>
                    <a:pt x="209" y="292"/>
                    <a:pt x="214" y="304"/>
                  </a:cubicBezTo>
                  <a:cubicBezTo>
                    <a:pt x="219" y="317"/>
                    <a:pt x="213" y="325"/>
                    <a:pt x="257" y="323"/>
                  </a:cubicBezTo>
                  <a:cubicBezTo>
                    <a:pt x="301" y="322"/>
                    <a:pt x="301" y="329"/>
                    <a:pt x="321" y="344"/>
                  </a:cubicBezTo>
                  <a:cubicBezTo>
                    <a:pt x="340" y="360"/>
                    <a:pt x="347" y="372"/>
                    <a:pt x="360" y="393"/>
                  </a:cubicBezTo>
                  <a:cubicBezTo>
                    <a:pt x="373" y="414"/>
                    <a:pt x="385" y="404"/>
                    <a:pt x="398" y="386"/>
                  </a:cubicBezTo>
                  <a:cubicBezTo>
                    <a:pt x="411" y="368"/>
                    <a:pt x="429" y="380"/>
                    <a:pt x="447" y="397"/>
                  </a:cubicBezTo>
                  <a:cubicBezTo>
                    <a:pt x="465" y="414"/>
                    <a:pt x="468" y="432"/>
                    <a:pt x="442" y="449"/>
                  </a:cubicBezTo>
                  <a:cubicBezTo>
                    <a:pt x="416" y="465"/>
                    <a:pt x="424" y="485"/>
                    <a:pt x="421" y="503"/>
                  </a:cubicBezTo>
                  <a:cubicBezTo>
                    <a:pt x="417" y="521"/>
                    <a:pt x="460" y="521"/>
                    <a:pt x="483" y="521"/>
                  </a:cubicBezTo>
                  <a:cubicBezTo>
                    <a:pt x="506" y="521"/>
                    <a:pt x="503" y="586"/>
                    <a:pt x="526" y="608"/>
                  </a:cubicBezTo>
                  <a:cubicBezTo>
                    <a:pt x="549" y="631"/>
                    <a:pt x="594" y="611"/>
                    <a:pt x="614" y="608"/>
                  </a:cubicBezTo>
                  <a:cubicBezTo>
                    <a:pt x="634" y="606"/>
                    <a:pt x="630" y="595"/>
                    <a:pt x="629" y="572"/>
                  </a:cubicBezTo>
                  <a:cubicBezTo>
                    <a:pt x="627" y="550"/>
                    <a:pt x="647" y="544"/>
                    <a:pt x="671" y="544"/>
                  </a:cubicBezTo>
                  <a:cubicBezTo>
                    <a:pt x="696" y="544"/>
                    <a:pt x="714" y="568"/>
                    <a:pt x="729" y="595"/>
                  </a:cubicBezTo>
                  <a:cubicBezTo>
                    <a:pt x="743" y="621"/>
                    <a:pt x="747" y="639"/>
                    <a:pt x="727" y="650"/>
                  </a:cubicBezTo>
                  <a:cubicBezTo>
                    <a:pt x="707" y="661"/>
                    <a:pt x="684" y="653"/>
                    <a:pt x="658" y="635"/>
                  </a:cubicBezTo>
                  <a:cubicBezTo>
                    <a:pt x="632" y="617"/>
                    <a:pt x="601" y="650"/>
                    <a:pt x="604" y="661"/>
                  </a:cubicBezTo>
                  <a:cubicBezTo>
                    <a:pt x="607" y="672"/>
                    <a:pt x="635" y="686"/>
                    <a:pt x="635" y="714"/>
                  </a:cubicBezTo>
                  <a:cubicBezTo>
                    <a:pt x="635" y="742"/>
                    <a:pt x="617" y="752"/>
                    <a:pt x="588" y="768"/>
                  </a:cubicBezTo>
                  <a:cubicBezTo>
                    <a:pt x="558" y="785"/>
                    <a:pt x="581" y="795"/>
                    <a:pt x="585" y="814"/>
                  </a:cubicBezTo>
                  <a:cubicBezTo>
                    <a:pt x="588" y="834"/>
                    <a:pt x="603" y="831"/>
                    <a:pt x="622" y="849"/>
                  </a:cubicBezTo>
                  <a:cubicBezTo>
                    <a:pt x="642" y="867"/>
                    <a:pt x="662" y="864"/>
                    <a:pt x="694" y="877"/>
                  </a:cubicBezTo>
                  <a:cubicBezTo>
                    <a:pt x="727" y="889"/>
                    <a:pt x="712" y="898"/>
                    <a:pt x="707" y="923"/>
                  </a:cubicBezTo>
                  <a:cubicBezTo>
                    <a:pt x="702" y="948"/>
                    <a:pt x="701" y="957"/>
                    <a:pt x="714" y="970"/>
                  </a:cubicBezTo>
                  <a:cubicBezTo>
                    <a:pt x="727" y="982"/>
                    <a:pt x="761" y="980"/>
                    <a:pt x="797" y="950"/>
                  </a:cubicBezTo>
                  <a:cubicBezTo>
                    <a:pt x="834" y="921"/>
                    <a:pt x="850" y="963"/>
                    <a:pt x="878" y="964"/>
                  </a:cubicBezTo>
                  <a:cubicBezTo>
                    <a:pt x="892" y="965"/>
                    <a:pt x="897" y="969"/>
                    <a:pt x="901" y="976"/>
                  </a:cubicBezTo>
                  <a:cubicBezTo>
                    <a:pt x="909" y="973"/>
                    <a:pt x="917" y="969"/>
                    <a:pt x="919" y="96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2" name="Freeform 29">
              <a:extLst>
                <a:ext uri="{FF2B5EF4-FFF2-40B4-BE49-F238E27FC236}">
                  <a16:creationId xmlns:a16="http://schemas.microsoft.com/office/drawing/2014/main" id="{901EAD80-25EC-0B47-9D1B-466944665679}"/>
                </a:ext>
              </a:extLst>
            </p:cNvPr>
            <p:cNvSpPr>
              <a:spLocks/>
            </p:cNvSpPr>
            <p:nvPr/>
          </p:nvSpPr>
          <p:spPr bwMode="auto">
            <a:xfrm>
              <a:off x="4661" y="2651"/>
              <a:ext cx="455" cy="451"/>
            </a:xfrm>
            <a:custGeom>
              <a:avLst/>
              <a:gdLst>
                <a:gd name="T0" fmla="*/ 913 w 983"/>
                <a:gd name="T1" fmla="*/ 416 h 972"/>
                <a:gd name="T2" fmla="*/ 965 w 983"/>
                <a:gd name="T3" fmla="*/ 379 h 972"/>
                <a:gd name="T4" fmla="*/ 926 w 983"/>
                <a:gd name="T5" fmla="*/ 298 h 972"/>
                <a:gd name="T6" fmla="*/ 948 w 983"/>
                <a:gd name="T7" fmla="*/ 227 h 972"/>
                <a:gd name="T8" fmla="*/ 830 w 983"/>
                <a:gd name="T9" fmla="*/ 205 h 972"/>
                <a:gd name="T10" fmla="*/ 707 w 983"/>
                <a:gd name="T11" fmla="*/ 179 h 972"/>
                <a:gd name="T12" fmla="*/ 607 w 983"/>
                <a:gd name="T13" fmla="*/ 253 h 972"/>
                <a:gd name="T14" fmla="*/ 572 w 983"/>
                <a:gd name="T15" fmla="*/ 216 h 972"/>
                <a:gd name="T16" fmla="*/ 559 w 983"/>
                <a:gd name="T17" fmla="*/ 168 h 972"/>
                <a:gd name="T18" fmla="*/ 668 w 983"/>
                <a:gd name="T19" fmla="*/ 164 h 972"/>
                <a:gd name="T20" fmla="*/ 706 w 983"/>
                <a:gd name="T21" fmla="*/ 85 h 972"/>
                <a:gd name="T22" fmla="*/ 677 w 983"/>
                <a:gd name="T23" fmla="*/ 63 h 972"/>
                <a:gd name="T24" fmla="*/ 620 w 983"/>
                <a:gd name="T25" fmla="*/ 31 h 972"/>
                <a:gd name="T26" fmla="*/ 601 w 983"/>
                <a:gd name="T27" fmla="*/ 16 h 972"/>
                <a:gd name="T28" fmla="*/ 599 w 983"/>
                <a:gd name="T29" fmla="*/ 17 h 972"/>
                <a:gd name="T30" fmla="*/ 581 w 983"/>
                <a:gd name="T31" fmla="*/ 41 h 972"/>
                <a:gd name="T32" fmla="*/ 550 w 983"/>
                <a:gd name="T33" fmla="*/ 64 h 972"/>
                <a:gd name="T34" fmla="*/ 509 w 983"/>
                <a:gd name="T35" fmla="*/ 56 h 972"/>
                <a:gd name="T36" fmla="*/ 463 w 983"/>
                <a:gd name="T37" fmla="*/ 60 h 972"/>
                <a:gd name="T38" fmla="*/ 422 w 983"/>
                <a:gd name="T39" fmla="*/ 55 h 972"/>
                <a:gd name="T40" fmla="*/ 387 w 983"/>
                <a:gd name="T41" fmla="*/ 31 h 972"/>
                <a:gd name="T42" fmla="*/ 353 w 983"/>
                <a:gd name="T43" fmla="*/ 10 h 972"/>
                <a:gd name="T44" fmla="*/ 309 w 983"/>
                <a:gd name="T45" fmla="*/ 27 h 972"/>
                <a:gd name="T46" fmla="*/ 291 w 983"/>
                <a:gd name="T47" fmla="*/ 40 h 972"/>
                <a:gd name="T48" fmla="*/ 305 w 983"/>
                <a:gd name="T49" fmla="*/ 73 h 972"/>
                <a:gd name="T50" fmla="*/ 263 w 983"/>
                <a:gd name="T51" fmla="*/ 164 h 972"/>
                <a:gd name="T52" fmla="*/ 281 w 983"/>
                <a:gd name="T53" fmla="*/ 217 h 972"/>
                <a:gd name="T54" fmla="*/ 238 w 983"/>
                <a:gd name="T55" fmla="*/ 245 h 972"/>
                <a:gd name="T56" fmla="*/ 171 w 983"/>
                <a:gd name="T57" fmla="*/ 262 h 972"/>
                <a:gd name="T58" fmla="*/ 189 w 983"/>
                <a:gd name="T59" fmla="*/ 310 h 972"/>
                <a:gd name="T60" fmla="*/ 176 w 983"/>
                <a:gd name="T61" fmla="*/ 349 h 972"/>
                <a:gd name="T62" fmla="*/ 158 w 983"/>
                <a:gd name="T63" fmla="*/ 406 h 972"/>
                <a:gd name="T64" fmla="*/ 115 w 983"/>
                <a:gd name="T65" fmla="*/ 451 h 972"/>
                <a:gd name="T66" fmla="*/ 79 w 983"/>
                <a:gd name="T67" fmla="*/ 492 h 972"/>
                <a:gd name="T68" fmla="*/ 48 w 983"/>
                <a:gd name="T69" fmla="*/ 511 h 972"/>
                <a:gd name="T70" fmla="*/ 6 w 983"/>
                <a:gd name="T71" fmla="*/ 580 h 972"/>
                <a:gd name="T72" fmla="*/ 91 w 983"/>
                <a:gd name="T73" fmla="*/ 635 h 972"/>
                <a:gd name="T74" fmla="*/ 157 w 983"/>
                <a:gd name="T75" fmla="*/ 733 h 972"/>
                <a:gd name="T76" fmla="*/ 156 w 983"/>
                <a:gd name="T77" fmla="*/ 780 h 972"/>
                <a:gd name="T78" fmla="*/ 192 w 983"/>
                <a:gd name="T79" fmla="*/ 777 h 972"/>
                <a:gd name="T80" fmla="*/ 246 w 983"/>
                <a:gd name="T81" fmla="*/ 782 h 972"/>
                <a:gd name="T82" fmla="*/ 251 w 983"/>
                <a:gd name="T83" fmla="*/ 848 h 972"/>
                <a:gd name="T84" fmla="*/ 294 w 983"/>
                <a:gd name="T85" fmla="*/ 905 h 972"/>
                <a:gd name="T86" fmla="*/ 330 w 983"/>
                <a:gd name="T87" fmla="*/ 954 h 972"/>
                <a:gd name="T88" fmla="*/ 397 w 983"/>
                <a:gd name="T89" fmla="*/ 959 h 972"/>
                <a:gd name="T90" fmla="*/ 438 w 983"/>
                <a:gd name="T91" fmla="*/ 923 h 972"/>
                <a:gd name="T92" fmla="*/ 486 w 983"/>
                <a:gd name="T93" fmla="*/ 914 h 972"/>
                <a:gd name="T94" fmla="*/ 533 w 983"/>
                <a:gd name="T95" fmla="*/ 962 h 972"/>
                <a:gd name="T96" fmla="*/ 590 w 983"/>
                <a:gd name="T97" fmla="*/ 950 h 972"/>
                <a:gd name="T98" fmla="*/ 666 w 983"/>
                <a:gd name="T99" fmla="*/ 937 h 972"/>
                <a:gd name="T100" fmla="*/ 713 w 983"/>
                <a:gd name="T101" fmla="*/ 971 h 972"/>
                <a:gd name="T102" fmla="*/ 720 w 983"/>
                <a:gd name="T103" fmla="*/ 972 h 972"/>
                <a:gd name="T104" fmla="*/ 747 w 983"/>
                <a:gd name="T105" fmla="*/ 906 h 972"/>
                <a:gd name="T106" fmla="*/ 768 w 983"/>
                <a:gd name="T107" fmla="*/ 791 h 972"/>
                <a:gd name="T108" fmla="*/ 812 w 983"/>
                <a:gd name="T109" fmla="*/ 706 h 972"/>
                <a:gd name="T110" fmla="*/ 851 w 983"/>
                <a:gd name="T111" fmla="*/ 665 h 972"/>
                <a:gd name="T112" fmla="*/ 900 w 983"/>
                <a:gd name="T113" fmla="*/ 680 h 972"/>
                <a:gd name="T114" fmla="*/ 948 w 983"/>
                <a:gd name="T115" fmla="*/ 635 h 972"/>
                <a:gd name="T116" fmla="*/ 913 w 983"/>
                <a:gd name="T117" fmla="*/ 535 h 972"/>
                <a:gd name="T118" fmla="*/ 900 w 983"/>
                <a:gd name="T119" fmla="*/ 472 h 972"/>
                <a:gd name="T120" fmla="*/ 913 w 983"/>
                <a:gd name="T121" fmla="*/ 416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3" h="972">
                  <a:moveTo>
                    <a:pt x="913" y="416"/>
                  </a:moveTo>
                  <a:cubicBezTo>
                    <a:pt x="948" y="416"/>
                    <a:pt x="983" y="413"/>
                    <a:pt x="965" y="379"/>
                  </a:cubicBezTo>
                  <a:cubicBezTo>
                    <a:pt x="948" y="346"/>
                    <a:pt x="908" y="331"/>
                    <a:pt x="926" y="298"/>
                  </a:cubicBezTo>
                  <a:cubicBezTo>
                    <a:pt x="943" y="265"/>
                    <a:pt x="983" y="246"/>
                    <a:pt x="948" y="227"/>
                  </a:cubicBezTo>
                  <a:cubicBezTo>
                    <a:pt x="913" y="209"/>
                    <a:pt x="856" y="242"/>
                    <a:pt x="830" y="205"/>
                  </a:cubicBezTo>
                  <a:cubicBezTo>
                    <a:pt x="803" y="168"/>
                    <a:pt x="725" y="153"/>
                    <a:pt x="707" y="179"/>
                  </a:cubicBezTo>
                  <a:cubicBezTo>
                    <a:pt x="690" y="205"/>
                    <a:pt x="624" y="279"/>
                    <a:pt x="607" y="253"/>
                  </a:cubicBezTo>
                  <a:cubicBezTo>
                    <a:pt x="589" y="227"/>
                    <a:pt x="598" y="216"/>
                    <a:pt x="572" y="216"/>
                  </a:cubicBezTo>
                  <a:cubicBezTo>
                    <a:pt x="546" y="216"/>
                    <a:pt x="519" y="157"/>
                    <a:pt x="559" y="168"/>
                  </a:cubicBezTo>
                  <a:cubicBezTo>
                    <a:pt x="598" y="179"/>
                    <a:pt x="655" y="194"/>
                    <a:pt x="668" y="164"/>
                  </a:cubicBezTo>
                  <a:cubicBezTo>
                    <a:pt x="679" y="140"/>
                    <a:pt x="687" y="106"/>
                    <a:pt x="706" y="85"/>
                  </a:cubicBezTo>
                  <a:cubicBezTo>
                    <a:pt x="697" y="76"/>
                    <a:pt x="690" y="66"/>
                    <a:pt x="677" y="63"/>
                  </a:cubicBezTo>
                  <a:cubicBezTo>
                    <a:pt x="656" y="59"/>
                    <a:pt x="658" y="46"/>
                    <a:pt x="620" y="31"/>
                  </a:cubicBezTo>
                  <a:cubicBezTo>
                    <a:pt x="610" y="27"/>
                    <a:pt x="604" y="22"/>
                    <a:pt x="601" y="16"/>
                  </a:cubicBezTo>
                  <a:cubicBezTo>
                    <a:pt x="600" y="16"/>
                    <a:pt x="600" y="17"/>
                    <a:pt x="599" y="17"/>
                  </a:cubicBezTo>
                  <a:cubicBezTo>
                    <a:pt x="586" y="24"/>
                    <a:pt x="581" y="24"/>
                    <a:pt x="581" y="41"/>
                  </a:cubicBezTo>
                  <a:cubicBezTo>
                    <a:pt x="581" y="57"/>
                    <a:pt x="569" y="59"/>
                    <a:pt x="550" y="64"/>
                  </a:cubicBezTo>
                  <a:cubicBezTo>
                    <a:pt x="530" y="70"/>
                    <a:pt x="525" y="77"/>
                    <a:pt x="509" y="56"/>
                  </a:cubicBezTo>
                  <a:cubicBezTo>
                    <a:pt x="492" y="35"/>
                    <a:pt x="484" y="52"/>
                    <a:pt x="463" y="60"/>
                  </a:cubicBezTo>
                  <a:cubicBezTo>
                    <a:pt x="441" y="69"/>
                    <a:pt x="441" y="62"/>
                    <a:pt x="422" y="55"/>
                  </a:cubicBezTo>
                  <a:cubicBezTo>
                    <a:pt x="402" y="48"/>
                    <a:pt x="392" y="44"/>
                    <a:pt x="387" y="31"/>
                  </a:cubicBezTo>
                  <a:cubicBezTo>
                    <a:pt x="382" y="19"/>
                    <a:pt x="364" y="0"/>
                    <a:pt x="353" y="10"/>
                  </a:cubicBezTo>
                  <a:cubicBezTo>
                    <a:pt x="341" y="20"/>
                    <a:pt x="312" y="14"/>
                    <a:pt x="309" y="27"/>
                  </a:cubicBezTo>
                  <a:cubicBezTo>
                    <a:pt x="307" y="33"/>
                    <a:pt x="299" y="37"/>
                    <a:pt x="291" y="40"/>
                  </a:cubicBezTo>
                  <a:cubicBezTo>
                    <a:pt x="294" y="48"/>
                    <a:pt x="297" y="58"/>
                    <a:pt x="305" y="73"/>
                  </a:cubicBezTo>
                  <a:cubicBezTo>
                    <a:pt x="323" y="103"/>
                    <a:pt x="287" y="144"/>
                    <a:pt x="263" y="164"/>
                  </a:cubicBezTo>
                  <a:cubicBezTo>
                    <a:pt x="238" y="185"/>
                    <a:pt x="266" y="198"/>
                    <a:pt x="281" y="217"/>
                  </a:cubicBezTo>
                  <a:cubicBezTo>
                    <a:pt x="296" y="237"/>
                    <a:pt x="258" y="238"/>
                    <a:pt x="238" y="245"/>
                  </a:cubicBezTo>
                  <a:cubicBezTo>
                    <a:pt x="219" y="252"/>
                    <a:pt x="207" y="253"/>
                    <a:pt x="171" y="262"/>
                  </a:cubicBezTo>
                  <a:cubicBezTo>
                    <a:pt x="135" y="270"/>
                    <a:pt x="176" y="295"/>
                    <a:pt x="189" y="310"/>
                  </a:cubicBezTo>
                  <a:cubicBezTo>
                    <a:pt x="202" y="326"/>
                    <a:pt x="189" y="335"/>
                    <a:pt x="176" y="349"/>
                  </a:cubicBezTo>
                  <a:cubicBezTo>
                    <a:pt x="163" y="363"/>
                    <a:pt x="161" y="384"/>
                    <a:pt x="158" y="406"/>
                  </a:cubicBezTo>
                  <a:cubicBezTo>
                    <a:pt x="155" y="429"/>
                    <a:pt x="130" y="440"/>
                    <a:pt x="115" y="451"/>
                  </a:cubicBezTo>
                  <a:cubicBezTo>
                    <a:pt x="101" y="462"/>
                    <a:pt x="89" y="470"/>
                    <a:pt x="79" y="492"/>
                  </a:cubicBezTo>
                  <a:cubicBezTo>
                    <a:pt x="75" y="502"/>
                    <a:pt x="62" y="508"/>
                    <a:pt x="48" y="511"/>
                  </a:cubicBezTo>
                  <a:cubicBezTo>
                    <a:pt x="59" y="529"/>
                    <a:pt x="12" y="558"/>
                    <a:pt x="6" y="580"/>
                  </a:cubicBezTo>
                  <a:cubicBezTo>
                    <a:pt x="0" y="604"/>
                    <a:pt x="43" y="613"/>
                    <a:pt x="91" y="635"/>
                  </a:cubicBezTo>
                  <a:cubicBezTo>
                    <a:pt x="139" y="657"/>
                    <a:pt x="131" y="700"/>
                    <a:pt x="157" y="733"/>
                  </a:cubicBezTo>
                  <a:cubicBezTo>
                    <a:pt x="177" y="759"/>
                    <a:pt x="164" y="769"/>
                    <a:pt x="156" y="780"/>
                  </a:cubicBezTo>
                  <a:cubicBezTo>
                    <a:pt x="169" y="782"/>
                    <a:pt x="184" y="782"/>
                    <a:pt x="192" y="777"/>
                  </a:cubicBezTo>
                  <a:cubicBezTo>
                    <a:pt x="210" y="768"/>
                    <a:pt x="248" y="747"/>
                    <a:pt x="246" y="782"/>
                  </a:cubicBezTo>
                  <a:cubicBezTo>
                    <a:pt x="245" y="816"/>
                    <a:pt x="232" y="833"/>
                    <a:pt x="251" y="848"/>
                  </a:cubicBezTo>
                  <a:cubicBezTo>
                    <a:pt x="271" y="864"/>
                    <a:pt x="289" y="884"/>
                    <a:pt x="294" y="905"/>
                  </a:cubicBezTo>
                  <a:cubicBezTo>
                    <a:pt x="299" y="926"/>
                    <a:pt x="309" y="944"/>
                    <a:pt x="330" y="954"/>
                  </a:cubicBezTo>
                  <a:cubicBezTo>
                    <a:pt x="351" y="964"/>
                    <a:pt x="381" y="972"/>
                    <a:pt x="397" y="959"/>
                  </a:cubicBezTo>
                  <a:cubicBezTo>
                    <a:pt x="414" y="947"/>
                    <a:pt x="428" y="943"/>
                    <a:pt x="438" y="923"/>
                  </a:cubicBezTo>
                  <a:cubicBezTo>
                    <a:pt x="448" y="904"/>
                    <a:pt x="464" y="879"/>
                    <a:pt x="486" y="914"/>
                  </a:cubicBezTo>
                  <a:cubicBezTo>
                    <a:pt x="507" y="948"/>
                    <a:pt x="502" y="958"/>
                    <a:pt x="533" y="962"/>
                  </a:cubicBezTo>
                  <a:cubicBezTo>
                    <a:pt x="564" y="966"/>
                    <a:pt x="564" y="961"/>
                    <a:pt x="590" y="950"/>
                  </a:cubicBezTo>
                  <a:cubicBezTo>
                    <a:pt x="617" y="939"/>
                    <a:pt x="656" y="915"/>
                    <a:pt x="666" y="937"/>
                  </a:cubicBezTo>
                  <a:cubicBezTo>
                    <a:pt x="676" y="959"/>
                    <a:pt x="694" y="968"/>
                    <a:pt x="713" y="971"/>
                  </a:cubicBezTo>
                  <a:cubicBezTo>
                    <a:pt x="716" y="971"/>
                    <a:pt x="718" y="971"/>
                    <a:pt x="720" y="972"/>
                  </a:cubicBezTo>
                  <a:cubicBezTo>
                    <a:pt x="732" y="956"/>
                    <a:pt x="744" y="937"/>
                    <a:pt x="747" y="906"/>
                  </a:cubicBezTo>
                  <a:cubicBezTo>
                    <a:pt x="751" y="850"/>
                    <a:pt x="747" y="813"/>
                    <a:pt x="768" y="791"/>
                  </a:cubicBezTo>
                  <a:cubicBezTo>
                    <a:pt x="790" y="769"/>
                    <a:pt x="808" y="728"/>
                    <a:pt x="812" y="706"/>
                  </a:cubicBezTo>
                  <a:cubicBezTo>
                    <a:pt x="817" y="683"/>
                    <a:pt x="825" y="639"/>
                    <a:pt x="851" y="665"/>
                  </a:cubicBezTo>
                  <a:cubicBezTo>
                    <a:pt x="878" y="691"/>
                    <a:pt x="878" y="702"/>
                    <a:pt x="900" y="680"/>
                  </a:cubicBezTo>
                  <a:cubicBezTo>
                    <a:pt x="921" y="657"/>
                    <a:pt x="974" y="683"/>
                    <a:pt x="948" y="635"/>
                  </a:cubicBezTo>
                  <a:cubicBezTo>
                    <a:pt x="921" y="587"/>
                    <a:pt x="882" y="565"/>
                    <a:pt x="913" y="535"/>
                  </a:cubicBezTo>
                  <a:cubicBezTo>
                    <a:pt x="943" y="505"/>
                    <a:pt x="921" y="498"/>
                    <a:pt x="900" y="472"/>
                  </a:cubicBezTo>
                  <a:cubicBezTo>
                    <a:pt x="878" y="446"/>
                    <a:pt x="878" y="416"/>
                    <a:pt x="913" y="41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3" name="Freeform 30">
              <a:extLst>
                <a:ext uri="{FF2B5EF4-FFF2-40B4-BE49-F238E27FC236}">
                  <a16:creationId xmlns:a16="http://schemas.microsoft.com/office/drawing/2014/main" id="{05F89D4D-3252-2943-B345-3A4D6A1EFA05}"/>
                </a:ext>
              </a:extLst>
            </p:cNvPr>
            <p:cNvSpPr>
              <a:spLocks/>
            </p:cNvSpPr>
            <p:nvPr/>
          </p:nvSpPr>
          <p:spPr bwMode="auto">
            <a:xfrm>
              <a:off x="4939" y="2557"/>
              <a:ext cx="128" cy="134"/>
            </a:xfrm>
            <a:custGeom>
              <a:avLst/>
              <a:gdLst>
                <a:gd name="T0" fmla="*/ 19 w 277"/>
                <a:gd name="T1" fmla="*/ 234 h 288"/>
                <a:gd name="T2" fmla="*/ 76 w 277"/>
                <a:gd name="T3" fmla="*/ 266 h 288"/>
                <a:gd name="T4" fmla="*/ 105 w 277"/>
                <a:gd name="T5" fmla="*/ 288 h 288"/>
                <a:gd name="T6" fmla="*/ 119 w 277"/>
                <a:gd name="T7" fmla="*/ 275 h 288"/>
                <a:gd name="T8" fmla="*/ 264 w 277"/>
                <a:gd name="T9" fmla="*/ 197 h 288"/>
                <a:gd name="T10" fmla="*/ 207 w 277"/>
                <a:gd name="T11" fmla="*/ 112 h 288"/>
                <a:gd name="T12" fmla="*/ 102 w 277"/>
                <a:gd name="T13" fmla="*/ 64 h 288"/>
                <a:gd name="T14" fmla="*/ 63 w 277"/>
                <a:gd name="T15" fmla="*/ 9 h 288"/>
                <a:gd name="T16" fmla="*/ 29 w 277"/>
                <a:gd name="T17" fmla="*/ 12 h 288"/>
                <a:gd name="T18" fmla="*/ 35 w 277"/>
                <a:gd name="T19" fmla="*/ 49 h 288"/>
                <a:gd name="T20" fmla="*/ 73 w 277"/>
                <a:gd name="T21" fmla="*/ 87 h 288"/>
                <a:gd name="T22" fmla="*/ 40 w 277"/>
                <a:gd name="T23" fmla="*/ 110 h 288"/>
                <a:gd name="T24" fmla="*/ 47 w 277"/>
                <a:gd name="T25" fmla="*/ 155 h 288"/>
                <a:gd name="T26" fmla="*/ 21 w 277"/>
                <a:gd name="T27" fmla="*/ 194 h 288"/>
                <a:gd name="T28" fmla="*/ 0 w 277"/>
                <a:gd name="T29" fmla="*/ 219 h 288"/>
                <a:gd name="T30" fmla="*/ 19 w 277"/>
                <a:gd name="T31" fmla="*/ 23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288">
                  <a:moveTo>
                    <a:pt x="19" y="234"/>
                  </a:moveTo>
                  <a:cubicBezTo>
                    <a:pt x="57" y="249"/>
                    <a:pt x="55" y="262"/>
                    <a:pt x="76" y="266"/>
                  </a:cubicBezTo>
                  <a:cubicBezTo>
                    <a:pt x="89" y="269"/>
                    <a:pt x="96" y="279"/>
                    <a:pt x="105" y="288"/>
                  </a:cubicBezTo>
                  <a:cubicBezTo>
                    <a:pt x="109" y="283"/>
                    <a:pt x="114" y="278"/>
                    <a:pt x="119" y="275"/>
                  </a:cubicBezTo>
                  <a:cubicBezTo>
                    <a:pt x="150" y="256"/>
                    <a:pt x="277" y="227"/>
                    <a:pt x="264" y="197"/>
                  </a:cubicBezTo>
                  <a:cubicBezTo>
                    <a:pt x="250" y="167"/>
                    <a:pt x="233" y="130"/>
                    <a:pt x="207" y="112"/>
                  </a:cubicBezTo>
                  <a:cubicBezTo>
                    <a:pt x="181" y="93"/>
                    <a:pt x="128" y="75"/>
                    <a:pt x="102" y="64"/>
                  </a:cubicBezTo>
                  <a:cubicBezTo>
                    <a:pt x="84" y="56"/>
                    <a:pt x="58" y="22"/>
                    <a:pt x="63" y="9"/>
                  </a:cubicBezTo>
                  <a:cubicBezTo>
                    <a:pt x="41" y="0"/>
                    <a:pt x="41" y="8"/>
                    <a:pt x="29" y="12"/>
                  </a:cubicBezTo>
                  <a:cubicBezTo>
                    <a:pt x="12" y="16"/>
                    <a:pt x="17" y="35"/>
                    <a:pt x="35" y="49"/>
                  </a:cubicBezTo>
                  <a:cubicBezTo>
                    <a:pt x="53" y="63"/>
                    <a:pt x="63" y="69"/>
                    <a:pt x="73" y="87"/>
                  </a:cubicBezTo>
                  <a:cubicBezTo>
                    <a:pt x="83" y="105"/>
                    <a:pt x="63" y="103"/>
                    <a:pt x="40" y="110"/>
                  </a:cubicBezTo>
                  <a:cubicBezTo>
                    <a:pt x="17" y="117"/>
                    <a:pt x="50" y="133"/>
                    <a:pt x="47" y="155"/>
                  </a:cubicBezTo>
                  <a:cubicBezTo>
                    <a:pt x="44" y="177"/>
                    <a:pt x="26" y="171"/>
                    <a:pt x="21" y="194"/>
                  </a:cubicBezTo>
                  <a:cubicBezTo>
                    <a:pt x="16" y="214"/>
                    <a:pt x="11" y="214"/>
                    <a:pt x="0" y="219"/>
                  </a:cubicBezTo>
                  <a:cubicBezTo>
                    <a:pt x="3" y="225"/>
                    <a:pt x="9" y="230"/>
                    <a:pt x="19" y="234"/>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6" name="Freeform 31">
              <a:extLst>
                <a:ext uri="{FF2B5EF4-FFF2-40B4-BE49-F238E27FC236}">
                  <a16:creationId xmlns:a16="http://schemas.microsoft.com/office/drawing/2014/main" id="{B7E4CF7F-3063-4B4D-AE69-28327DDF545B}"/>
                </a:ext>
              </a:extLst>
            </p:cNvPr>
            <p:cNvSpPr>
              <a:spLocks/>
            </p:cNvSpPr>
            <p:nvPr/>
          </p:nvSpPr>
          <p:spPr bwMode="auto">
            <a:xfrm>
              <a:off x="4205" y="1864"/>
              <a:ext cx="781" cy="475"/>
            </a:xfrm>
            <a:custGeom>
              <a:avLst/>
              <a:gdLst>
                <a:gd name="T0" fmla="*/ 1555 w 1686"/>
                <a:gd name="T1" fmla="*/ 63 h 1025"/>
                <a:gd name="T2" fmla="*/ 1393 w 1686"/>
                <a:gd name="T3" fmla="*/ 100 h 1025"/>
                <a:gd name="T4" fmla="*/ 1262 w 1686"/>
                <a:gd name="T5" fmla="*/ 48 h 1025"/>
                <a:gd name="T6" fmla="*/ 1109 w 1686"/>
                <a:gd name="T7" fmla="*/ 119 h 1025"/>
                <a:gd name="T8" fmla="*/ 987 w 1686"/>
                <a:gd name="T9" fmla="*/ 260 h 1025"/>
                <a:gd name="T10" fmla="*/ 847 w 1686"/>
                <a:gd name="T11" fmla="*/ 185 h 1025"/>
                <a:gd name="T12" fmla="*/ 782 w 1686"/>
                <a:gd name="T13" fmla="*/ 41 h 1025"/>
                <a:gd name="T14" fmla="*/ 548 w 1686"/>
                <a:gd name="T15" fmla="*/ 35 h 1025"/>
                <a:gd name="T16" fmla="*/ 469 w 1686"/>
                <a:gd name="T17" fmla="*/ 144 h 1025"/>
                <a:gd name="T18" fmla="*/ 296 w 1686"/>
                <a:gd name="T19" fmla="*/ 238 h 1025"/>
                <a:gd name="T20" fmla="*/ 197 w 1686"/>
                <a:gd name="T21" fmla="*/ 313 h 1025"/>
                <a:gd name="T22" fmla="*/ 102 w 1686"/>
                <a:gd name="T23" fmla="*/ 469 h 1025"/>
                <a:gd name="T24" fmla="*/ 99 w 1686"/>
                <a:gd name="T25" fmla="*/ 600 h 1025"/>
                <a:gd name="T26" fmla="*/ 87 w 1686"/>
                <a:gd name="T27" fmla="*/ 695 h 1025"/>
                <a:gd name="T28" fmla="*/ 203 w 1686"/>
                <a:gd name="T29" fmla="*/ 677 h 1025"/>
                <a:gd name="T30" fmla="*/ 63 w 1686"/>
                <a:gd name="T31" fmla="*/ 832 h 1025"/>
                <a:gd name="T32" fmla="*/ 26 w 1686"/>
                <a:gd name="T33" fmla="*/ 923 h 1025"/>
                <a:gd name="T34" fmla="*/ 155 w 1686"/>
                <a:gd name="T35" fmla="*/ 990 h 1025"/>
                <a:gd name="T36" fmla="*/ 303 w 1686"/>
                <a:gd name="T37" fmla="*/ 990 h 1025"/>
                <a:gd name="T38" fmla="*/ 345 w 1686"/>
                <a:gd name="T39" fmla="*/ 996 h 1025"/>
                <a:gd name="T40" fmla="*/ 378 w 1686"/>
                <a:gd name="T41" fmla="*/ 915 h 1025"/>
                <a:gd name="T42" fmla="*/ 489 w 1686"/>
                <a:gd name="T43" fmla="*/ 898 h 1025"/>
                <a:gd name="T44" fmla="*/ 623 w 1686"/>
                <a:gd name="T45" fmla="*/ 975 h 1025"/>
                <a:gd name="T46" fmla="*/ 704 w 1686"/>
                <a:gd name="T47" fmla="*/ 940 h 1025"/>
                <a:gd name="T48" fmla="*/ 782 w 1686"/>
                <a:gd name="T49" fmla="*/ 955 h 1025"/>
                <a:gd name="T50" fmla="*/ 851 w 1686"/>
                <a:gd name="T51" fmla="*/ 897 h 1025"/>
                <a:gd name="T52" fmla="*/ 944 w 1686"/>
                <a:gd name="T53" fmla="*/ 793 h 1025"/>
                <a:gd name="T54" fmla="*/ 1057 w 1686"/>
                <a:gd name="T55" fmla="*/ 734 h 1025"/>
                <a:gd name="T56" fmla="*/ 1188 w 1686"/>
                <a:gd name="T57" fmla="*/ 556 h 1025"/>
                <a:gd name="T58" fmla="*/ 1297 w 1686"/>
                <a:gd name="T59" fmla="*/ 452 h 1025"/>
                <a:gd name="T60" fmla="*/ 1485 w 1686"/>
                <a:gd name="T61" fmla="*/ 248 h 1025"/>
                <a:gd name="T62" fmla="*/ 1651 w 1686"/>
                <a:gd name="T63" fmla="*/ 178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6" h="1025">
                  <a:moveTo>
                    <a:pt x="1638" y="71"/>
                  </a:moveTo>
                  <a:cubicBezTo>
                    <a:pt x="1590" y="63"/>
                    <a:pt x="1577" y="85"/>
                    <a:pt x="1555" y="63"/>
                  </a:cubicBezTo>
                  <a:cubicBezTo>
                    <a:pt x="1533" y="41"/>
                    <a:pt x="1516" y="59"/>
                    <a:pt x="1485" y="82"/>
                  </a:cubicBezTo>
                  <a:cubicBezTo>
                    <a:pt x="1454" y="104"/>
                    <a:pt x="1433" y="122"/>
                    <a:pt x="1393" y="100"/>
                  </a:cubicBezTo>
                  <a:cubicBezTo>
                    <a:pt x="1354" y="78"/>
                    <a:pt x="1363" y="74"/>
                    <a:pt x="1332" y="78"/>
                  </a:cubicBezTo>
                  <a:cubicBezTo>
                    <a:pt x="1302" y="82"/>
                    <a:pt x="1275" y="48"/>
                    <a:pt x="1262" y="48"/>
                  </a:cubicBezTo>
                  <a:cubicBezTo>
                    <a:pt x="1249" y="48"/>
                    <a:pt x="1214" y="0"/>
                    <a:pt x="1162" y="59"/>
                  </a:cubicBezTo>
                  <a:cubicBezTo>
                    <a:pt x="1109" y="119"/>
                    <a:pt x="1140" y="74"/>
                    <a:pt x="1109" y="119"/>
                  </a:cubicBezTo>
                  <a:cubicBezTo>
                    <a:pt x="1079" y="163"/>
                    <a:pt x="1057" y="189"/>
                    <a:pt x="1048" y="219"/>
                  </a:cubicBezTo>
                  <a:cubicBezTo>
                    <a:pt x="1039" y="248"/>
                    <a:pt x="1039" y="256"/>
                    <a:pt x="987" y="260"/>
                  </a:cubicBezTo>
                  <a:cubicBezTo>
                    <a:pt x="935" y="263"/>
                    <a:pt x="895" y="271"/>
                    <a:pt x="869" y="248"/>
                  </a:cubicBezTo>
                  <a:cubicBezTo>
                    <a:pt x="843" y="226"/>
                    <a:pt x="834" y="223"/>
                    <a:pt x="847" y="185"/>
                  </a:cubicBezTo>
                  <a:cubicBezTo>
                    <a:pt x="860" y="148"/>
                    <a:pt x="891" y="141"/>
                    <a:pt x="856" y="119"/>
                  </a:cubicBezTo>
                  <a:cubicBezTo>
                    <a:pt x="821" y="96"/>
                    <a:pt x="821" y="33"/>
                    <a:pt x="782" y="41"/>
                  </a:cubicBezTo>
                  <a:cubicBezTo>
                    <a:pt x="742" y="48"/>
                    <a:pt x="594" y="74"/>
                    <a:pt x="555" y="41"/>
                  </a:cubicBezTo>
                  <a:cubicBezTo>
                    <a:pt x="552" y="39"/>
                    <a:pt x="550" y="37"/>
                    <a:pt x="548" y="35"/>
                  </a:cubicBezTo>
                  <a:cubicBezTo>
                    <a:pt x="539" y="50"/>
                    <a:pt x="531" y="60"/>
                    <a:pt x="525" y="77"/>
                  </a:cubicBezTo>
                  <a:cubicBezTo>
                    <a:pt x="515" y="105"/>
                    <a:pt x="489" y="110"/>
                    <a:pt x="469" y="144"/>
                  </a:cubicBezTo>
                  <a:cubicBezTo>
                    <a:pt x="450" y="177"/>
                    <a:pt x="410" y="163"/>
                    <a:pt x="355" y="166"/>
                  </a:cubicBezTo>
                  <a:cubicBezTo>
                    <a:pt x="299" y="169"/>
                    <a:pt x="309" y="230"/>
                    <a:pt x="296" y="238"/>
                  </a:cubicBezTo>
                  <a:cubicBezTo>
                    <a:pt x="283" y="247"/>
                    <a:pt x="266" y="238"/>
                    <a:pt x="247" y="269"/>
                  </a:cubicBezTo>
                  <a:cubicBezTo>
                    <a:pt x="227" y="299"/>
                    <a:pt x="240" y="311"/>
                    <a:pt x="197" y="313"/>
                  </a:cubicBezTo>
                  <a:cubicBezTo>
                    <a:pt x="155" y="316"/>
                    <a:pt x="165" y="363"/>
                    <a:pt x="145" y="402"/>
                  </a:cubicBezTo>
                  <a:cubicBezTo>
                    <a:pt x="125" y="441"/>
                    <a:pt x="129" y="461"/>
                    <a:pt x="102" y="469"/>
                  </a:cubicBezTo>
                  <a:cubicBezTo>
                    <a:pt x="76" y="477"/>
                    <a:pt x="76" y="491"/>
                    <a:pt x="53" y="522"/>
                  </a:cubicBezTo>
                  <a:cubicBezTo>
                    <a:pt x="30" y="552"/>
                    <a:pt x="63" y="566"/>
                    <a:pt x="99" y="600"/>
                  </a:cubicBezTo>
                  <a:cubicBezTo>
                    <a:pt x="118" y="617"/>
                    <a:pt x="110" y="631"/>
                    <a:pt x="99" y="642"/>
                  </a:cubicBezTo>
                  <a:cubicBezTo>
                    <a:pt x="110" y="644"/>
                    <a:pt x="97" y="653"/>
                    <a:pt x="87" y="695"/>
                  </a:cubicBezTo>
                  <a:cubicBezTo>
                    <a:pt x="74" y="749"/>
                    <a:pt x="140" y="684"/>
                    <a:pt x="175" y="673"/>
                  </a:cubicBezTo>
                  <a:cubicBezTo>
                    <a:pt x="273" y="593"/>
                    <a:pt x="227" y="662"/>
                    <a:pt x="203" y="677"/>
                  </a:cubicBezTo>
                  <a:cubicBezTo>
                    <a:pt x="179" y="691"/>
                    <a:pt x="148" y="740"/>
                    <a:pt x="127" y="760"/>
                  </a:cubicBezTo>
                  <a:cubicBezTo>
                    <a:pt x="105" y="780"/>
                    <a:pt x="96" y="814"/>
                    <a:pt x="63" y="832"/>
                  </a:cubicBezTo>
                  <a:cubicBezTo>
                    <a:pt x="30" y="851"/>
                    <a:pt x="35" y="853"/>
                    <a:pt x="19" y="877"/>
                  </a:cubicBezTo>
                  <a:cubicBezTo>
                    <a:pt x="4" y="901"/>
                    <a:pt x="0" y="908"/>
                    <a:pt x="26" y="923"/>
                  </a:cubicBezTo>
                  <a:cubicBezTo>
                    <a:pt x="52" y="938"/>
                    <a:pt x="72" y="936"/>
                    <a:pt x="109" y="949"/>
                  </a:cubicBezTo>
                  <a:cubicBezTo>
                    <a:pt x="146" y="962"/>
                    <a:pt x="146" y="975"/>
                    <a:pt x="155" y="990"/>
                  </a:cubicBezTo>
                  <a:cubicBezTo>
                    <a:pt x="164" y="1005"/>
                    <a:pt x="177" y="1006"/>
                    <a:pt x="216" y="1016"/>
                  </a:cubicBezTo>
                  <a:cubicBezTo>
                    <a:pt x="255" y="1025"/>
                    <a:pt x="271" y="993"/>
                    <a:pt x="303" y="990"/>
                  </a:cubicBezTo>
                  <a:cubicBezTo>
                    <a:pt x="318" y="988"/>
                    <a:pt x="325" y="995"/>
                    <a:pt x="329" y="1003"/>
                  </a:cubicBezTo>
                  <a:cubicBezTo>
                    <a:pt x="335" y="1001"/>
                    <a:pt x="341" y="998"/>
                    <a:pt x="345" y="996"/>
                  </a:cubicBezTo>
                  <a:cubicBezTo>
                    <a:pt x="353" y="992"/>
                    <a:pt x="362" y="977"/>
                    <a:pt x="377" y="970"/>
                  </a:cubicBezTo>
                  <a:cubicBezTo>
                    <a:pt x="374" y="955"/>
                    <a:pt x="373" y="928"/>
                    <a:pt x="378" y="915"/>
                  </a:cubicBezTo>
                  <a:cubicBezTo>
                    <a:pt x="383" y="901"/>
                    <a:pt x="384" y="910"/>
                    <a:pt x="415" y="896"/>
                  </a:cubicBezTo>
                  <a:cubicBezTo>
                    <a:pt x="446" y="882"/>
                    <a:pt x="464" y="875"/>
                    <a:pt x="489" y="898"/>
                  </a:cubicBezTo>
                  <a:cubicBezTo>
                    <a:pt x="514" y="922"/>
                    <a:pt x="540" y="957"/>
                    <a:pt x="555" y="968"/>
                  </a:cubicBezTo>
                  <a:cubicBezTo>
                    <a:pt x="569" y="979"/>
                    <a:pt x="599" y="947"/>
                    <a:pt x="623" y="975"/>
                  </a:cubicBezTo>
                  <a:cubicBezTo>
                    <a:pt x="648" y="1003"/>
                    <a:pt x="650" y="983"/>
                    <a:pt x="671" y="968"/>
                  </a:cubicBezTo>
                  <a:cubicBezTo>
                    <a:pt x="692" y="953"/>
                    <a:pt x="705" y="957"/>
                    <a:pt x="704" y="940"/>
                  </a:cubicBezTo>
                  <a:cubicBezTo>
                    <a:pt x="702" y="923"/>
                    <a:pt x="704" y="904"/>
                    <a:pt x="754" y="918"/>
                  </a:cubicBezTo>
                  <a:cubicBezTo>
                    <a:pt x="774" y="933"/>
                    <a:pt x="777" y="953"/>
                    <a:pt x="782" y="955"/>
                  </a:cubicBezTo>
                  <a:cubicBezTo>
                    <a:pt x="787" y="958"/>
                    <a:pt x="812" y="967"/>
                    <a:pt x="822" y="947"/>
                  </a:cubicBezTo>
                  <a:cubicBezTo>
                    <a:pt x="831" y="928"/>
                    <a:pt x="820" y="900"/>
                    <a:pt x="851" y="897"/>
                  </a:cubicBezTo>
                  <a:cubicBezTo>
                    <a:pt x="882" y="894"/>
                    <a:pt x="912" y="893"/>
                    <a:pt x="917" y="861"/>
                  </a:cubicBezTo>
                  <a:cubicBezTo>
                    <a:pt x="922" y="829"/>
                    <a:pt x="912" y="811"/>
                    <a:pt x="944" y="793"/>
                  </a:cubicBezTo>
                  <a:cubicBezTo>
                    <a:pt x="973" y="777"/>
                    <a:pt x="969" y="764"/>
                    <a:pt x="1031" y="774"/>
                  </a:cubicBezTo>
                  <a:cubicBezTo>
                    <a:pt x="1037" y="765"/>
                    <a:pt x="1045" y="754"/>
                    <a:pt x="1057" y="734"/>
                  </a:cubicBezTo>
                  <a:cubicBezTo>
                    <a:pt x="1088" y="682"/>
                    <a:pt x="1092" y="649"/>
                    <a:pt x="1136" y="626"/>
                  </a:cubicBezTo>
                  <a:cubicBezTo>
                    <a:pt x="1179" y="604"/>
                    <a:pt x="1188" y="586"/>
                    <a:pt x="1188" y="556"/>
                  </a:cubicBezTo>
                  <a:cubicBezTo>
                    <a:pt x="1188" y="526"/>
                    <a:pt x="1136" y="530"/>
                    <a:pt x="1201" y="504"/>
                  </a:cubicBezTo>
                  <a:cubicBezTo>
                    <a:pt x="1267" y="478"/>
                    <a:pt x="1293" y="508"/>
                    <a:pt x="1297" y="452"/>
                  </a:cubicBezTo>
                  <a:cubicBezTo>
                    <a:pt x="1302" y="397"/>
                    <a:pt x="1284" y="360"/>
                    <a:pt x="1336" y="337"/>
                  </a:cubicBezTo>
                  <a:cubicBezTo>
                    <a:pt x="1389" y="315"/>
                    <a:pt x="1433" y="274"/>
                    <a:pt x="1485" y="248"/>
                  </a:cubicBezTo>
                  <a:cubicBezTo>
                    <a:pt x="1537" y="223"/>
                    <a:pt x="1520" y="171"/>
                    <a:pt x="1572" y="208"/>
                  </a:cubicBezTo>
                  <a:cubicBezTo>
                    <a:pt x="1625" y="245"/>
                    <a:pt x="1660" y="223"/>
                    <a:pt x="1651" y="178"/>
                  </a:cubicBezTo>
                  <a:cubicBezTo>
                    <a:pt x="1642" y="134"/>
                    <a:pt x="1686" y="78"/>
                    <a:pt x="1638" y="71"/>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7" name="Freeform 32">
              <a:extLst>
                <a:ext uri="{FF2B5EF4-FFF2-40B4-BE49-F238E27FC236}">
                  <a16:creationId xmlns:a16="http://schemas.microsoft.com/office/drawing/2014/main" id="{FF3E67A0-4C9E-1A41-AE6E-D54D3D5E62FD}"/>
                </a:ext>
              </a:extLst>
            </p:cNvPr>
            <p:cNvSpPr>
              <a:spLocks/>
            </p:cNvSpPr>
            <p:nvPr/>
          </p:nvSpPr>
          <p:spPr bwMode="auto">
            <a:xfrm>
              <a:off x="4003" y="1366"/>
              <a:ext cx="624" cy="806"/>
            </a:xfrm>
            <a:custGeom>
              <a:avLst/>
              <a:gdLst>
                <a:gd name="T0" fmla="*/ 1147 w 1348"/>
                <a:gd name="T1" fmla="*/ 478 h 1740"/>
                <a:gd name="T2" fmla="*/ 1107 w 1348"/>
                <a:gd name="T3" fmla="*/ 375 h 1740"/>
                <a:gd name="T4" fmla="*/ 1066 w 1348"/>
                <a:gd name="T5" fmla="*/ 326 h 1740"/>
                <a:gd name="T6" fmla="*/ 909 w 1348"/>
                <a:gd name="T7" fmla="*/ 249 h 1740"/>
                <a:gd name="T8" fmla="*/ 861 w 1348"/>
                <a:gd name="T9" fmla="*/ 126 h 1740"/>
                <a:gd name="T10" fmla="*/ 721 w 1348"/>
                <a:gd name="T11" fmla="*/ 34 h 1740"/>
                <a:gd name="T12" fmla="*/ 577 w 1348"/>
                <a:gd name="T13" fmla="*/ 126 h 1740"/>
                <a:gd name="T14" fmla="*/ 568 w 1348"/>
                <a:gd name="T15" fmla="*/ 230 h 1740"/>
                <a:gd name="T16" fmla="*/ 419 w 1348"/>
                <a:gd name="T17" fmla="*/ 267 h 1740"/>
                <a:gd name="T18" fmla="*/ 223 w 1348"/>
                <a:gd name="T19" fmla="*/ 363 h 1740"/>
                <a:gd name="T20" fmla="*/ 109 w 1348"/>
                <a:gd name="T21" fmla="*/ 256 h 1740"/>
                <a:gd name="T22" fmla="*/ 39 w 1348"/>
                <a:gd name="T23" fmla="*/ 382 h 1740"/>
                <a:gd name="T24" fmla="*/ 22 w 1348"/>
                <a:gd name="T25" fmla="*/ 497 h 1740"/>
                <a:gd name="T26" fmla="*/ 79 w 1348"/>
                <a:gd name="T27" fmla="*/ 593 h 1740"/>
                <a:gd name="T28" fmla="*/ 118 w 1348"/>
                <a:gd name="T29" fmla="*/ 666 h 1740"/>
                <a:gd name="T30" fmla="*/ 116 w 1348"/>
                <a:gd name="T31" fmla="*/ 732 h 1740"/>
                <a:gd name="T32" fmla="*/ 155 w 1348"/>
                <a:gd name="T33" fmla="*/ 806 h 1740"/>
                <a:gd name="T34" fmla="*/ 201 w 1348"/>
                <a:gd name="T35" fmla="*/ 888 h 1740"/>
                <a:gd name="T36" fmla="*/ 164 w 1348"/>
                <a:gd name="T37" fmla="*/ 1008 h 1740"/>
                <a:gd name="T38" fmla="*/ 72 w 1348"/>
                <a:gd name="T39" fmla="*/ 1064 h 1740"/>
                <a:gd name="T40" fmla="*/ 33 w 1348"/>
                <a:gd name="T41" fmla="*/ 1171 h 1740"/>
                <a:gd name="T42" fmla="*/ 122 w 1348"/>
                <a:gd name="T43" fmla="*/ 1288 h 1740"/>
                <a:gd name="T44" fmla="*/ 181 w 1348"/>
                <a:gd name="T45" fmla="*/ 1399 h 1740"/>
                <a:gd name="T46" fmla="*/ 131 w 1348"/>
                <a:gd name="T47" fmla="*/ 1540 h 1740"/>
                <a:gd name="T48" fmla="*/ 122 w 1348"/>
                <a:gd name="T49" fmla="*/ 1683 h 1740"/>
                <a:gd name="T50" fmla="*/ 221 w 1348"/>
                <a:gd name="T51" fmla="*/ 1701 h 1740"/>
                <a:gd name="T52" fmla="*/ 360 w 1348"/>
                <a:gd name="T53" fmla="*/ 1724 h 1740"/>
                <a:gd name="T54" fmla="*/ 446 w 1348"/>
                <a:gd name="T55" fmla="*/ 1718 h 1740"/>
                <a:gd name="T56" fmla="*/ 536 w 1348"/>
                <a:gd name="T57" fmla="*/ 1717 h 1740"/>
                <a:gd name="T58" fmla="*/ 490 w 1348"/>
                <a:gd name="T59" fmla="*/ 1597 h 1740"/>
                <a:gd name="T60" fmla="*/ 582 w 1348"/>
                <a:gd name="T61" fmla="*/ 1477 h 1740"/>
                <a:gd name="T62" fmla="*/ 684 w 1348"/>
                <a:gd name="T63" fmla="*/ 1344 h 1740"/>
                <a:gd name="T64" fmla="*/ 792 w 1348"/>
                <a:gd name="T65" fmla="*/ 1241 h 1740"/>
                <a:gd name="T66" fmla="*/ 962 w 1348"/>
                <a:gd name="T67" fmla="*/ 1152 h 1740"/>
                <a:gd name="T68" fmla="*/ 924 w 1348"/>
                <a:gd name="T69" fmla="*/ 1018 h 1740"/>
                <a:gd name="T70" fmla="*/ 841 w 1348"/>
                <a:gd name="T71" fmla="*/ 1049 h 1740"/>
                <a:gd name="T72" fmla="*/ 723 w 1348"/>
                <a:gd name="T73" fmla="*/ 1021 h 1740"/>
                <a:gd name="T74" fmla="*/ 723 w 1348"/>
                <a:gd name="T75" fmla="*/ 907 h 1740"/>
                <a:gd name="T76" fmla="*/ 680 w 1348"/>
                <a:gd name="T77" fmla="*/ 805 h 1740"/>
                <a:gd name="T78" fmla="*/ 602 w 1348"/>
                <a:gd name="T79" fmla="*/ 860 h 1740"/>
                <a:gd name="T80" fmla="*/ 444 w 1348"/>
                <a:gd name="T81" fmla="*/ 843 h 1740"/>
                <a:gd name="T82" fmla="*/ 412 w 1348"/>
                <a:gd name="T83" fmla="*/ 721 h 1740"/>
                <a:gd name="T84" fmla="*/ 484 w 1348"/>
                <a:gd name="T85" fmla="*/ 663 h 1740"/>
                <a:gd name="T86" fmla="*/ 546 w 1348"/>
                <a:gd name="T87" fmla="*/ 540 h 1740"/>
                <a:gd name="T88" fmla="*/ 634 w 1348"/>
                <a:gd name="T89" fmla="*/ 482 h 1740"/>
                <a:gd name="T90" fmla="*/ 798 w 1348"/>
                <a:gd name="T91" fmla="*/ 552 h 1740"/>
                <a:gd name="T92" fmla="*/ 838 w 1348"/>
                <a:gd name="T93" fmla="*/ 649 h 1740"/>
                <a:gd name="T94" fmla="*/ 867 w 1348"/>
                <a:gd name="T95" fmla="*/ 757 h 1740"/>
                <a:gd name="T96" fmla="*/ 962 w 1348"/>
                <a:gd name="T97" fmla="*/ 824 h 1740"/>
                <a:gd name="T98" fmla="*/ 996 w 1348"/>
                <a:gd name="T99" fmla="*/ 895 h 1740"/>
                <a:gd name="T100" fmla="*/ 1123 w 1348"/>
                <a:gd name="T101" fmla="*/ 875 h 1740"/>
                <a:gd name="T102" fmla="*/ 1293 w 1348"/>
                <a:gd name="T103" fmla="*/ 667 h 1740"/>
                <a:gd name="T104" fmla="*/ 1251 w 1348"/>
                <a:gd name="T105" fmla="*/ 514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48" h="1740">
                  <a:moveTo>
                    <a:pt x="1251" y="514"/>
                  </a:moveTo>
                  <a:cubicBezTo>
                    <a:pt x="1243" y="491"/>
                    <a:pt x="1177" y="482"/>
                    <a:pt x="1147" y="478"/>
                  </a:cubicBezTo>
                  <a:cubicBezTo>
                    <a:pt x="1116" y="475"/>
                    <a:pt x="1101" y="473"/>
                    <a:pt x="1077" y="438"/>
                  </a:cubicBezTo>
                  <a:cubicBezTo>
                    <a:pt x="1053" y="402"/>
                    <a:pt x="1103" y="402"/>
                    <a:pt x="1107" y="375"/>
                  </a:cubicBezTo>
                  <a:cubicBezTo>
                    <a:pt x="1110" y="357"/>
                    <a:pt x="1122" y="337"/>
                    <a:pt x="1136" y="319"/>
                  </a:cubicBezTo>
                  <a:cubicBezTo>
                    <a:pt x="1111" y="323"/>
                    <a:pt x="1083" y="326"/>
                    <a:pt x="1066" y="326"/>
                  </a:cubicBezTo>
                  <a:cubicBezTo>
                    <a:pt x="1027" y="326"/>
                    <a:pt x="996" y="352"/>
                    <a:pt x="961" y="326"/>
                  </a:cubicBezTo>
                  <a:cubicBezTo>
                    <a:pt x="926" y="300"/>
                    <a:pt x="939" y="263"/>
                    <a:pt x="909" y="249"/>
                  </a:cubicBezTo>
                  <a:cubicBezTo>
                    <a:pt x="878" y="234"/>
                    <a:pt x="878" y="223"/>
                    <a:pt x="878" y="189"/>
                  </a:cubicBezTo>
                  <a:cubicBezTo>
                    <a:pt x="878" y="156"/>
                    <a:pt x="887" y="141"/>
                    <a:pt x="861" y="126"/>
                  </a:cubicBezTo>
                  <a:cubicBezTo>
                    <a:pt x="834" y="111"/>
                    <a:pt x="795" y="52"/>
                    <a:pt x="795" y="52"/>
                  </a:cubicBezTo>
                  <a:cubicBezTo>
                    <a:pt x="795" y="52"/>
                    <a:pt x="773" y="0"/>
                    <a:pt x="721" y="34"/>
                  </a:cubicBezTo>
                  <a:cubicBezTo>
                    <a:pt x="668" y="67"/>
                    <a:pt x="734" y="52"/>
                    <a:pt x="668" y="67"/>
                  </a:cubicBezTo>
                  <a:cubicBezTo>
                    <a:pt x="603" y="82"/>
                    <a:pt x="572" y="97"/>
                    <a:pt x="577" y="126"/>
                  </a:cubicBezTo>
                  <a:cubicBezTo>
                    <a:pt x="581" y="156"/>
                    <a:pt x="598" y="171"/>
                    <a:pt x="603" y="193"/>
                  </a:cubicBezTo>
                  <a:cubicBezTo>
                    <a:pt x="607" y="215"/>
                    <a:pt x="594" y="245"/>
                    <a:pt x="568" y="230"/>
                  </a:cubicBezTo>
                  <a:cubicBezTo>
                    <a:pt x="542" y="215"/>
                    <a:pt x="515" y="189"/>
                    <a:pt x="489" y="226"/>
                  </a:cubicBezTo>
                  <a:cubicBezTo>
                    <a:pt x="463" y="263"/>
                    <a:pt x="446" y="289"/>
                    <a:pt x="419" y="267"/>
                  </a:cubicBezTo>
                  <a:cubicBezTo>
                    <a:pt x="393" y="245"/>
                    <a:pt x="371" y="249"/>
                    <a:pt x="341" y="282"/>
                  </a:cubicBezTo>
                  <a:cubicBezTo>
                    <a:pt x="310" y="315"/>
                    <a:pt x="262" y="401"/>
                    <a:pt x="223" y="363"/>
                  </a:cubicBezTo>
                  <a:cubicBezTo>
                    <a:pt x="183" y="326"/>
                    <a:pt x="223" y="267"/>
                    <a:pt x="192" y="245"/>
                  </a:cubicBezTo>
                  <a:cubicBezTo>
                    <a:pt x="162" y="223"/>
                    <a:pt x="140" y="226"/>
                    <a:pt x="109" y="256"/>
                  </a:cubicBezTo>
                  <a:cubicBezTo>
                    <a:pt x="79" y="286"/>
                    <a:pt x="74" y="297"/>
                    <a:pt x="74" y="326"/>
                  </a:cubicBezTo>
                  <a:cubicBezTo>
                    <a:pt x="74" y="356"/>
                    <a:pt x="57" y="378"/>
                    <a:pt x="39" y="382"/>
                  </a:cubicBezTo>
                  <a:cubicBezTo>
                    <a:pt x="22" y="386"/>
                    <a:pt x="26" y="393"/>
                    <a:pt x="22" y="430"/>
                  </a:cubicBezTo>
                  <a:cubicBezTo>
                    <a:pt x="17" y="467"/>
                    <a:pt x="44" y="486"/>
                    <a:pt x="22" y="497"/>
                  </a:cubicBezTo>
                  <a:cubicBezTo>
                    <a:pt x="0" y="508"/>
                    <a:pt x="13" y="519"/>
                    <a:pt x="31" y="549"/>
                  </a:cubicBezTo>
                  <a:cubicBezTo>
                    <a:pt x="48" y="578"/>
                    <a:pt x="83" y="578"/>
                    <a:pt x="79" y="593"/>
                  </a:cubicBezTo>
                  <a:cubicBezTo>
                    <a:pt x="78" y="595"/>
                    <a:pt x="78" y="598"/>
                    <a:pt x="78" y="601"/>
                  </a:cubicBezTo>
                  <a:cubicBezTo>
                    <a:pt x="114" y="615"/>
                    <a:pt x="114" y="644"/>
                    <a:pt x="118" y="666"/>
                  </a:cubicBezTo>
                  <a:cubicBezTo>
                    <a:pt x="122" y="690"/>
                    <a:pt x="149" y="669"/>
                    <a:pt x="164" y="697"/>
                  </a:cubicBezTo>
                  <a:cubicBezTo>
                    <a:pt x="179" y="725"/>
                    <a:pt x="146" y="725"/>
                    <a:pt x="116" y="732"/>
                  </a:cubicBezTo>
                  <a:cubicBezTo>
                    <a:pt x="85" y="740"/>
                    <a:pt x="116" y="732"/>
                    <a:pt x="81" y="766"/>
                  </a:cubicBezTo>
                  <a:cubicBezTo>
                    <a:pt x="46" y="799"/>
                    <a:pt x="124" y="806"/>
                    <a:pt x="155" y="806"/>
                  </a:cubicBezTo>
                  <a:cubicBezTo>
                    <a:pt x="186" y="806"/>
                    <a:pt x="179" y="825"/>
                    <a:pt x="179" y="842"/>
                  </a:cubicBezTo>
                  <a:cubicBezTo>
                    <a:pt x="179" y="858"/>
                    <a:pt x="179" y="862"/>
                    <a:pt x="201" y="888"/>
                  </a:cubicBezTo>
                  <a:cubicBezTo>
                    <a:pt x="223" y="914"/>
                    <a:pt x="203" y="938"/>
                    <a:pt x="199" y="955"/>
                  </a:cubicBezTo>
                  <a:cubicBezTo>
                    <a:pt x="194" y="971"/>
                    <a:pt x="183" y="982"/>
                    <a:pt x="164" y="1008"/>
                  </a:cubicBezTo>
                  <a:cubicBezTo>
                    <a:pt x="144" y="1034"/>
                    <a:pt x="118" y="1021"/>
                    <a:pt x="87" y="1010"/>
                  </a:cubicBezTo>
                  <a:cubicBezTo>
                    <a:pt x="57" y="999"/>
                    <a:pt x="72" y="1047"/>
                    <a:pt x="72" y="1064"/>
                  </a:cubicBezTo>
                  <a:cubicBezTo>
                    <a:pt x="72" y="1081"/>
                    <a:pt x="72" y="1077"/>
                    <a:pt x="72" y="1110"/>
                  </a:cubicBezTo>
                  <a:cubicBezTo>
                    <a:pt x="72" y="1144"/>
                    <a:pt x="44" y="1133"/>
                    <a:pt x="33" y="1171"/>
                  </a:cubicBezTo>
                  <a:cubicBezTo>
                    <a:pt x="22" y="1210"/>
                    <a:pt x="46" y="1234"/>
                    <a:pt x="83" y="1246"/>
                  </a:cubicBezTo>
                  <a:cubicBezTo>
                    <a:pt x="120" y="1257"/>
                    <a:pt x="122" y="1270"/>
                    <a:pt x="122" y="1288"/>
                  </a:cubicBezTo>
                  <a:cubicBezTo>
                    <a:pt x="122" y="1307"/>
                    <a:pt x="138" y="1320"/>
                    <a:pt x="159" y="1338"/>
                  </a:cubicBezTo>
                  <a:cubicBezTo>
                    <a:pt x="181" y="1357"/>
                    <a:pt x="183" y="1375"/>
                    <a:pt x="181" y="1399"/>
                  </a:cubicBezTo>
                  <a:cubicBezTo>
                    <a:pt x="179" y="1424"/>
                    <a:pt x="170" y="1438"/>
                    <a:pt x="146" y="1470"/>
                  </a:cubicBezTo>
                  <a:cubicBezTo>
                    <a:pt x="122" y="1501"/>
                    <a:pt x="127" y="1500"/>
                    <a:pt x="131" y="1540"/>
                  </a:cubicBezTo>
                  <a:cubicBezTo>
                    <a:pt x="135" y="1581"/>
                    <a:pt x="118" y="1581"/>
                    <a:pt x="90" y="1601"/>
                  </a:cubicBezTo>
                  <a:cubicBezTo>
                    <a:pt x="61" y="1622"/>
                    <a:pt x="81" y="1655"/>
                    <a:pt x="122" y="1683"/>
                  </a:cubicBezTo>
                  <a:cubicBezTo>
                    <a:pt x="130" y="1688"/>
                    <a:pt x="134" y="1693"/>
                    <a:pt x="137" y="1697"/>
                  </a:cubicBezTo>
                  <a:cubicBezTo>
                    <a:pt x="170" y="1691"/>
                    <a:pt x="204" y="1699"/>
                    <a:pt x="221" y="1701"/>
                  </a:cubicBezTo>
                  <a:cubicBezTo>
                    <a:pt x="245" y="1705"/>
                    <a:pt x="264" y="1716"/>
                    <a:pt x="297" y="1722"/>
                  </a:cubicBezTo>
                  <a:cubicBezTo>
                    <a:pt x="330" y="1727"/>
                    <a:pt x="334" y="1729"/>
                    <a:pt x="360" y="1724"/>
                  </a:cubicBezTo>
                  <a:cubicBezTo>
                    <a:pt x="387" y="1718"/>
                    <a:pt x="382" y="1722"/>
                    <a:pt x="404" y="1731"/>
                  </a:cubicBezTo>
                  <a:cubicBezTo>
                    <a:pt x="426" y="1740"/>
                    <a:pt x="437" y="1737"/>
                    <a:pt x="446" y="1718"/>
                  </a:cubicBezTo>
                  <a:cubicBezTo>
                    <a:pt x="485" y="1672"/>
                    <a:pt x="485" y="1716"/>
                    <a:pt x="520" y="1716"/>
                  </a:cubicBezTo>
                  <a:cubicBezTo>
                    <a:pt x="528" y="1716"/>
                    <a:pt x="533" y="1716"/>
                    <a:pt x="536" y="1717"/>
                  </a:cubicBezTo>
                  <a:cubicBezTo>
                    <a:pt x="547" y="1706"/>
                    <a:pt x="555" y="1692"/>
                    <a:pt x="536" y="1675"/>
                  </a:cubicBezTo>
                  <a:cubicBezTo>
                    <a:pt x="500" y="1641"/>
                    <a:pt x="467" y="1627"/>
                    <a:pt x="490" y="1597"/>
                  </a:cubicBezTo>
                  <a:cubicBezTo>
                    <a:pt x="513" y="1566"/>
                    <a:pt x="513" y="1552"/>
                    <a:pt x="539" y="1544"/>
                  </a:cubicBezTo>
                  <a:cubicBezTo>
                    <a:pt x="566" y="1536"/>
                    <a:pt x="562" y="1516"/>
                    <a:pt x="582" y="1477"/>
                  </a:cubicBezTo>
                  <a:cubicBezTo>
                    <a:pt x="602" y="1438"/>
                    <a:pt x="592" y="1391"/>
                    <a:pt x="634" y="1388"/>
                  </a:cubicBezTo>
                  <a:cubicBezTo>
                    <a:pt x="677" y="1386"/>
                    <a:pt x="664" y="1374"/>
                    <a:pt x="684" y="1344"/>
                  </a:cubicBezTo>
                  <a:cubicBezTo>
                    <a:pt x="703" y="1313"/>
                    <a:pt x="720" y="1322"/>
                    <a:pt x="733" y="1313"/>
                  </a:cubicBezTo>
                  <a:cubicBezTo>
                    <a:pt x="746" y="1305"/>
                    <a:pt x="736" y="1244"/>
                    <a:pt x="792" y="1241"/>
                  </a:cubicBezTo>
                  <a:cubicBezTo>
                    <a:pt x="847" y="1238"/>
                    <a:pt x="887" y="1252"/>
                    <a:pt x="906" y="1219"/>
                  </a:cubicBezTo>
                  <a:cubicBezTo>
                    <a:pt x="926" y="1185"/>
                    <a:pt x="952" y="1180"/>
                    <a:pt x="962" y="1152"/>
                  </a:cubicBezTo>
                  <a:cubicBezTo>
                    <a:pt x="968" y="1135"/>
                    <a:pt x="976" y="1125"/>
                    <a:pt x="985" y="1110"/>
                  </a:cubicBezTo>
                  <a:cubicBezTo>
                    <a:pt x="953" y="1082"/>
                    <a:pt x="922" y="1049"/>
                    <a:pt x="924" y="1018"/>
                  </a:cubicBezTo>
                  <a:cubicBezTo>
                    <a:pt x="913" y="1022"/>
                    <a:pt x="902" y="1028"/>
                    <a:pt x="897" y="1035"/>
                  </a:cubicBezTo>
                  <a:cubicBezTo>
                    <a:pt x="883" y="1052"/>
                    <a:pt x="874" y="1066"/>
                    <a:pt x="841" y="1049"/>
                  </a:cubicBezTo>
                  <a:cubicBezTo>
                    <a:pt x="808" y="1032"/>
                    <a:pt x="802" y="999"/>
                    <a:pt x="782" y="1024"/>
                  </a:cubicBezTo>
                  <a:cubicBezTo>
                    <a:pt x="762" y="1049"/>
                    <a:pt x="746" y="1044"/>
                    <a:pt x="723" y="1021"/>
                  </a:cubicBezTo>
                  <a:cubicBezTo>
                    <a:pt x="700" y="999"/>
                    <a:pt x="690" y="969"/>
                    <a:pt x="707" y="957"/>
                  </a:cubicBezTo>
                  <a:cubicBezTo>
                    <a:pt x="723" y="946"/>
                    <a:pt x="736" y="924"/>
                    <a:pt x="723" y="907"/>
                  </a:cubicBezTo>
                  <a:cubicBezTo>
                    <a:pt x="710" y="891"/>
                    <a:pt x="710" y="866"/>
                    <a:pt x="710" y="843"/>
                  </a:cubicBezTo>
                  <a:cubicBezTo>
                    <a:pt x="710" y="821"/>
                    <a:pt x="707" y="799"/>
                    <a:pt x="680" y="805"/>
                  </a:cubicBezTo>
                  <a:cubicBezTo>
                    <a:pt x="654" y="810"/>
                    <a:pt x="631" y="818"/>
                    <a:pt x="631" y="838"/>
                  </a:cubicBezTo>
                  <a:cubicBezTo>
                    <a:pt x="631" y="857"/>
                    <a:pt x="621" y="877"/>
                    <a:pt x="602" y="860"/>
                  </a:cubicBezTo>
                  <a:cubicBezTo>
                    <a:pt x="582" y="843"/>
                    <a:pt x="572" y="835"/>
                    <a:pt x="536" y="846"/>
                  </a:cubicBezTo>
                  <a:cubicBezTo>
                    <a:pt x="500" y="857"/>
                    <a:pt x="467" y="863"/>
                    <a:pt x="444" y="843"/>
                  </a:cubicBezTo>
                  <a:cubicBezTo>
                    <a:pt x="422" y="824"/>
                    <a:pt x="395" y="807"/>
                    <a:pt x="395" y="782"/>
                  </a:cubicBezTo>
                  <a:cubicBezTo>
                    <a:pt x="395" y="757"/>
                    <a:pt x="389" y="735"/>
                    <a:pt x="412" y="721"/>
                  </a:cubicBezTo>
                  <a:cubicBezTo>
                    <a:pt x="435" y="707"/>
                    <a:pt x="438" y="696"/>
                    <a:pt x="458" y="693"/>
                  </a:cubicBezTo>
                  <a:cubicBezTo>
                    <a:pt x="477" y="691"/>
                    <a:pt x="494" y="677"/>
                    <a:pt x="484" y="663"/>
                  </a:cubicBezTo>
                  <a:cubicBezTo>
                    <a:pt x="474" y="649"/>
                    <a:pt x="451" y="604"/>
                    <a:pt x="481" y="585"/>
                  </a:cubicBezTo>
                  <a:cubicBezTo>
                    <a:pt x="510" y="565"/>
                    <a:pt x="543" y="571"/>
                    <a:pt x="546" y="540"/>
                  </a:cubicBezTo>
                  <a:cubicBezTo>
                    <a:pt x="549" y="510"/>
                    <a:pt x="543" y="507"/>
                    <a:pt x="572" y="485"/>
                  </a:cubicBezTo>
                  <a:cubicBezTo>
                    <a:pt x="602" y="463"/>
                    <a:pt x="608" y="460"/>
                    <a:pt x="634" y="482"/>
                  </a:cubicBezTo>
                  <a:cubicBezTo>
                    <a:pt x="661" y="504"/>
                    <a:pt x="693" y="538"/>
                    <a:pt x="733" y="532"/>
                  </a:cubicBezTo>
                  <a:cubicBezTo>
                    <a:pt x="772" y="527"/>
                    <a:pt x="831" y="527"/>
                    <a:pt x="798" y="552"/>
                  </a:cubicBezTo>
                  <a:cubicBezTo>
                    <a:pt x="766" y="577"/>
                    <a:pt x="762" y="604"/>
                    <a:pt x="779" y="616"/>
                  </a:cubicBezTo>
                  <a:cubicBezTo>
                    <a:pt x="795" y="627"/>
                    <a:pt x="802" y="646"/>
                    <a:pt x="838" y="649"/>
                  </a:cubicBezTo>
                  <a:cubicBezTo>
                    <a:pt x="874" y="652"/>
                    <a:pt x="893" y="668"/>
                    <a:pt x="870" y="693"/>
                  </a:cubicBezTo>
                  <a:cubicBezTo>
                    <a:pt x="847" y="718"/>
                    <a:pt x="854" y="743"/>
                    <a:pt x="867" y="757"/>
                  </a:cubicBezTo>
                  <a:cubicBezTo>
                    <a:pt x="880" y="771"/>
                    <a:pt x="923" y="788"/>
                    <a:pt x="933" y="805"/>
                  </a:cubicBezTo>
                  <a:cubicBezTo>
                    <a:pt x="942" y="821"/>
                    <a:pt x="949" y="818"/>
                    <a:pt x="962" y="824"/>
                  </a:cubicBezTo>
                  <a:cubicBezTo>
                    <a:pt x="975" y="830"/>
                    <a:pt x="982" y="852"/>
                    <a:pt x="982" y="866"/>
                  </a:cubicBezTo>
                  <a:cubicBezTo>
                    <a:pt x="982" y="876"/>
                    <a:pt x="990" y="881"/>
                    <a:pt x="996" y="895"/>
                  </a:cubicBezTo>
                  <a:cubicBezTo>
                    <a:pt x="1007" y="897"/>
                    <a:pt x="1021" y="903"/>
                    <a:pt x="1035" y="908"/>
                  </a:cubicBezTo>
                  <a:cubicBezTo>
                    <a:pt x="1066" y="919"/>
                    <a:pt x="1079" y="886"/>
                    <a:pt x="1123" y="875"/>
                  </a:cubicBezTo>
                  <a:cubicBezTo>
                    <a:pt x="1166" y="864"/>
                    <a:pt x="1223" y="853"/>
                    <a:pt x="1232" y="823"/>
                  </a:cubicBezTo>
                  <a:cubicBezTo>
                    <a:pt x="1241" y="793"/>
                    <a:pt x="1241" y="693"/>
                    <a:pt x="1293" y="667"/>
                  </a:cubicBezTo>
                  <a:cubicBezTo>
                    <a:pt x="1311" y="659"/>
                    <a:pt x="1329" y="649"/>
                    <a:pt x="1348" y="636"/>
                  </a:cubicBezTo>
                  <a:cubicBezTo>
                    <a:pt x="1317" y="593"/>
                    <a:pt x="1259" y="533"/>
                    <a:pt x="1251" y="514"/>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8" name="Freeform 33">
              <a:extLst>
                <a:ext uri="{FF2B5EF4-FFF2-40B4-BE49-F238E27FC236}">
                  <a16:creationId xmlns:a16="http://schemas.microsoft.com/office/drawing/2014/main" id="{CE97D3C8-9D4E-514D-9DB2-A64C1F599104}"/>
                </a:ext>
              </a:extLst>
            </p:cNvPr>
            <p:cNvSpPr>
              <a:spLocks/>
            </p:cNvSpPr>
            <p:nvPr/>
          </p:nvSpPr>
          <p:spPr bwMode="auto">
            <a:xfrm>
              <a:off x="4183" y="1579"/>
              <a:ext cx="205" cy="193"/>
            </a:xfrm>
            <a:custGeom>
              <a:avLst/>
              <a:gdLst>
                <a:gd name="T0" fmla="*/ 347 w 442"/>
                <a:gd name="T1" fmla="*/ 322 h 417"/>
                <a:gd name="T2" fmla="*/ 399 w 442"/>
                <a:gd name="T3" fmla="*/ 286 h 417"/>
                <a:gd name="T4" fmla="*/ 393 w 442"/>
                <a:gd name="T5" fmla="*/ 219 h 417"/>
                <a:gd name="T6" fmla="*/ 424 w 442"/>
                <a:gd name="T7" fmla="*/ 183 h 417"/>
                <a:gd name="T8" fmla="*/ 390 w 442"/>
                <a:gd name="T9" fmla="*/ 156 h 417"/>
                <a:gd name="T10" fmla="*/ 409 w 442"/>
                <a:gd name="T11" fmla="*/ 92 h 417"/>
                <a:gd name="T12" fmla="*/ 344 w 442"/>
                <a:gd name="T13" fmla="*/ 72 h 417"/>
                <a:gd name="T14" fmla="*/ 245 w 442"/>
                <a:gd name="T15" fmla="*/ 22 h 417"/>
                <a:gd name="T16" fmla="*/ 183 w 442"/>
                <a:gd name="T17" fmla="*/ 25 h 417"/>
                <a:gd name="T18" fmla="*/ 157 w 442"/>
                <a:gd name="T19" fmla="*/ 80 h 417"/>
                <a:gd name="T20" fmla="*/ 92 w 442"/>
                <a:gd name="T21" fmla="*/ 125 h 417"/>
                <a:gd name="T22" fmla="*/ 95 w 442"/>
                <a:gd name="T23" fmla="*/ 203 h 417"/>
                <a:gd name="T24" fmla="*/ 69 w 442"/>
                <a:gd name="T25" fmla="*/ 233 h 417"/>
                <a:gd name="T26" fmla="*/ 23 w 442"/>
                <a:gd name="T27" fmla="*/ 261 h 417"/>
                <a:gd name="T28" fmla="*/ 6 w 442"/>
                <a:gd name="T29" fmla="*/ 322 h 417"/>
                <a:gd name="T30" fmla="*/ 55 w 442"/>
                <a:gd name="T31" fmla="*/ 383 h 417"/>
                <a:gd name="T32" fmla="*/ 147 w 442"/>
                <a:gd name="T33" fmla="*/ 386 h 417"/>
                <a:gd name="T34" fmla="*/ 213 w 442"/>
                <a:gd name="T35" fmla="*/ 400 h 417"/>
                <a:gd name="T36" fmla="*/ 242 w 442"/>
                <a:gd name="T37" fmla="*/ 378 h 417"/>
                <a:gd name="T38" fmla="*/ 291 w 442"/>
                <a:gd name="T39" fmla="*/ 345 h 417"/>
                <a:gd name="T40" fmla="*/ 306 w 442"/>
                <a:gd name="T41" fmla="*/ 345 h 417"/>
                <a:gd name="T42" fmla="*/ 347 w 442"/>
                <a:gd name="T43" fmla="*/ 32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2" h="417">
                  <a:moveTo>
                    <a:pt x="347" y="322"/>
                  </a:moveTo>
                  <a:cubicBezTo>
                    <a:pt x="383" y="325"/>
                    <a:pt x="406" y="311"/>
                    <a:pt x="399" y="286"/>
                  </a:cubicBezTo>
                  <a:cubicBezTo>
                    <a:pt x="393" y="261"/>
                    <a:pt x="367" y="247"/>
                    <a:pt x="393" y="219"/>
                  </a:cubicBezTo>
                  <a:cubicBezTo>
                    <a:pt x="408" y="204"/>
                    <a:pt x="416" y="194"/>
                    <a:pt x="424" y="183"/>
                  </a:cubicBezTo>
                  <a:cubicBezTo>
                    <a:pt x="408" y="176"/>
                    <a:pt x="401" y="163"/>
                    <a:pt x="390" y="156"/>
                  </a:cubicBezTo>
                  <a:cubicBezTo>
                    <a:pt x="373" y="144"/>
                    <a:pt x="377" y="117"/>
                    <a:pt x="409" y="92"/>
                  </a:cubicBezTo>
                  <a:cubicBezTo>
                    <a:pt x="442" y="67"/>
                    <a:pt x="383" y="67"/>
                    <a:pt x="344" y="72"/>
                  </a:cubicBezTo>
                  <a:cubicBezTo>
                    <a:pt x="304" y="78"/>
                    <a:pt x="272" y="44"/>
                    <a:pt x="245" y="22"/>
                  </a:cubicBezTo>
                  <a:cubicBezTo>
                    <a:pt x="219" y="0"/>
                    <a:pt x="213" y="3"/>
                    <a:pt x="183" y="25"/>
                  </a:cubicBezTo>
                  <a:cubicBezTo>
                    <a:pt x="154" y="47"/>
                    <a:pt x="160" y="50"/>
                    <a:pt x="157" y="80"/>
                  </a:cubicBezTo>
                  <a:cubicBezTo>
                    <a:pt x="154" y="111"/>
                    <a:pt x="121" y="105"/>
                    <a:pt x="92" y="125"/>
                  </a:cubicBezTo>
                  <a:cubicBezTo>
                    <a:pt x="62" y="144"/>
                    <a:pt x="85" y="189"/>
                    <a:pt x="95" y="203"/>
                  </a:cubicBezTo>
                  <a:cubicBezTo>
                    <a:pt x="105" y="217"/>
                    <a:pt x="88" y="231"/>
                    <a:pt x="69" y="233"/>
                  </a:cubicBezTo>
                  <a:cubicBezTo>
                    <a:pt x="49" y="236"/>
                    <a:pt x="46" y="247"/>
                    <a:pt x="23" y="261"/>
                  </a:cubicBezTo>
                  <a:cubicBezTo>
                    <a:pt x="0" y="275"/>
                    <a:pt x="6" y="297"/>
                    <a:pt x="6" y="322"/>
                  </a:cubicBezTo>
                  <a:cubicBezTo>
                    <a:pt x="6" y="347"/>
                    <a:pt x="33" y="364"/>
                    <a:pt x="55" y="383"/>
                  </a:cubicBezTo>
                  <a:cubicBezTo>
                    <a:pt x="78" y="403"/>
                    <a:pt x="111" y="397"/>
                    <a:pt x="147" y="386"/>
                  </a:cubicBezTo>
                  <a:cubicBezTo>
                    <a:pt x="183" y="375"/>
                    <a:pt x="193" y="383"/>
                    <a:pt x="213" y="400"/>
                  </a:cubicBezTo>
                  <a:cubicBezTo>
                    <a:pt x="232" y="417"/>
                    <a:pt x="242" y="397"/>
                    <a:pt x="242" y="378"/>
                  </a:cubicBezTo>
                  <a:cubicBezTo>
                    <a:pt x="242" y="358"/>
                    <a:pt x="265" y="350"/>
                    <a:pt x="291" y="345"/>
                  </a:cubicBezTo>
                  <a:cubicBezTo>
                    <a:pt x="297" y="343"/>
                    <a:pt x="302" y="344"/>
                    <a:pt x="306" y="345"/>
                  </a:cubicBezTo>
                  <a:cubicBezTo>
                    <a:pt x="318" y="332"/>
                    <a:pt x="333" y="321"/>
                    <a:pt x="347" y="322"/>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9" name="Freeform 34">
              <a:extLst>
                <a:ext uri="{FF2B5EF4-FFF2-40B4-BE49-F238E27FC236}">
                  <a16:creationId xmlns:a16="http://schemas.microsoft.com/office/drawing/2014/main" id="{29720DA7-0512-FE4E-B75C-C89752E3DFB7}"/>
                </a:ext>
              </a:extLst>
            </p:cNvPr>
            <p:cNvSpPr>
              <a:spLocks/>
            </p:cNvSpPr>
            <p:nvPr/>
          </p:nvSpPr>
          <p:spPr bwMode="auto">
            <a:xfrm>
              <a:off x="4323" y="1664"/>
              <a:ext cx="141" cy="196"/>
            </a:xfrm>
            <a:custGeom>
              <a:avLst/>
              <a:gdLst>
                <a:gd name="T0" fmla="*/ 292 w 306"/>
                <a:gd name="T1" fmla="*/ 223 h 423"/>
                <a:gd name="T2" fmla="*/ 272 w 306"/>
                <a:gd name="T3" fmla="*/ 181 h 423"/>
                <a:gd name="T4" fmla="*/ 243 w 306"/>
                <a:gd name="T5" fmla="*/ 162 h 423"/>
                <a:gd name="T6" fmla="*/ 177 w 306"/>
                <a:gd name="T7" fmla="*/ 114 h 423"/>
                <a:gd name="T8" fmla="*/ 180 w 306"/>
                <a:gd name="T9" fmla="*/ 50 h 423"/>
                <a:gd name="T10" fmla="*/ 148 w 306"/>
                <a:gd name="T11" fmla="*/ 6 h 423"/>
                <a:gd name="T12" fmla="*/ 123 w 306"/>
                <a:gd name="T13" fmla="*/ 0 h 423"/>
                <a:gd name="T14" fmla="*/ 92 w 306"/>
                <a:gd name="T15" fmla="*/ 36 h 423"/>
                <a:gd name="T16" fmla="*/ 98 w 306"/>
                <a:gd name="T17" fmla="*/ 103 h 423"/>
                <a:gd name="T18" fmla="*/ 46 w 306"/>
                <a:gd name="T19" fmla="*/ 139 h 423"/>
                <a:gd name="T20" fmla="*/ 5 w 306"/>
                <a:gd name="T21" fmla="*/ 162 h 423"/>
                <a:gd name="T22" fmla="*/ 20 w 306"/>
                <a:gd name="T23" fmla="*/ 200 h 423"/>
                <a:gd name="T24" fmla="*/ 33 w 306"/>
                <a:gd name="T25" fmla="*/ 264 h 423"/>
                <a:gd name="T26" fmla="*/ 17 w 306"/>
                <a:gd name="T27" fmla="*/ 314 h 423"/>
                <a:gd name="T28" fmla="*/ 33 w 306"/>
                <a:gd name="T29" fmla="*/ 378 h 423"/>
                <a:gd name="T30" fmla="*/ 92 w 306"/>
                <a:gd name="T31" fmla="*/ 381 h 423"/>
                <a:gd name="T32" fmla="*/ 151 w 306"/>
                <a:gd name="T33" fmla="*/ 406 h 423"/>
                <a:gd name="T34" fmla="*/ 207 w 306"/>
                <a:gd name="T35" fmla="*/ 392 h 423"/>
                <a:gd name="T36" fmla="*/ 234 w 306"/>
                <a:gd name="T37" fmla="*/ 375 h 423"/>
                <a:gd name="T38" fmla="*/ 236 w 306"/>
                <a:gd name="T39" fmla="*/ 362 h 423"/>
                <a:gd name="T40" fmla="*/ 280 w 306"/>
                <a:gd name="T41" fmla="*/ 269 h 423"/>
                <a:gd name="T42" fmla="*/ 306 w 306"/>
                <a:gd name="T43" fmla="*/ 252 h 423"/>
                <a:gd name="T44" fmla="*/ 292 w 306"/>
                <a:gd name="T45" fmla="*/ 2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 h="423">
                  <a:moveTo>
                    <a:pt x="292" y="223"/>
                  </a:moveTo>
                  <a:cubicBezTo>
                    <a:pt x="292" y="209"/>
                    <a:pt x="285" y="187"/>
                    <a:pt x="272" y="181"/>
                  </a:cubicBezTo>
                  <a:cubicBezTo>
                    <a:pt x="259" y="175"/>
                    <a:pt x="252" y="178"/>
                    <a:pt x="243" y="162"/>
                  </a:cubicBezTo>
                  <a:cubicBezTo>
                    <a:pt x="233" y="145"/>
                    <a:pt x="190" y="128"/>
                    <a:pt x="177" y="114"/>
                  </a:cubicBezTo>
                  <a:cubicBezTo>
                    <a:pt x="164" y="100"/>
                    <a:pt x="157" y="75"/>
                    <a:pt x="180" y="50"/>
                  </a:cubicBezTo>
                  <a:cubicBezTo>
                    <a:pt x="203" y="25"/>
                    <a:pt x="184" y="9"/>
                    <a:pt x="148" y="6"/>
                  </a:cubicBezTo>
                  <a:cubicBezTo>
                    <a:pt x="137" y="5"/>
                    <a:pt x="130" y="3"/>
                    <a:pt x="123" y="0"/>
                  </a:cubicBezTo>
                  <a:cubicBezTo>
                    <a:pt x="115" y="11"/>
                    <a:pt x="107" y="21"/>
                    <a:pt x="92" y="36"/>
                  </a:cubicBezTo>
                  <a:cubicBezTo>
                    <a:pt x="66" y="64"/>
                    <a:pt x="92" y="78"/>
                    <a:pt x="98" y="103"/>
                  </a:cubicBezTo>
                  <a:cubicBezTo>
                    <a:pt x="105" y="128"/>
                    <a:pt x="82" y="142"/>
                    <a:pt x="46" y="139"/>
                  </a:cubicBezTo>
                  <a:cubicBezTo>
                    <a:pt x="32" y="138"/>
                    <a:pt x="17" y="149"/>
                    <a:pt x="5" y="162"/>
                  </a:cubicBezTo>
                  <a:cubicBezTo>
                    <a:pt x="18" y="166"/>
                    <a:pt x="20" y="183"/>
                    <a:pt x="20" y="200"/>
                  </a:cubicBezTo>
                  <a:cubicBezTo>
                    <a:pt x="20" y="223"/>
                    <a:pt x="20" y="248"/>
                    <a:pt x="33" y="264"/>
                  </a:cubicBezTo>
                  <a:cubicBezTo>
                    <a:pt x="46" y="281"/>
                    <a:pt x="33" y="303"/>
                    <a:pt x="17" y="314"/>
                  </a:cubicBezTo>
                  <a:cubicBezTo>
                    <a:pt x="0" y="326"/>
                    <a:pt x="10" y="356"/>
                    <a:pt x="33" y="378"/>
                  </a:cubicBezTo>
                  <a:cubicBezTo>
                    <a:pt x="56" y="401"/>
                    <a:pt x="72" y="406"/>
                    <a:pt x="92" y="381"/>
                  </a:cubicBezTo>
                  <a:cubicBezTo>
                    <a:pt x="112" y="356"/>
                    <a:pt x="118" y="389"/>
                    <a:pt x="151" y="406"/>
                  </a:cubicBezTo>
                  <a:cubicBezTo>
                    <a:pt x="184" y="423"/>
                    <a:pt x="193" y="409"/>
                    <a:pt x="207" y="392"/>
                  </a:cubicBezTo>
                  <a:cubicBezTo>
                    <a:pt x="212" y="385"/>
                    <a:pt x="223" y="379"/>
                    <a:pt x="234" y="375"/>
                  </a:cubicBezTo>
                  <a:cubicBezTo>
                    <a:pt x="234" y="370"/>
                    <a:pt x="235" y="366"/>
                    <a:pt x="236" y="362"/>
                  </a:cubicBezTo>
                  <a:cubicBezTo>
                    <a:pt x="249" y="325"/>
                    <a:pt x="271" y="299"/>
                    <a:pt x="280" y="269"/>
                  </a:cubicBezTo>
                  <a:cubicBezTo>
                    <a:pt x="284" y="253"/>
                    <a:pt x="294" y="250"/>
                    <a:pt x="306" y="252"/>
                  </a:cubicBezTo>
                  <a:cubicBezTo>
                    <a:pt x="300" y="238"/>
                    <a:pt x="292" y="233"/>
                    <a:pt x="292" y="22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0" name="Freeform 35">
              <a:extLst>
                <a:ext uri="{FF2B5EF4-FFF2-40B4-BE49-F238E27FC236}">
                  <a16:creationId xmlns:a16="http://schemas.microsoft.com/office/drawing/2014/main" id="{A85249CB-D1BD-F94F-8AB7-A79FD8667B30}"/>
                </a:ext>
              </a:extLst>
            </p:cNvPr>
            <p:cNvSpPr>
              <a:spLocks/>
            </p:cNvSpPr>
            <p:nvPr/>
          </p:nvSpPr>
          <p:spPr bwMode="auto">
            <a:xfrm>
              <a:off x="5023" y="3295"/>
              <a:ext cx="201" cy="412"/>
            </a:xfrm>
            <a:custGeom>
              <a:avLst/>
              <a:gdLst>
                <a:gd name="T0" fmla="*/ 172 w 434"/>
                <a:gd name="T1" fmla="*/ 136 h 890"/>
                <a:gd name="T2" fmla="*/ 137 w 434"/>
                <a:gd name="T3" fmla="*/ 212 h 890"/>
                <a:gd name="T4" fmla="*/ 102 w 434"/>
                <a:gd name="T5" fmla="*/ 249 h 890"/>
                <a:gd name="T6" fmla="*/ 78 w 434"/>
                <a:gd name="T7" fmla="*/ 336 h 890"/>
                <a:gd name="T8" fmla="*/ 50 w 434"/>
                <a:gd name="T9" fmla="*/ 406 h 890"/>
                <a:gd name="T10" fmla="*/ 43 w 434"/>
                <a:gd name="T11" fmla="*/ 445 h 890"/>
                <a:gd name="T12" fmla="*/ 13 w 434"/>
                <a:gd name="T13" fmla="*/ 506 h 890"/>
                <a:gd name="T14" fmla="*/ 32 w 434"/>
                <a:gd name="T15" fmla="*/ 545 h 890"/>
                <a:gd name="T16" fmla="*/ 28 w 434"/>
                <a:gd name="T17" fmla="*/ 625 h 890"/>
                <a:gd name="T18" fmla="*/ 72 w 434"/>
                <a:gd name="T19" fmla="*/ 668 h 890"/>
                <a:gd name="T20" fmla="*/ 111 w 434"/>
                <a:gd name="T21" fmla="*/ 734 h 890"/>
                <a:gd name="T22" fmla="*/ 185 w 434"/>
                <a:gd name="T23" fmla="*/ 773 h 890"/>
                <a:gd name="T24" fmla="*/ 244 w 434"/>
                <a:gd name="T25" fmla="*/ 834 h 890"/>
                <a:gd name="T26" fmla="*/ 284 w 434"/>
                <a:gd name="T27" fmla="*/ 888 h 890"/>
                <a:gd name="T28" fmla="*/ 312 w 434"/>
                <a:gd name="T29" fmla="*/ 855 h 890"/>
                <a:gd name="T30" fmla="*/ 301 w 434"/>
                <a:gd name="T31" fmla="*/ 788 h 890"/>
                <a:gd name="T32" fmla="*/ 318 w 434"/>
                <a:gd name="T33" fmla="*/ 705 h 890"/>
                <a:gd name="T34" fmla="*/ 364 w 434"/>
                <a:gd name="T35" fmla="*/ 619 h 890"/>
                <a:gd name="T36" fmla="*/ 377 w 434"/>
                <a:gd name="T37" fmla="*/ 580 h 890"/>
                <a:gd name="T38" fmla="*/ 388 w 434"/>
                <a:gd name="T39" fmla="*/ 492 h 890"/>
                <a:gd name="T40" fmla="*/ 401 w 434"/>
                <a:gd name="T41" fmla="*/ 438 h 890"/>
                <a:gd name="T42" fmla="*/ 397 w 434"/>
                <a:gd name="T43" fmla="*/ 386 h 890"/>
                <a:gd name="T44" fmla="*/ 419 w 434"/>
                <a:gd name="T45" fmla="*/ 336 h 890"/>
                <a:gd name="T46" fmla="*/ 404 w 434"/>
                <a:gd name="T47" fmla="*/ 278 h 890"/>
                <a:gd name="T48" fmla="*/ 432 w 434"/>
                <a:gd name="T49" fmla="*/ 206 h 890"/>
                <a:gd name="T50" fmla="*/ 406 w 434"/>
                <a:gd name="T51" fmla="*/ 115 h 890"/>
                <a:gd name="T52" fmla="*/ 406 w 434"/>
                <a:gd name="T53" fmla="*/ 45 h 890"/>
                <a:gd name="T54" fmla="*/ 329 w 434"/>
                <a:gd name="T55" fmla="*/ 30 h 890"/>
                <a:gd name="T56" fmla="*/ 294 w 434"/>
                <a:gd name="T57" fmla="*/ 15 h 890"/>
                <a:gd name="T58" fmla="*/ 238 w 434"/>
                <a:gd name="T59" fmla="*/ 62 h 890"/>
                <a:gd name="T60" fmla="*/ 183 w 434"/>
                <a:gd name="T61" fmla="*/ 93 h 890"/>
                <a:gd name="T62" fmla="*/ 172 w 434"/>
                <a:gd name="T63" fmla="*/ 13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4" h="890">
                  <a:moveTo>
                    <a:pt x="172" y="136"/>
                  </a:moveTo>
                  <a:cubicBezTo>
                    <a:pt x="172" y="136"/>
                    <a:pt x="166" y="208"/>
                    <a:pt x="137" y="212"/>
                  </a:cubicBezTo>
                  <a:cubicBezTo>
                    <a:pt x="109" y="215"/>
                    <a:pt x="111" y="225"/>
                    <a:pt x="102" y="249"/>
                  </a:cubicBezTo>
                  <a:cubicBezTo>
                    <a:pt x="93" y="273"/>
                    <a:pt x="93" y="317"/>
                    <a:pt x="78" y="336"/>
                  </a:cubicBezTo>
                  <a:cubicBezTo>
                    <a:pt x="63" y="354"/>
                    <a:pt x="48" y="391"/>
                    <a:pt x="50" y="406"/>
                  </a:cubicBezTo>
                  <a:cubicBezTo>
                    <a:pt x="52" y="421"/>
                    <a:pt x="56" y="434"/>
                    <a:pt x="43" y="445"/>
                  </a:cubicBezTo>
                  <a:cubicBezTo>
                    <a:pt x="30" y="456"/>
                    <a:pt x="8" y="484"/>
                    <a:pt x="13" y="506"/>
                  </a:cubicBezTo>
                  <a:cubicBezTo>
                    <a:pt x="17" y="529"/>
                    <a:pt x="32" y="516"/>
                    <a:pt x="32" y="545"/>
                  </a:cubicBezTo>
                  <a:cubicBezTo>
                    <a:pt x="32" y="575"/>
                    <a:pt x="0" y="595"/>
                    <a:pt x="28" y="625"/>
                  </a:cubicBezTo>
                  <a:cubicBezTo>
                    <a:pt x="56" y="655"/>
                    <a:pt x="67" y="649"/>
                    <a:pt x="72" y="668"/>
                  </a:cubicBezTo>
                  <a:cubicBezTo>
                    <a:pt x="76" y="686"/>
                    <a:pt x="83" y="710"/>
                    <a:pt x="111" y="734"/>
                  </a:cubicBezTo>
                  <a:cubicBezTo>
                    <a:pt x="139" y="758"/>
                    <a:pt x="166" y="747"/>
                    <a:pt x="185" y="773"/>
                  </a:cubicBezTo>
                  <a:cubicBezTo>
                    <a:pt x="205" y="799"/>
                    <a:pt x="240" y="808"/>
                    <a:pt x="244" y="834"/>
                  </a:cubicBezTo>
                  <a:cubicBezTo>
                    <a:pt x="249" y="860"/>
                    <a:pt x="266" y="886"/>
                    <a:pt x="284" y="888"/>
                  </a:cubicBezTo>
                  <a:cubicBezTo>
                    <a:pt x="301" y="890"/>
                    <a:pt x="325" y="881"/>
                    <a:pt x="312" y="855"/>
                  </a:cubicBezTo>
                  <a:cubicBezTo>
                    <a:pt x="299" y="829"/>
                    <a:pt x="308" y="816"/>
                    <a:pt x="301" y="788"/>
                  </a:cubicBezTo>
                  <a:cubicBezTo>
                    <a:pt x="294" y="760"/>
                    <a:pt x="294" y="727"/>
                    <a:pt x="318" y="705"/>
                  </a:cubicBezTo>
                  <a:cubicBezTo>
                    <a:pt x="342" y="682"/>
                    <a:pt x="362" y="645"/>
                    <a:pt x="364" y="619"/>
                  </a:cubicBezTo>
                  <a:cubicBezTo>
                    <a:pt x="366" y="593"/>
                    <a:pt x="358" y="593"/>
                    <a:pt x="377" y="580"/>
                  </a:cubicBezTo>
                  <a:cubicBezTo>
                    <a:pt x="397" y="568"/>
                    <a:pt x="371" y="512"/>
                    <a:pt x="388" y="492"/>
                  </a:cubicBezTo>
                  <a:cubicBezTo>
                    <a:pt x="406" y="471"/>
                    <a:pt x="415" y="451"/>
                    <a:pt x="401" y="438"/>
                  </a:cubicBezTo>
                  <a:cubicBezTo>
                    <a:pt x="388" y="425"/>
                    <a:pt x="380" y="395"/>
                    <a:pt x="397" y="386"/>
                  </a:cubicBezTo>
                  <a:cubicBezTo>
                    <a:pt x="415" y="377"/>
                    <a:pt x="432" y="356"/>
                    <a:pt x="419" y="336"/>
                  </a:cubicBezTo>
                  <a:cubicBezTo>
                    <a:pt x="406" y="315"/>
                    <a:pt x="397" y="306"/>
                    <a:pt x="404" y="278"/>
                  </a:cubicBezTo>
                  <a:cubicBezTo>
                    <a:pt x="410" y="251"/>
                    <a:pt x="430" y="239"/>
                    <a:pt x="432" y="206"/>
                  </a:cubicBezTo>
                  <a:cubicBezTo>
                    <a:pt x="434" y="173"/>
                    <a:pt x="401" y="149"/>
                    <a:pt x="406" y="115"/>
                  </a:cubicBezTo>
                  <a:cubicBezTo>
                    <a:pt x="410" y="82"/>
                    <a:pt x="423" y="58"/>
                    <a:pt x="406" y="45"/>
                  </a:cubicBezTo>
                  <a:cubicBezTo>
                    <a:pt x="388" y="32"/>
                    <a:pt x="340" y="41"/>
                    <a:pt x="329" y="30"/>
                  </a:cubicBezTo>
                  <a:cubicBezTo>
                    <a:pt x="318" y="19"/>
                    <a:pt x="312" y="0"/>
                    <a:pt x="294" y="15"/>
                  </a:cubicBezTo>
                  <a:cubicBezTo>
                    <a:pt x="277" y="30"/>
                    <a:pt x="259" y="56"/>
                    <a:pt x="238" y="62"/>
                  </a:cubicBezTo>
                  <a:cubicBezTo>
                    <a:pt x="216" y="67"/>
                    <a:pt x="198" y="78"/>
                    <a:pt x="183" y="93"/>
                  </a:cubicBezTo>
                  <a:cubicBezTo>
                    <a:pt x="168" y="108"/>
                    <a:pt x="172" y="113"/>
                    <a:pt x="172" y="13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1" name="Freeform 36">
              <a:extLst>
                <a:ext uri="{FF2B5EF4-FFF2-40B4-BE49-F238E27FC236}">
                  <a16:creationId xmlns:a16="http://schemas.microsoft.com/office/drawing/2014/main" id="{BA877D9C-D723-8442-BEDE-FEDA734CAD37}"/>
                </a:ext>
              </a:extLst>
            </p:cNvPr>
            <p:cNvSpPr>
              <a:spLocks/>
            </p:cNvSpPr>
            <p:nvPr/>
          </p:nvSpPr>
          <p:spPr bwMode="auto">
            <a:xfrm>
              <a:off x="5438" y="3349"/>
              <a:ext cx="38" cy="22"/>
            </a:xfrm>
            <a:custGeom>
              <a:avLst/>
              <a:gdLst>
                <a:gd name="T0" fmla="*/ 53 w 81"/>
                <a:gd name="T1" fmla="*/ 2 h 48"/>
                <a:gd name="T2" fmla="*/ 5 w 81"/>
                <a:gd name="T3" fmla="*/ 19 h 48"/>
                <a:gd name="T4" fmla="*/ 31 w 81"/>
                <a:gd name="T5" fmla="*/ 45 h 48"/>
                <a:gd name="T6" fmla="*/ 53 w 81"/>
                <a:gd name="T7" fmla="*/ 2 h 48"/>
              </a:gdLst>
              <a:ahLst/>
              <a:cxnLst>
                <a:cxn ang="0">
                  <a:pos x="T0" y="T1"/>
                </a:cxn>
                <a:cxn ang="0">
                  <a:pos x="T2" y="T3"/>
                </a:cxn>
                <a:cxn ang="0">
                  <a:pos x="T4" y="T5"/>
                </a:cxn>
                <a:cxn ang="0">
                  <a:pos x="T6" y="T7"/>
                </a:cxn>
              </a:cxnLst>
              <a:rect l="0" t="0" r="r" b="b"/>
              <a:pathLst>
                <a:path w="81" h="48">
                  <a:moveTo>
                    <a:pt x="53" y="2"/>
                  </a:moveTo>
                  <a:cubicBezTo>
                    <a:pt x="53" y="2"/>
                    <a:pt x="0" y="0"/>
                    <a:pt x="5" y="19"/>
                  </a:cubicBezTo>
                  <a:cubicBezTo>
                    <a:pt x="9" y="37"/>
                    <a:pt x="5" y="41"/>
                    <a:pt x="31" y="45"/>
                  </a:cubicBezTo>
                  <a:cubicBezTo>
                    <a:pt x="57" y="48"/>
                    <a:pt x="81" y="15"/>
                    <a:pt x="53" y="2"/>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2" name="Freeform 37">
              <a:extLst>
                <a:ext uri="{FF2B5EF4-FFF2-40B4-BE49-F238E27FC236}">
                  <a16:creationId xmlns:a16="http://schemas.microsoft.com/office/drawing/2014/main" id="{D2DEC56D-2982-CF48-89E5-3D72D468942B}"/>
                </a:ext>
              </a:extLst>
            </p:cNvPr>
            <p:cNvSpPr>
              <a:spLocks/>
            </p:cNvSpPr>
            <p:nvPr/>
          </p:nvSpPr>
          <p:spPr bwMode="auto">
            <a:xfrm>
              <a:off x="5489" y="3325"/>
              <a:ext cx="25" cy="32"/>
            </a:xfrm>
            <a:custGeom>
              <a:avLst/>
              <a:gdLst>
                <a:gd name="T0" fmla="*/ 33 w 55"/>
                <a:gd name="T1" fmla="*/ 0 h 69"/>
                <a:gd name="T2" fmla="*/ 3 w 55"/>
                <a:gd name="T3" fmla="*/ 34 h 69"/>
                <a:gd name="T4" fmla="*/ 35 w 55"/>
                <a:gd name="T5" fmla="*/ 50 h 69"/>
                <a:gd name="T6" fmla="*/ 33 w 55"/>
                <a:gd name="T7" fmla="*/ 0 h 69"/>
              </a:gdLst>
              <a:ahLst/>
              <a:cxnLst>
                <a:cxn ang="0">
                  <a:pos x="T0" y="T1"/>
                </a:cxn>
                <a:cxn ang="0">
                  <a:pos x="T2" y="T3"/>
                </a:cxn>
                <a:cxn ang="0">
                  <a:pos x="T4" y="T5"/>
                </a:cxn>
                <a:cxn ang="0">
                  <a:pos x="T6" y="T7"/>
                </a:cxn>
              </a:cxnLst>
              <a:rect l="0" t="0" r="r" b="b"/>
              <a:pathLst>
                <a:path w="55" h="69">
                  <a:moveTo>
                    <a:pt x="33" y="0"/>
                  </a:moveTo>
                  <a:cubicBezTo>
                    <a:pt x="33" y="0"/>
                    <a:pt x="0" y="15"/>
                    <a:pt x="3" y="34"/>
                  </a:cubicBezTo>
                  <a:cubicBezTo>
                    <a:pt x="5" y="52"/>
                    <a:pt x="31" y="69"/>
                    <a:pt x="35" y="50"/>
                  </a:cubicBezTo>
                  <a:cubicBezTo>
                    <a:pt x="40" y="32"/>
                    <a:pt x="55" y="4"/>
                    <a:pt x="33" y="0"/>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3" name="Freeform 38">
              <a:extLst>
                <a:ext uri="{FF2B5EF4-FFF2-40B4-BE49-F238E27FC236}">
                  <a16:creationId xmlns:a16="http://schemas.microsoft.com/office/drawing/2014/main" id="{FEB3C475-1182-3041-B9C3-C013C5969198}"/>
                </a:ext>
              </a:extLst>
            </p:cNvPr>
            <p:cNvSpPr>
              <a:spLocks/>
            </p:cNvSpPr>
            <p:nvPr/>
          </p:nvSpPr>
          <p:spPr bwMode="auto">
            <a:xfrm>
              <a:off x="5605" y="3264"/>
              <a:ext cx="36" cy="26"/>
            </a:xfrm>
            <a:custGeom>
              <a:avLst/>
              <a:gdLst>
                <a:gd name="T0" fmla="*/ 45 w 78"/>
                <a:gd name="T1" fmla="*/ 9 h 55"/>
                <a:gd name="T2" fmla="*/ 2 w 78"/>
                <a:gd name="T3" fmla="*/ 11 h 55"/>
                <a:gd name="T4" fmla="*/ 19 w 78"/>
                <a:gd name="T5" fmla="*/ 40 h 55"/>
                <a:gd name="T6" fmla="*/ 50 w 78"/>
                <a:gd name="T7" fmla="*/ 44 h 55"/>
                <a:gd name="T8" fmla="*/ 45 w 78"/>
                <a:gd name="T9" fmla="*/ 9 h 55"/>
              </a:gdLst>
              <a:ahLst/>
              <a:cxnLst>
                <a:cxn ang="0">
                  <a:pos x="T0" y="T1"/>
                </a:cxn>
                <a:cxn ang="0">
                  <a:pos x="T2" y="T3"/>
                </a:cxn>
                <a:cxn ang="0">
                  <a:pos x="T4" y="T5"/>
                </a:cxn>
                <a:cxn ang="0">
                  <a:pos x="T6" y="T7"/>
                </a:cxn>
                <a:cxn ang="0">
                  <a:pos x="T8" y="T9"/>
                </a:cxn>
              </a:cxnLst>
              <a:rect l="0" t="0" r="r" b="b"/>
              <a:pathLst>
                <a:path w="78" h="55">
                  <a:moveTo>
                    <a:pt x="45" y="9"/>
                  </a:moveTo>
                  <a:cubicBezTo>
                    <a:pt x="45" y="9"/>
                    <a:pt x="0" y="0"/>
                    <a:pt x="2" y="11"/>
                  </a:cubicBezTo>
                  <a:cubicBezTo>
                    <a:pt x="4" y="22"/>
                    <a:pt x="15" y="28"/>
                    <a:pt x="19" y="40"/>
                  </a:cubicBezTo>
                  <a:cubicBezTo>
                    <a:pt x="24" y="53"/>
                    <a:pt x="43" y="55"/>
                    <a:pt x="50" y="44"/>
                  </a:cubicBezTo>
                  <a:cubicBezTo>
                    <a:pt x="56" y="33"/>
                    <a:pt x="78" y="9"/>
                    <a:pt x="45" y="9"/>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spTree>
    <p:extLst>
      <p:ext uri="{BB962C8B-B14F-4D97-AF65-F5344CB8AC3E}">
        <p14:creationId xmlns:p14="http://schemas.microsoft.com/office/powerpoint/2010/main" val="40468550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6536289" y="1131813"/>
            <a:ext cx="11334268" cy="1383468"/>
            <a:chOff x="6536289" y="1407238"/>
            <a:chExt cx="1133426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36289" y="1867376"/>
              <a:ext cx="11334268"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MEXICO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7" name="Group 6">
            <a:extLst>
              <a:ext uri="{FF2B5EF4-FFF2-40B4-BE49-F238E27FC236}">
                <a16:creationId xmlns:a16="http://schemas.microsoft.com/office/drawing/2014/main" id="{38EC34D2-B2F4-AF43-8E84-15A613293B3A}"/>
              </a:ext>
            </a:extLst>
          </p:cNvPr>
          <p:cNvGrpSpPr/>
          <p:nvPr/>
        </p:nvGrpSpPr>
        <p:grpSpPr>
          <a:xfrm>
            <a:off x="13335956" y="4387143"/>
            <a:ext cx="9069202" cy="7057933"/>
            <a:chOff x="1568319" y="4667292"/>
            <a:chExt cx="9069202" cy="7057933"/>
          </a:xfrm>
        </p:grpSpPr>
        <p:grpSp>
          <p:nvGrpSpPr>
            <p:cNvPr id="6" name="Group 5">
              <a:extLst>
                <a:ext uri="{FF2B5EF4-FFF2-40B4-BE49-F238E27FC236}">
                  <a16:creationId xmlns:a16="http://schemas.microsoft.com/office/drawing/2014/main" id="{B7AF593E-DE67-5547-BCB0-2A05EF424DAF}"/>
                </a:ext>
              </a:extLst>
            </p:cNvPr>
            <p:cNvGrpSpPr/>
            <p:nvPr/>
          </p:nvGrpSpPr>
          <p:grpSpPr>
            <a:xfrm>
              <a:off x="1638859" y="10406220"/>
              <a:ext cx="8998662" cy="1319005"/>
              <a:chOff x="1437135" y="10812017"/>
              <a:chExt cx="9670517" cy="1319005"/>
            </a:xfrm>
          </p:grpSpPr>
          <p:grpSp>
            <p:nvGrpSpPr>
              <p:cNvPr id="5" name="Group 4">
                <a:extLst>
                  <a:ext uri="{FF2B5EF4-FFF2-40B4-BE49-F238E27FC236}">
                    <a16:creationId xmlns:a16="http://schemas.microsoft.com/office/drawing/2014/main" id="{0970C6CE-A6EA-BD44-B9F3-E34A836EA10D}"/>
                  </a:ext>
                </a:extLst>
              </p:cNvPr>
              <p:cNvGrpSpPr/>
              <p:nvPr/>
            </p:nvGrpSpPr>
            <p:grpSpPr>
              <a:xfrm>
                <a:off x="2248114" y="10904969"/>
                <a:ext cx="8859538" cy="1124284"/>
                <a:chOff x="2248113" y="10904969"/>
                <a:chExt cx="11315487" cy="1124284"/>
              </a:xfrm>
            </p:grpSpPr>
            <p:cxnSp>
              <p:nvCxnSpPr>
                <p:cNvPr id="111" name="Straight Connector 110">
                  <a:extLst>
                    <a:ext uri="{FF2B5EF4-FFF2-40B4-BE49-F238E27FC236}">
                      <a16:creationId xmlns:a16="http://schemas.microsoft.com/office/drawing/2014/main" id="{DF949A4B-9D89-EF49-B829-C82377C5EC43}"/>
                    </a:ext>
                  </a:extLst>
                </p:cNvPr>
                <p:cNvCxnSpPr>
                  <a:cxnSpLocks/>
                </p:cNvCxnSpPr>
                <p:nvPr/>
              </p:nvCxnSpPr>
              <p:spPr>
                <a:xfrm>
                  <a:off x="2248113" y="12029253"/>
                  <a:ext cx="1131548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520E7A2-EE15-EA48-9549-556912E2E1A9}"/>
                    </a:ext>
                  </a:extLst>
                </p:cNvPr>
                <p:cNvCxnSpPr>
                  <a:cxnSpLocks/>
                </p:cNvCxnSpPr>
                <p:nvPr/>
              </p:nvCxnSpPr>
              <p:spPr>
                <a:xfrm>
                  <a:off x="2248113" y="10904969"/>
                  <a:ext cx="1131548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13" name="Rounded Rectangle 112">
                <a:extLst>
                  <a:ext uri="{FF2B5EF4-FFF2-40B4-BE49-F238E27FC236}">
                    <a16:creationId xmlns:a16="http://schemas.microsoft.com/office/drawing/2014/main" id="{1C5247E4-2409-3F41-B698-99192B013EBF}"/>
                  </a:ext>
                </a:extLst>
              </p:cNvPr>
              <p:cNvSpPr/>
              <p:nvPr/>
            </p:nvSpPr>
            <p:spPr>
              <a:xfrm>
                <a:off x="1437135" y="11936007"/>
                <a:ext cx="7783065" cy="195015"/>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800" dirty="0">
                  <a:solidFill>
                    <a:schemeClr val="tx1"/>
                  </a:solidFill>
                  <a:latin typeface="Lato Light" charset="0"/>
                </a:endParaRPr>
              </a:p>
            </p:txBody>
          </p:sp>
          <p:sp>
            <p:nvSpPr>
              <p:cNvPr id="114" name="Rounded Rectangle 113">
                <a:extLst>
                  <a:ext uri="{FF2B5EF4-FFF2-40B4-BE49-F238E27FC236}">
                    <a16:creationId xmlns:a16="http://schemas.microsoft.com/office/drawing/2014/main" id="{ED46D500-C3E7-3E45-B386-CA3DC1DCF6C8}"/>
                  </a:ext>
                </a:extLst>
              </p:cNvPr>
              <p:cNvSpPr/>
              <p:nvPr/>
            </p:nvSpPr>
            <p:spPr>
              <a:xfrm>
                <a:off x="1437136" y="10812017"/>
                <a:ext cx="3513483" cy="200217"/>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800" dirty="0">
                  <a:solidFill>
                    <a:schemeClr val="tx1"/>
                  </a:solidFill>
                  <a:latin typeface="Lato Light" charset="0"/>
                </a:endParaRPr>
              </a:p>
            </p:txBody>
          </p:sp>
        </p:grpSp>
        <p:grpSp>
          <p:nvGrpSpPr>
            <p:cNvPr id="125" name="Group 124">
              <a:extLst>
                <a:ext uri="{FF2B5EF4-FFF2-40B4-BE49-F238E27FC236}">
                  <a16:creationId xmlns:a16="http://schemas.microsoft.com/office/drawing/2014/main" id="{28756C7E-D176-504C-982D-BB29722BCEEA}"/>
                </a:ext>
              </a:extLst>
            </p:cNvPr>
            <p:cNvGrpSpPr/>
            <p:nvPr/>
          </p:nvGrpSpPr>
          <p:grpSpPr>
            <a:xfrm>
              <a:off x="1568319" y="4667292"/>
              <a:ext cx="9065880" cy="1735219"/>
              <a:chOff x="7924313" y="2681655"/>
              <a:chExt cx="9065880" cy="1735219"/>
            </a:xfrm>
          </p:grpSpPr>
          <p:sp>
            <p:nvSpPr>
              <p:cNvPr id="126" name="TextBox 125">
                <a:extLst>
                  <a:ext uri="{FF2B5EF4-FFF2-40B4-BE49-F238E27FC236}">
                    <a16:creationId xmlns:a16="http://schemas.microsoft.com/office/drawing/2014/main" id="{70784AF6-5225-4041-A45F-66B7B28984AD}"/>
                  </a:ext>
                </a:extLst>
              </p:cNvPr>
              <p:cNvSpPr txBox="1"/>
              <p:nvPr/>
            </p:nvSpPr>
            <p:spPr>
              <a:xfrm>
                <a:off x="7924313" y="3327986"/>
                <a:ext cx="9065880"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127" name="Rectangle 126">
                <a:extLst>
                  <a:ext uri="{FF2B5EF4-FFF2-40B4-BE49-F238E27FC236}">
                    <a16:creationId xmlns:a16="http://schemas.microsoft.com/office/drawing/2014/main" id="{C688BBF5-48A5-C046-8D3C-ABCCB4EA4395}"/>
                  </a:ext>
                </a:extLst>
              </p:cNvPr>
              <p:cNvSpPr/>
              <p:nvPr/>
            </p:nvSpPr>
            <p:spPr>
              <a:xfrm>
                <a:off x="7924313" y="2681655"/>
                <a:ext cx="4659171"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grpSp>
          <p:nvGrpSpPr>
            <p:cNvPr id="128" name="Group 127">
              <a:extLst>
                <a:ext uri="{FF2B5EF4-FFF2-40B4-BE49-F238E27FC236}">
                  <a16:creationId xmlns:a16="http://schemas.microsoft.com/office/drawing/2014/main" id="{96149120-22ED-C344-8ED7-0EF74CE46AC5}"/>
                </a:ext>
              </a:extLst>
            </p:cNvPr>
            <p:cNvGrpSpPr/>
            <p:nvPr/>
          </p:nvGrpSpPr>
          <p:grpSpPr>
            <a:xfrm>
              <a:off x="1568319" y="7078159"/>
              <a:ext cx="9065880" cy="1735219"/>
              <a:chOff x="7924313" y="2681655"/>
              <a:chExt cx="9065880" cy="1735219"/>
            </a:xfrm>
          </p:grpSpPr>
          <p:sp>
            <p:nvSpPr>
              <p:cNvPr id="144" name="TextBox 143">
                <a:extLst>
                  <a:ext uri="{FF2B5EF4-FFF2-40B4-BE49-F238E27FC236}">
                    <a16:creationId xmlns:a16="http://schemas.microsoft.com/office/drawing/2014/main" id="{61E4A57B-744D-FE42-AB80-AB4F0550E8ED}"/>
                  </a:ext>
                </a:extLst>
              </p:cNvPr>
              <p:cNvSpPr txBox="1"/>
              <p:nvPr/>
            </p:nvSpPr>
            <p:spPr>
              <a:xfrm>
                <a:off x="7924313" y="3327986"/>
                <a:ext cx="9065880"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145" name="Rectangle 144">
                <a:extLst>
                  <a:ext uri="{FF2B5EF4-FFF2-40B4-BE49-F238E27FC236}">
                    <a16:creationId xmlns:a16="http://schemas.microsoft.com/office/drawing/2014/main" id="{2C6D90DB-B347-7746-9E89-E9ACA794578F}"/>
                  </a:ext>
                </a:extLst>
              </p:cNvPr>
              <p:cNvSpPr/>
              <p:nvPr/>
            </p:nvSpPr>
            <p:spPr>
              <a:xfrm>
                <a:off x="7924313" y="2681655"/>
                <a:ext cx="4659171"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96" name="Group 95">
            <a:extLst>
              <a:ext uri="{FF2B5EF4-FFF2-40B4-BE49-F238E27FC236}">
                <a16:creationId xmlns:a16="http://schemas.microsoft.com/office/drawing/2014/main" id="{BB4C65CC-C1F2-D547-8ECE-758CC0B375D7}"/>
              </a:ext>
            </a:extLst>
          </p:cNvPr>
          <p:cNvGrpSpPr/>
          <p:nvPr/>
        </p:nvGrpSpPr>
        <p:grpSpPr>
          <a:xfrm>
            <a:off x="1712135" y="4387143"/>
            <a:ext cx="9648308" cy="6504709"/>
            <a:chOff x="1601788" y="1089025"/>
            <a:chExt cx="6932612" cy="4672013"/>
          </a:xfrm>
          <a:solidFill>
            <a:srgbClr val="EFF1F8"/>
          </a:solidFill>
        </p:grpSpPr>
        <p:sp>
          <p:nvSpPr>
            <p:cNvPr id="97" name="Freeform 1">
              <a:extLst>
                <a:ext uri="{FF2B5EF4-FFF2-40B4-BE49-F238E27FC236}">
                  <a16:creationId xmlns:a16="http://schemas.microsoft.com/office/drawing/2014/main" id="{4209E4C9-A88A-DF4B-BA33-5EB921958270}"/>
                </a:ext>
              </a:extLst>
            </p:cNvPr>
            <p:cNvSpPr>
              <a:spLocks noChangeArrowheads="1"/>
            </p:cNvSpPr>
            <p:nvPr/>
          </p:nvSpPr>
          <p:spPr bwMode="auto">
            <a:xfrm>
              <a:off x="1925638" y="2303463"/>
              <a:ext cx="1239837" cy="1395412"/>
            </a:xfrm>
            <a:custGeom>
              <a:avLst/>
              <a:gdLst>
                <a:gd name="T0" fmla="*/ 482 w 3442"/>
                <a:gd name="T1" fmla="*/ 23 h 3878"/>
                <a:gd name="T2" fmla="*/ 583 w 3442"/>
                <a:gd name="T3" fmla="*/ 135 h 3878"/>
                <a:gd name="T4" fmla="*/ 673 w 3442"/>
                <a:gd name="T5" fmla="*/ 202 h 3878"/>
                <a:gd name="T6" fmla="*/ 606 w 3442"/>
                <a:gd name="T7" fmla="*/ 269 h 3878"/>
                <a:gd name="T8" fmla="*/ 449 w 3442"/>
                <a:gd name="T9" fmla="*/ 146 h 3878"/>
                <a:gd name="T10" fmla="*/ 102 w 3442"/>
                <a:gd name="T11" fmla="*/ 79 h 3878"/>
                <a:gd name="T12" fmla="*/ 113 w 3442"/>
                <a:gd name="T13" fmla="*/ 180 h 3878"/>
                <a:gd name="T14" fmla="*/ 269 w 3442"/>
                <a:gd name="T15" fmla="*/ 337 h 3878"/>
                <a:gd name="T16" fmla="*/ 471 w 3442"/>
                <a:gd name="T17" fmla="*/ 583 h 3878"/>
                <a:gd name="T18" fmla="*/ 595 w 3442"/>
                <a:gd name="T19" fmla="*/ 639 h 3878"/>
                <a:gd name="T20" fmla="*/ 695 w 3442"/>
                <a:gd name="T21" fmla="*/ 740 h 3878"/>
                <a:gd name="T22" fmla="*/ 864 w 3442"/>
                <a:gd name="T23" fmla="*/ 897 h 3878"/>
                <a:gd name="T24" fmla="*/ 1031 w 3442"/>
                <a:gd name="T25" fmla="*/ 875 h 3878"/>
                <a:gd name="T26" fmla="*/ 1155 w 3442"/>
                <a:gd name="T27" fmla="*/ 897 h 3878"/>
                <a:gd name="T28" fmla="*/ 1222 w 3442"/>
                <a:gd name="T29" fmla="*/ 897 h 3878"/>
                <a:gd name="T30" fmla="*/ 1233 w 3442"/>
                <a:gd name="T31" fmla="*/ 1020 h 3878"/>
                <a:gd name="T32" fmla="*/ 1435 w 3442"/>
                <a:gd name="T33" fmla="*/ 1244 h 3878"/>
                <a:gd name="T34" fmla="*/ 1614 w 3442"/>
                <a:gd name="T35" fmla="*/ 1311 h 3878"/>
                <a:gd name="T36" fmla="*/ 1738 w 3442"/>
                <a:gd name="T37" fmla="*/ 1547 h 3878"/>
                <a:gd name="T38" fmla="*/ 1805 w 3442"/>
                <a:gd name="T39" fmla="*/ 1962 h 3878"/>
                <a:gd name="T40" fmla="*/ 1760 w 3442"/>
                <a:gd name="T41" fmla="*/ 2309 h 3878"/>
                <a:gd name="T42" fmla="*/ 1861 w 3442"/>
                <a:gd name="T43" fmla="*/ 2432 h 3878"/>
                <a:gd name="T44" fmla="*/ 1973 w 3442"/>
                <a:gd name="T45" fmla="*/ 2566 h 3878"/>
                <a:gd name="T46" fmla="*/ 2152 w 3442"/>
                <a:gd name="T47" fmla="*/ 2724 h 3878"/>
                <a:gd name="T48" fmla="*/ 2589 w 3442"/>
                <a:gd name="T49" fmla="*/ 3081 h 3878"/>
                <a:gd name="T50" fmla="*/ 2903 w 3442"/>
                <a:gd name="T51" fmla="*/ 3350 h 3878"/>
                <a:gd name="T52" fmla="*/ 2982 w 3442"/>
                <a:gd name="T53" fmla="*/ 3664 h 3878"/>
                <a:gd name="T54" fmla="*/ 3116 w 3442"/>
                <a:gd name="T55" fmla="*/ 3821 h 3878"/>
                <a:gd name="T56" fmla="*/ 3396 w 3442"/>
                <a:gd name="T57" fmla="*/ 3361 h 3878"/>
                <a:gd name="T58" fmla="*/ 3195 w 3442"/>
                <a:gd name="T59" fmla="*/ 3081 h 3878"/>
                <a:gd name="T60" fmla="*/ 2971 w 3442"/>
                <a:gd name="T61" fmla="*/ 2802 h 3878"/>
                <a:gd name="T62" fmla="*/ 2892 w 3442"/>
                <a:gd name="T63" fmla="*/ 2869 h 3878"/>
                <a:gd name="T64" fmla="*/ 2836 w 3442"/>
                <a:gd name="T65" fmla="*/ 2937 h 3878"/>
                <a:gd name="T66" fmla="*/ 2623 w 3442"/>
                <a:gd name="T67" fmla="*/ 2600 h 3878"/>
                <a:gd name="T68" fmla="*/ 2589 w 3442"/>
                <a:gd name="T69" fmla="*/ 2242 h 3878"/>
                <a:gd name="T70" fmla="*/ 2365 w 3442"/>
                <a:gd name="T71" fmla="*/ 1793 h 3878"/>
                <a:gd name="T72" fmla="*/ 2343 w 3442"/>
                <a:gd name="T73" fmla="*/ 1468 h 3878"/>
                <a:gd name="T74" fmla="*/ 2208 w 3442"/>
                <a:gd name="T75" fmla="*/ 1121 h 3878"/>
                <a:gd name="T76" fmla="*/ 1995 w 3442"/>
                <a:gd name="T77" fmla="*/ 919 h 3878"/>
                <a:gd name="T78" fmla="*/ 2063 w 3442"/>
                <a:gd name="T79" fmla="*/ 1087 h 3878"/>
                <a:gd name="T80" fmla="*/ 1973 w 3442"/>
                <a:gd name="T81" fmla="*/ 1065 h 3878"/>
                <a:gd name="T82" fmla="*/ 1917 w 3442"/>
                <a:gd name="T83" fmla="*/ 830 h 3878"/>
                <a:gd name="T84" fmla="*/ 1760 w 3442"/>
                <a:gd name="T85" fmla="*/ 482 h 3878"/>
                <a:gd name="T86" fmla="*/ 1525 w 3442"/>
                <a:gd name="T87" fmla="*/ 202 h 3878"/>
                <a:gd name="T88" fmla="*/ 583 w 3442"/>
                <a:gd name="T8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42" h="3878">
                  <a:moveTo>
                    <a:pt x="538" y="45"/>
                  </a:moveTo>
                  <a:lnTo>
                    <a:pt x="538" y="45"/>
                  </a:lnTo>
                  <a:cubicBezTo>
                    <a:pt x="516" y="45"/>
                    <a:pt x="505" y="23"/>
                    <a:pt x="482" y="23"/>
                  </a:cubicBezTo>
                  <a:cubicBezTo>
                    <a:pt x="471" y="11"/>
                    <a:pt x="505" y="68"/>
                    <a:pt x="516" y="79"/>
                  </a:cubicBezTo>
                  <a:cubicBezTo>
                    <a:pt x="538" y="90"/>
                    <a:pt x="572" y="45"/>
                    <a:pt x="595" y="68"/>
                  </a:cubicBezTo>
                  <a:cubicBezTo>
                    <a:pt x="606" y="101"/>
                    <a:pt x="595" y="124"/>
                    <a:pt x="583" y="135"/>
                  </a:cubicBezTo>
                  <a:cubicBezTo>
                    <a:pt x="572" y="157"/>
                    <a:pt x="595" y="168"/>
                    <a:pt x="617" y="157"/>
                  </a:cubicBezTo>
                  <a:cubicBezTo>
                    <a:pt x="628" y="157"/>
                    <a:pt x="617" y="191"/>
                    <a:pt x="640" y="180"/>
                  </a:cubicBezTo>
                  <a:cubicBezTo>
                    <a:pt x="662" y="168"/>
                    <a:pt x="673" y="191"/>
                    <a:pt x="673" y="202"/>
                  </a:cubicBezTo>
                  <a:cubicBezTo>
                    <a:pt x="684" y="213"/>
                    <a:pt x="707" y="191"/>
                    <a:pt x="718" y="213"/>
                  </a:cubicBezTo>
                  <a:cubicBezTo>
                    <a:pt x="729" y="236"/>
                    <a:pt x="684" y="236"/>
                    <a:pt x="662" y="247"/>
                  </a:cubicBezTo>
                  <a:cubicBezTo>
                    <a:pt x="651" y="258"/>
                    <a:pt x="617" y="269"/>
                    <a:pt x="606" y="269"/>
                  </a:cubicBezTo>
                  <a:cubicBezTo>
                    <a:pt x="583" y="269"/>
                    <a:pt x="583" y="202"/>
                    <a:pt x="550" y="191"/>
                  </a:cubicBezTo>
                  <a:cubicBezTo>
                    <a:pt x="516" y="180"/>
                    <a:pt x="494" y="180"/>
                    <a:pt x="494" y="157"/>
                  </a:cubicBezTo>
                  <a:cubicBezTo>
                    <a:pt x="482" y="124"/>
                    <a:pt x="471" y="113"/>
                    <a:pt x="449" y="146"/>
                  </a:cubicBezTo>
                  <a:cubicBezTo>
                    <a:pt x="438" y="180"/>
                    <a:pt x="382" y="191"/>
                    <a:pt x="359" y="180"/>
                  </a:cubicBezTo>
                  <a:cubicBezTo>
                    <a:pt x="326" y="168"/>
                    <a:pt x="258" y="101"/>
                    <a:pt x="225" y="101"/>
                  </a:cubicBezTo>
                  <a:cubicBezTo>
                    <a:pt x="180" y="90"/>
                    <a:pt x="135" y="90"/>
                    <a:pt x="102" y="79"/>
                  </a:cubicBezTo>
                  <a:cubicBezTo>
                    <a:pt x="57" y="68"/>
                    <a:pt x="23" y="56"/>
                    <a:pt x="12" y="56"/>
                  </a:cubicBezTo>
                  <a:cubicBezTo>
                    <a:pt x="0" y="56"/>
                    <a:pt x="12" y="90"/>
                    <a:pt x="45" y="101"/>
                  </a:cubicBezTo>
                  <a:cubicBezTo>
                    <a:pt x="79" y="124"/>
                    <a:pt x="102" y="157"/>
                    <a:pt x="113" y="180"/>
                  </a:cubicBezTo>
                  <a:cubicBezTo>
                    <a:pt x="113" y="202"/>
                    <a:pt x="158" y="191"/>
                    <a:pt x="180" y="191"/>
                  </a:cubicBezTo>
                  <a:cubicBezTo>
                    <a:pt x="202" y="191"/>
                    <a:pt x="213" y="224"/>
                    <a:pt x="213" y="247"/>
                  </a:cubicBezTo>
                  <a:cubicBezTo>
                    <a:pt x="225" y="280"/>
                    <a:pt x="236" y="325"/>
                    <a:pt x="269" y="337"/>
                  </a:cubicBezTo>
                  <a:cubicBezTo>
                    <a:pt x="303" y="359"/>
                    <a:pt x="371" y="393"/>
                    <a:pt x="382" y="437"/>
                  </a:cubicBezTo>
                  <a:cubicBezTo>
                    <a:pt x="382" y="482"/>
                    <a:pt x="371" y="549"/>
                    <a:pt x="393" y="572"/>
                  </a:cubicBezTo>
                  <a:cubicBezTo>
                    <a:pt x="415" y="594"/>
                    <a:pt x="449" y="594"/>
                    <a:pt x="471" y="583"/>
                  </a:cubicBezTo>
                  <a:cubicBezTo>
                    <a:pt x="505" y="583"/>
                    <a:pt x="516" y="594"/>
                    <a:pt x="516" y="617"/>
                  </a:cubicBezTo>
                  <a:cubicBezTo>
                    <a:pt x="516" y="639"/>
                    <a:pt x="550" y="650"/>
                    <a:pt x="572" y="639"/>
                  </a:cubicBezTo>
                  <a:cubicBezTo>
                    <a:pt x="595" y="617"/>
                    <a:pt x="595" y="617"/>
                    <a:pt x="595" y="639"/>
                  </a:cubicBezTo>
                  <a:cubicBezTo>
                    <a:pt x="595" y="673"/>
                    <a:pt x="606" y="684"/>
                    <a:pt x="617" y="684"/>
                  </a:cubicBezTo>
                  <a:cubicBezTo>
                    <a:pt x="640" y="684"/>
                    <a:pt x="651" y="706"/>
                    <a:pt x="651" y="717"/>
                  </a:cubicBezTo>
                  <a:cubicBezTo>
                    <a:pt x="651" y="740"/>
                    <a:pt x="662" y="751"/>
                    <a:pt x="695" y="740"/>
                  </a:cubicBezTo>
                  <a:cubicBezTo>
                    <a:pt x="729" y="729"/>
                    <a:pt x="774" y="729"/>
                    <a:pt x="785" y="740"/>
                  </a:cubicBezTo>
                  <a:cubicBezTo>
                    <a:pt x="796" y="751"/>
                    <a:pt x="774" y="796"/>
                    <a:pt x="796" y="818"/>
                  </a:cubicBezTo>
                  <a:cubicBezTo>
                    <a:pt x="819" y="830"/>
                    <a:pt x="852" y="863"/>
                    <a:pt x="864" y="897"/>
                  </a:cubicBezTo>
                  <a:cubicBezTo>
                    <a:pt x="886" y="919"/>
                    <a:pt x="897" y="953"/>
                    <a:pt x="920" y="953"/>
                  </a:cubicBezTo>
                  <a:cubicBezTo>
                    <a:pt x="942" y="953"/>
                    <a:pt x="964" y="931"/>
                    <a:pt x="976" y="908"/>
                  </a:cubicBezTo>
                  <a:cubicBezTo>
                    <a:pt x="976" y="886"/>
                    <a:pt x="1009" y="897"/>
                    <a:pt x="1031" y="875"/>
                  </a:cubicBezTo>
                  <a:cubicBezTo>
                    <a:pt x="1043" y="863"/>
                    <a:pt x="1054" y="863"/>
                    <a:pt x="1054" y="897"/>
                  </a:cubicBezTo>
                  <a:cubicBezTo>
                    <a:pt x="1054" y="931"/>
                    <a:pt x="1065" y="942"/>
                    <a:pt x="1110" y="931"/>
                  </a:cubicBezTo>
                  <a:cubicBezTo>
                    <a:pt x="1155" y="931"/>
                    <a:pt x="1133" y="897"/>
                    <a:pt x="1155" y="897"/>
                  </a:cubicBezTo>
                  <a:cubicBezTo>
                    <a:pt x="1177" y="897"/>
                    <a:pt x="1200" y="886"/>
                    <a:pt x="1189" y="852"/>
                  </a:cubicBezTo>
                  <a:cubicBezTo>
                    <a:pt x="1189" y="818"/>
                    <a:pt x="1200" y="796"/>
                    <a:pt x="1211" y="807"/>
                  </a:cubicBezTo>
                  <a:cubicBezTo>
                    <a:pt x="1211" y="818"/>
                    <a:pt x="1211" y="875"/>
                    <a:pt x="1222" y="897"/>
                  </a:cubicBezTo>
                  <a:cubicBezTo>
                    <a:pt x="1222" y="919"/>
                    <a:pt x="1244" y="919"/>
                    <a:pt x="1222" y="942"/>
                  </a:cubicBezTo>
                  <a:cubicBezTo>
                    <a:pt x="1211" y="975"/>
                    <a:pt x="1189" y="986"/>
                    <a:pt x="1189" y="1009"/>
                  </a:cubicBezTo>
                  <a:cubicBezTo>
                    <a:pt x="1189" y="1031"/>
                    <a:pt x="1200" y="1031"/>
                    <a:pt x="1233" y="1020"/>
                  </a:cubicBezTo>
                  <a:cubicBezTo>
                    <a:pt x="1267" y="1020"/>
                    <a:pt x="1278" y="1020"/>
                    <a:pt x="1278" y="1042"/>
                  </a:cubicBezTo>
                  <a:cubicBezTo>
                    <a:pt x="1278" y="1076"/>
                    <a:pt x="1289" y="1099"/>
                    <a:pt x="1312" y="1121"/>
                  </a:cubicBezTo>
                  <a:cubicBezTo>
                    <a:pt x="1334" y="1132"/>
                    <a:pt x="1413" y="1233"/>
                    <a:pt x="1435" y="1244"/>
                  </a:cubicBezTo>
                  <a:cubicBezTo>
                    <a:pt x="1446" y="1267"/>
                    <a:pt x="1469" y="1300"/>
                    <a:pt x="1469" y="1311"/>
                  </a:cubicBezTo>
                  <a:cubicBezTo>
                    <a:pt x="1469" y="1323"/>
                    <a:pt x="1491" y="1323"/>
                    <a:pt x="1525" y="1311"/>
                  </a:cubicBezTo>
                  <a:cubicBezTo>
                    <a:pt x="1547" y="1300"/>
                    <a:pt x="1592" y="1300"/>
                    <a:pt x="1614" y="1311"/>
                  </a:cubicBezTo>
                  <a:cubicBezTo>
                    <a:pt x="1637" y="1334"/>
                    <a:pt x="1671" y="1424"/>
                    <a:pt x="1682" y="1446"/>
                  </a:cubicBezTo>
                  <a:cubicBezTo>
                    <a:pt x="1682" y="1468"/>
                    <a:pt x="1682" y="1491"/>
                    <a:pt x="1704" y="1491"/>
                  </a:cubicBezTo>
                  <a:cubicBezTo>
                    <a:pt x="1726" y="1491"/>
                    <a:pt x="1726" y="1502"/>
                    <a:pt x="1738" y="1547"/>
                  </a:cubicBezTo>
                  <a:cubicBezTo>
                    <a:pt x="1749" y="1592"/>
                    <a:pt x="1794" y="1659"/>
                    <a:pt x="1805" y="1681"/>
                  </a:cubicBezTo>
                  <a:cubicBezTo>
                    <a:pt x="1816" y="1704"/>
                    <a:pt x="1827" y="1771"/>
                    <a:pt x="1827" y="1838"/>
                  </a:cubicBezTo>
                  <a:cubicBezTo>
                    <a:pt x="1827" y="1906"/>
                    <a:pt x="1827" y="1939"/>
                    <a:pt x="1805" y="1962"/>
                  </a:cubicBezTo>
                  <a:cubicBezTo>
                    <a:pt x="1794" y="1984"/>
                    <a:pt x="1760" y="2051"/>
                    <a:pt x="1760" y="2096"/>
                  </a:cubicBezTo>
                  <a:cubicBezTo>
                    <a:pt x="1760" y="2141"/>
                    <a:pt x="1782" y="2175"/>
                    <a:pt x="1771" y="2208"/>
                  </a:cubicBezTo>
                  <a:cubicBezTo>
                    <a:pt x="1749" y="2242"/>
                    <a:pt x="1749" y="2275"/>
                    <a:pt x="1760" y="2309"/>
                  </a:cubicBezTo>
                  <a:cubicBezTo>
                    <a:pt x="1771" y="2342"/>
                    <a:pt x="1771" y="2387"/>
                    <a:pt x="1782" y="2399"/>
                  </a:cubicBezTo>
                  <a:cubicBezTo>
                    <a:pt x="1794" y="2421"/>
                    <a:pt x="1816" y="2354"/>
                    <a:pt x="1827" y="2376"/>
                  </a:cubicBezTo>
                  <a:cubicBezTo>
                    <a:pt x="1827" y="2399"/>
                    <a:pt x="1838" y="2443"/>
                    <a:pt x="1861" y="2432"/>
                  </a:cubicBezTo>
                  <a:cubicBezTo>
                    <a:pt x="1872" y="2421"/>
                    <a:pt x="1895" y="2410"/>
                    <a:pt x="1895" y="2432"/>
                  </a:cubicBezTo>
                  <a:cubicBezTo>
                    <a:pt x="1895" y="2455"/>
                    <a:pt x="1883" y="2511"/>
                    <a:pt x="1917" y="2511"/>
                  </a:cubicBezTo>
                  <a:cubicBezTo>
                    <a:pt x="1951" y="2511"/>
                    <a:pt x="1962" y="2544"/>
                    <a:pt x="1973" y="2566"/>
                  </a:cubicBezTo>
                  <a:cubicBezTo>
                    <a:pt x="1973" y="2578"/>
                    <a:pt x="1995" y="2611"/>
                    <a:pt x="2029" y="2589"/>
                  </a:cubicBezTo>
                  <a:cubicBezTo>
                    <a:pt x="2051" y="2578"/>
                    <a:pt x="2063" y="2578"/>
                    <a:pt x="2063" y="2600"/>
                  </a:cubicBezTo>
                  <a:cubicBezTo>
                    <a:pt x="2063" y="2623"/>
                    <a:pt x="2096" y="2679"/>
                    <a:pt x="2152" y="2724"/>
                  </a:cubicBezTo>
                  <a:cubicBezTo>
                    <a:pt x="2208" y="2768"/>
                    <a:pt x="2331" y="2835"/>
                    <a:pt x="2365" y="2858"/>
                  </a:cubicBezTo>
                  <a:cubicBezTo>
                    <a:pt x="2410" y="2880"/>
                    <a:pt x="2466" y="2981"/>
                    <a:pt x="2522" y="3014"/>
                  </a:cubicBezTo>
                  <a:cubicBezTo>
                    <a:pt x="2567" y="3047"/>
                    <a:pt x="2578" y="3036"/>
                    <a:pt x="2589" y="3081"/>
                  </a:cubicBezTo>
                  <a:cubicBezTo>
                    <a:pt x="2612" y="3126"/>
                    <a:pt x="2634" y="3171"/>
                    <a:pt x="2690" y="3193"/>
                  </a:cubicBezTo>
                  <a:cubicBezTo>
                    <a:pt x="2746" y="3227"/>
                    <a:pt x="2780" y="3249"/>
                    <a:pt x="2825" y="3249"/>
                  </a:cubicBezTo>
                  <a:cubicBezTo>
                    <a:pt x="2858" y="3260"/>
                    <a:pt x="2881" y="3294"/>
                    <a:pt x="2903" y="3350"/>
                  </a:cubicBezTo>
                  <a:cubicBezTo>
                    <a:pt x="2926" y="3406"/>
                    <a:pt x="2926" y="3451"/>
                    <a:pt x="2948" y="3462"/>
                  </a:cubicBezTo>
                  <a:cubicBezTo>
                    <a:pt x="2959" y="3462"/>
                    <a:pt x="2959" y="3541"/>
                    <a:pt x="2982" y="3574"/>
                  </a:cubicBezTo>
                  <a:cubicBezTo>
                    <a:pt x="2993" y="3619"/>
                    <a:pt x="2993" y="3653"/>
                    <a:pt x="2982" y="3664"/>
                  </a:cubicBezTo>
                  <a:cubicBezTo>
                    <a:pt x="2959" y="3675"/>
                    <a:pt x="2971" y="3742"/>
                    <a:pt x="2993" y="3754"/>
                  </a:cubicBezTo>
                  <a:cubicBezTo>
                    <a:pt x="3015" y="3765"/>
                    <a:pt x="3015" y="3809"/>
                    <a:pt x="3015" y="3821"/>
                  </a:cubicBezTo>
                  <a:cubicBezTo>
                    <a:pt x="3026" y="3843"/>
                    <a:pt x="3049" y="3877"/>
                    <a:pt x="3116" y="3821"/>
                  </a:cubicBezTo>
                  <a:cubicBezTo>
                    <a:pt x="3183" y="3776"/>
                    <a:pt x="3284" y="3709"/>
                    <a:pt x="3307" y="3675"/>
                  </a:cubicBezTo>
                  <a:cubicBezTo>
                    <a:pt x="3329" y="3653"/>
                    <a:pt x="3407" y="3563"/>
                    <a:pt x="3430" y="3529"/>
                  </a:cubicBezTo>
                  <a:cubicBezTo>
                    <a:pt x="3441" y="3496"/>
                    <a:pt x="3430" y="3406"/>
                    <a:pt x="3396" y="3361"/>
                  </a:cubicBezTo>
                  <a:cubicBezTo>
                    <a:pt x="3374" y="3316"/>
                    <a:pt x="3351" y="3305"/>
                    <a:pt x="3329" y="3283"/>
                  </a:cubicBezTo>
                  <a:cubicBezTo>
                    <a:pt x="3295" y="3260"/>
                    <a:pt x="3284" y="3193"/>
                    <a:pt x="3262" y="3171"/>
                  </a:cubicBezTo>
                  <a:cubicBezTo>
                    <a:pt x="3251" y="3148"/>
                    <a:pt x="3206" y="3103"/>
                    <a:pt x="3195" y="3081"/>
                  </a:cubicBezTo>
                  <a:cubicBezTo>
                    <a:pt x="3172" y="3059"/>
                    <a:pt x="3172" y="3025"/>
                    <a:pt x="3127" y="3003"/>
                  </a:cubicBezTo>
                  <a:cubicBezTo>
                    <a:pt x="3094" y="2970"/>
                    <a:pt x="3094" y="2937"/>
                    <a:pt x="3038" y="2903"/>
                  </a:cubicBezTo>
                  <a:cubicBezTo>
                    <a:pt x="2993" y="2858"/>
                    <a:pt x="2982" y="2824"/>
                    <a:pt x="2971" y="2802"/>
                  </a:cubicBezTo>
                  <a:cubicBezTo>
                    <a:pt x="2959" y="2791"/>
                    <a:pt x="2948" y="2768"/>
                    <a:pt x="2926" y="2779"/>
                  </a:cubicBezTo>
                  <a:cubicBezTo>
                    <a:pt x="2903" y="2779"/>
                    <a:pt x="2903" y="2791"/>
                    <a:pt x="2914" y="2824"/>
                  </a:cubicBezTo>
                  <a:cubicBezTo>
                    <a:pt x="2926" y="2858"/>
                    <a:pt x="2914" y="2858"/>
                    <a:pt x="2892" y="2869"/>
                  </a:cubicBezTo>
                  <a:cubicBezTo>
                    <a:pt x="2869" y="2869"/>
                    <a:pt x="2858" y="2914"/>
                    <a:pt x="2892" y="2914"/>
                  </a:cubicBezTo>
                  <a:cubicBezTo>
                    <a:pt x="2926" y="2903"/>
                    <a:pt x="2937" y="2948"/>
                    <a:pt x="2903" y="2970"/>
                  </a:cubicBezTo>
                  <a:cubicBezTo>
                    <a:pt x="2869" y="2992"/>
                    <a:pt x="2825" y="2970"/>
                    <a:pt x="2836" y="2937"/>
                  </a:cubicBezTo>
                  <a:cubicBezTo>
                    <a:pt x="2836" y="2903"/>
                    <a:pt x="2825" y="2880"/>
                    <a:pt x="2791" y="2847"/>
                  </a:cubicBezTo>
                  <a:cubicBezTo>
                    <a:pt x="2769" y="2824"/>
                    <a:pt x="2713" y="2746"/>
                    <a:pt x="2679" y="2701"/>
                  </a:cubicBezTo>
                  <a:cubicBezTo>
                    <a:pt x="2657" y="2656"/>
                    <a:pt x="2623" y="2600"/>
                    <a:pt x="2623" y="2600"/>
                  </a:cubicBezTo>
                  <a:cubicBezTo>
                    <a:pt x="2612" y="2589"/>
                    <a:pt x="2623" y="2544"/>
                    <a:pt x="2623" y="2533"/>
                  </a:cubicBezTo>
                  <a:cubicBezTo>
                    <a:pt x="2634" y="2522"/>
                    <a:pt x="2668" y="2477"/>
                    <a:pt x="2679" y="2432"/>
                  </a:cubicBezTo>
                  <a:cubicBezTo>
                    <a:pt x="2679" y="2387"/>
                    <a:pt x="2634" y="2298"/>
                    <a:pt x="2589" y="2242"/>
                  </a:cubicBezTo>
                  <a:cubicBezTo>
                    <a:pt x="2544" y="2197"/>
                    <a:pt x="2500" y="2141"/>
                    <a:pt x="2511" y="2073"/>
                  </a:cubicBezTo>
                  <a:cubicBezTo>
                    <a:pt x="2511" y="2017"/>
                    <a:pt x="2511" y="1950"/>
                    <a:pt x="2477" y="1917"/>
                  </a:cubicBezTo>
                  <a:cubicBezTo>
                    <a:pt x="2444" y="1894"/>
                    <a:pt x="2388" y="1838"/>
                    <a:pt x="2365" y="1793"/>
                  </a:cubicBezTo>
                  <a:cubicBezTo>
                    <a:pt x="2343" y="1760"/>
                    <a:pt x="2331" y="1681"/>
                    <a:pt x="2320" y="1648"/>
                  </a:cubicBezTo>
                  <a:cubicBezTo>
                    <a:pt x="2298" y="1603"/>
                    <a:pt x="2298" y="1535"/>
                    <a:pt x="2331" y="1513"/>
                  </a:cubicBezTo>
                  <a:cubicBezTo>
                    <a:pt x="2365" y="1480"/>
                    <a:pt x="2354" y="1468"/>
                    <a:pt x="2343" y="1468"/>
                  </a:cubicBezTo>
                  <a:cubicBezTo>
                    <a:pt x="2320" y="1468"/>
                    <a:pt x="2298" y="1435"/>
                    <a:pt x="2298" y="1401"/>
                  </a:cubicBezTo>
                  <a:cubicBezTo>
                    <a:pt x="2287" y="1368"/>
                    <a:pt x="2276" y="1289"/>
                    <a:pt x="2264" y="1255"/>
                  </a:cubicBezTo>
                  <a:cubicBezTo>
                    <a:pt x="2253" y="1211"/>
                    <a:pt x="2242" y="1166"/>
                    <a:pt x="2208" y="1121"/>
                  </a:cubicBezTo>
                  <a:cubicBezTo>
                    <a:pt x="2175" y="1076"/>
                    <a:pt x="2152" y="1031"/>
                    <a:pt x="2141" y="1009"/>
                  </a:cubicBezTo>
                  <a:cubicBezTo>
                    <a:pt x="2119" y="986"/>
                    <a:pt x="2096" y="953"/>
                    <a:pt x="2051" y="919"/>
                  </a:cubicBezTo>
                  <a:cubicBezTo>
                    <a:pt x="2007" y="897"/>
                    <a:pt x="1995" y="897"/>
                    <a:pt x="1995" y="919"/>
                  </a:cubicBezTo>
                  <a:cubicBezTo>
                    <a:pt x="1995" y="942"/>
                    <a:pt x="1995" y="953"/>
                    <a:pt x="2018" y="964"/>
                  </a:cubicBezTo>
                  <a:cubicBezTo>
                    <a:pt x="2040" y="975"/>
                    <a:pt x="2040" y="1009"/>
                    <a:pt x="2029" y="1031"/>
                  </a:cubicBezTo>
                  <a:cubicBezTo>
                    <a:pt x="2018" y="1054"/>
                    <a:pt x="2018" y="1087"/>
                    <a:pt x="2063" y="1087"/>
                  </a:cubicBezTo>
                  <a:cubicBezTo>
                    <a:pt x="2119" y="1087"/>
                    <a:pt x="2130" y="1121"/>
                    <a:pt x="2130" y="1144"/>
                  </a:cubicBezTo>
                  <a:cubicBezTo>
                    <a:pt x="2119" y="1166"/>
                    <a:pt x="2063" y="1177"/>
                    <a:pt x="2040" y="1144"/>
                  </a:cubicBezTo>
                  <a:cubicBezTo>
                    <a:pt x="2007" y="1099"/>
                    <a:pt x="1995" y="1076"/>
                    <a:pt x="1973" y="1065"/>
                  </a:cubicBezTo>
                  <a:cubicBezTo>
                    <a:pt x="1951" y="1054"/>
                    <a:pt x="1928" y="1020"/>
                    <a:pt x="1940" y="986"/>
                  </a:cubicBezTo>
                  <a:cubicBezTo>
                    <a:pt x="1962" y="953"/>
                    <a:pt x="1962" y="931"/>
                    <a:pt x="1951" y="897"/>
                  </a:cubicBezTo>
                  <a:cubicBezTo>
                    <a:pt x="1928" y="863"/>
                    <a:pt x="1917" y="852"/>
                    <a:pt x="1917" y="830"/>
                  </a:cubicBezTo>
                  <a:cubicBezTo>
                    <a:pt x="1906" y="796"/>
                    <a:pt x="1906" y="762"/>
                    <a:pt x="1883" y="740"/>
                  </a:cubicBezTo>
                  <a:cubicBezTo>
                    <a:pt x="1850" y="717"/>
                    <a:pt x="1805" y="684"/>
                    <a:pt x="1794" y="628"/>
                  </a:cubicBezTo>
                  <a:cubicBezTo>
                    <a:pt x="1771" y="572"/>
                    <a:pt x="1760" y="516"/>
                    <a:pt x="1760" y="482"/>
                  </a:cubicBezTo>
                  <a:cubicBezTo>
                    <a:pt x="1749" y="460"/>
                    <a:pt x="1738" y="437"/>
                    <a:pt x="1715" y="426"/>
                  </a:cubicBezTo>
                  <a:cubicBezTo>
                    <a:pt x="1693" y="426"/>
                    <a:pt x="1626" y="404"/>
                    <a:pt x="1592" y="370"/>
                  </a:cubicBezTo>
                  <a:cubicBezTo>
                    <a:pt x="1558" y="325"/>
                    <a:pt x="1525" y="247"/>
                    <a:pt x="1525" y="202"/>
                  </a:cubicBezTo>
                  <a:cubicBezTo>
                    <a:pt x="1513" y="157"/>
                    <a:pt x="1502" y="79"/>
                    <a:pt x="1502" y="79"/>
                  </a:cubicBezTo>
                  <a:lnTo>
                    <a:pt x="1502" y="79"/>
                  </a:lnTo>
                  <a:cubicBezTo>
                    <a:pt x="583" y="0"/>
                    <a:pt x="583" y="0"/>
                    <a:pt x="583" y="0"/>
                  </a:cubicBezTo>
                  <a:cubicBezTo>
                    <a:pt x="572" y="23"/>
                    <a:pt x="561" y="34"/>
                    <a:pt x="538" y="45"/>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8" name="Freeform 2">
              <a:extLst>
                <a:ext uri="{FF2B5EF4-FFF2-40B4-BE49-F238E27FC236}">
                  <a16:creationId xmlns:a16="http://schemas.microsoft.com/office/drawing/2014/main" id="{18BFFD7F-74E5-7845-B8E9-B5FA762A6D2A}"/>
                </a:ext>
              </a:extLst>
            </p:cNvPr>
            <p:cNvSpPr>
              <a:spLocks noChangeArrowheads="1"/>
            </p:cNvSpPr>
            <p:nvPr/>
          </p:nvSpPr>
          <p:spPr bwMode="auto">
            <a:xfrm>
              <a:off x="1601788" y="1089025"/>
              <a:ext cx="863600" cy="1243013"/>
            </a:xfrm>
            <a:custGeom>
              <a:avLst/>
              <a:gdLst>
                <a:gd name="T0" fmla="*/ 1536 w 2399"/>
                <a:gd name="T1" fmla="*/ 3362 h 3453"/>
                <a:gd name="T2" fmla="*/ 2376 w 2399"/>
                <a:gd name="T3" fmla="*/ 3362 h 3453"/>
                <a:gd name="T4" fmla="*/ 2208 w 2399"/>
                <a:gd name="T5" fmla="*/ 3071 h 3453"/>
                <a:gd name="T6" fmla="*/ 2107 w 2399"/>
                <a:gd name="T7" fmla="*/ 2869 h 3453"/>
                <a:gd name="T8" fmla="*/ 2006 w 2399"/>
                <a:gd name="T9" fmla="*/ 2768 h 3453"/>
                <a:gd name="T10" fmla="*/ 2006 w 2399"/>
                <a:gd name="T11" fmla="*/ 2645 h 3453"/>
                <a:gd name="T12" fmla="*/ 1905 w 2399"/>
                <a:gd name="T13" fmla="*/ 2488 h 3453"/>
                <a:gd name="T14" fmla="*/ 1558 w 2399"/>
                <a:gd name="T15" fmla="*/ 2129 h 3453"/>
                <a:gd name="T16" fmla="*/ 1479 w 2399"/>
                <a:gd name="T17" fmla="*/ 2006 h 3453"/>
                <a:gd name="T18" fmla="*/ 1401 w 2399"/>
                <a:gd name="T19" fmla="*/ 1950 h 3453"/>
                <a:gd name="T20" fmla="*/ 1378 w 2399"/>
                <a:gd name="T21" fmla="*/ 1838 h 3453"/>
                <a:gd name="T22" fmla="*/ 1334 w 2399"/>
                <a:gd name="T23" fmla="*/ 1278 h 3453"/>
                <a:gd name="T24" fmla="*/ 1311 w 2399"/>
                <a:gd name="T25" fmla="*/ 908 h 3453"/>
                <a:gd name="T26" fmla="*/ 1322 w 2399"/>
                <a:gd name="T27" fmla="*/ 740 h 3453"/>
                <a:gd name="T28" fmla="*/ 1222 w 2399"/>
                <a:gd name="T29" fmla="*/ 594 h 3453"/>
                <a:gd name="T30" fmla="*/ 1267 w 2399"/>
                <a:gd name="T31" fmla="*/ 549 h 3453"/>
                <a:gd name="T32" fmla="*/ 1278 w 2399"/>
                <a:gd name="T33" fmla="*/ 404 h 3453"/>
                <a:gd name="T34" fmla="*/ 1423 w 2399"/>
                <a:gd name="T35" fmla="*/ 168 h 3453"/>
                <a:gd name="T36" fmla="*/ 1434 w 2399"/>
                <a:gd name="T37" fmla="*/ 168 h 3453"/>
                <a:gd name="T38" fmla="*/ 1468 w 2399"/>
                <a:gd name="T39" fmla="*/ 101 h 3453"/>
                <a:gd name="T40" fmla="*/ 34 w 2399"/>
                <a:gd name="T41" fmla="*/ 11 h 3453"/>
                <a:gd name="T42" fmla="*/ 45 w 2399"/>
                <a:gd name="T43" fmla="*/ 157 h 3453"/>
                <a:gd name="T44" fmla="*/ 67 w 2399"/>
                <a:gd name="T45" fmla="*/ 224 h 3453"/>
                <a:gd name="T46" fmla="*/ 134 w 2399"/>
                <a:gd name="T47" fmla="*/ 381 h 3453"/>
                <a:gd name="T48" fmla="*/ 191 w 2399"/>
                <a:gd name="T49" fmla="*/ 493 h 3453"/>
                <a:gd name="T50" fmla="*/ 258 w 2399"/>
                <a:gd name="T51" fmla="*/ 628 h 3453"/>
                <a:gd name="T52" fmla="*/ 224 w 2399"/>
                <a:gd name="T53" fmla="*/ 673 h 3453"/>
                <a:gd name="T54" fmla="*/ 258 w 2399"/>
                <a:gd name="T55" fmla="*/ 818 h 3453"/>
                <a:gd name="T56" fmla="*/ 403 w 2399"/>
                <a:gd name="T57" fmla="*/ 1132 h 3453"/>
                <a:gd name="T58" fmla="*/ 471 w 2399"/>
                <a:gd name="T59" fmla="*/ 1233 h 3453"/>
                <a:gd name="T60" fmla="*/ 538 w 2399"/>
                <a:gd name="T61" fmla="*/ 1435 h 3453"/>
                <a:gd name="T62" fmla="*/ 572 w 2399"/>
                <a:gd name="T63" fmla="*/ 1625 h 3453"/>
                <a:gd name="T64" fmla="*/ 627 w 2399"/>
                <a:gd name="T65" fmla="*/ 1692 h 3453"/>
                <a:gd name="T66" fmla="*/ 605 w 2399"/>
                <a:gd name="T67" fmla="*/ 1916 h 3453"/>
                <a:gd name="T68" fmla="*/ 706 w 2399"/>
                <a:gd name="T69" fmla="*/ 2017 h 3453"/>
                <a:gd name="T70" fmla="*/ 729 w 2399"/>
                <a:gd name="T71" fmla="*/ 2129 h 3453"/>
                <a:gd name="T72" fmla="*/ 941 w 2399"/>
                <a:gd name="T73" fmla="*/ 2297 h 3453"/>
                <a:gd name="T74" fmla="*/ 1154 w 2399"/>
                <a:gd name="T75" fmla="*/ 2410 h 3453"/>
                <a:gd name="T76" fmla="*/ 1300 w 2399"/>
                <a:gd name="T77" fmla="*/ 2679 h 3453"/>
                <a:gd name="T78" fmla="*/ 1434 w 2399"/>
                <a:gd name="T79" fmla="*/ 2824 h 3453"/>
                <a:gd name="T80" fmla="*/ 1569 w 2399"/>
                <a:gd name="T81" fmla="*/ 2959 h 3453"/>
                <a:gd name="T82" fmla="*/ 1569 w 2399"/>
                <a:gd name="T83" fmla="*/ 3160 h 3453"/>
                <a:gd name="T84" fmla="*/ 1580 w 2399"/>
                <a:gd name="T85" fmla="*/ 3273 h 3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99" h="3453">
                  <a:moveTo>
                    <a:pt x="1547" y="3306"/>
                  </a:moveTo>
                  <a:lnTo>
                    <a:pt x="1547" y="3306"/>
                  </a:lnTo>
                  <a:cubicBezTo>
                    <a:pt x="1536" y="3317"/>
                    <a:pt x="1547" y="3362"/>
                    <a:pt x="1536" y="3362"/>
                  </a:cubicBezTo>
                  <a:cubicBezTo>
                    <a:pt x="1524" y="3373"/>
                    <a:pt x="1502" y="3362"/>
                    <a:pt x="1479" y="3373"/>
                  </a:cubicBezTo>
                  <a:cubicBezTo>
                    <a:pt x="2398" y="3452"/>
                    <a:pt x="2398" y="3452"/>
                    <a:pt x="2398" y="3452"/>
                  </a:cubicBezTo>
                  <a:cubicBezTo>
                    <a:pt x="2398" y="3429"/>
                    <a:pt x="2387" y="3396"/>
                    <a:pt x="2376" y="3362"/>
                  </a:cubicBezTo>
                  <a:cubicBezTo>
                    <a:pt x="2354" y="3340"/>
                    <a:pt x="2342" y="3295"/>
                    <a:pt x="2342" y="3250"/>
                  </a:cubicBezTo>
                  <a:cubicBezTo>
                    <a:pt x="2342" y="3205"/>
                    <a:pt x="2331" y="3160"/>
                    <a:pt x="2309" y="3149"/>
                  </a:cubicBezTo>
                  <a:cubicBezTo>
                    <a:pt x="2298" y="3138"/>
                    <a:pt x="2241" y="3104"/>
                    <a:pt x="2208" y="3071"/>
                  </a:cubicBezTo>
                  <a:cubicBezTo>
                    <a:pt x="2174" y="3037"/>
                    <a:pt x="2174" y="3015"/>
                    <a:pt x="2174" y="2981"/>
                  </a:cubicBezTo>
                  <a:cubicBezTo>
                    <a:pt x="2174" y="2959"/>
                    <a:pt x="2163" y="2880"/>
                    <a:pt x="2140" y="2869"/>
                  </a:cubicBezTo>
                  <a:cubicBezTo>
                    <a:pt x="2129" y="2846"/>
                    <a:pt x="2107" y="2858"/>
                    <a:pt x="2107" y="2869"/>
                  </a:cubicBezTo>
                  <a:cubicBezTo>
                    <a:pt x="2107" y="2891"/>
                    <a:pt x="2085" y="2835"/>
                    <a:pt x="2085" y="2813"/>
                  </a:cubicBezTo>
                  <a:cubicBezTo>
                    <a:pt x="2085" y="2791"/>
                    <a:pt x="2051" y="2746"/>
                    <a:pt x="2029" y="2746"/>
                  </a:cubicBezTo>
                  <a:cubicBezTo>
                    <a:pt x="2006" y="2735"/>
                    <a:pt x="2006" y="2746"/>
                    <a:pt x="2006" y="2768"/>
                  </a:cubicBezTo>
                  <a:cubicBezTo>
                    <a:pt x="2006" y="2779"/>
                    <a:pt x="1995" y="2768"/>
                    <a:pt x="1972" y="2746"/>
                  </a:cubicBezTo>
                  <a:cubicBezTo>
                    <a:pt x="1961" y="2723"/>
                    <a:pt x="1950" y="2701"/>
                    <a:pt x="1972" y="2690"/>
                  </a:cubicBezTo>
                  <a:cubicBezTo>
                    <a:pt x="2006" y="2679"/>
                    <a:pt x="2017" y="2656"/>
                    <a:pt x="2006" y="2645"/>
                  </a:cubicBezTo>
                  <a:cubicBezTo>
                    <a:pt x="2006" y="2634"/>
                    <a:pt x="1995" y="2634"/>
                    <a:pt x="1972" y="2622"/>
                  </a:cubicBezTo>
                  <a:cubicBezTo>
                    <a:pt x="1961" y="2611"/>
                    <a:pt x="1939" y="2600"/>
                    <a:pt x="1939" y="2566"/>
                  </a:cubicBezTo>
                  <a:cubicBezTo>
                    <a:pt x="1927" y="2533"/>
                    <a:pt x="1927" y="2510"/>
                    <a:pt x="1905" y="2488"/>
                  </a:cubicBezTo>
                  <a:cubicBezTo>
                    <a:pt x="1883" y="2466"/>
                    <a:pt x="1816" y="2365"/>
                    <a:pt x="1782" y="2331"/>
                  </a:cubicBezTo>
                  <a:cubicBezTo>
                    <a:pt x="1760" y="2286"/>
                    <a:pt x="1659" y="2186"/>
                    <a:pt x="1625" y="2174"/>
                  </a:cubicBezTo>
                  <a:cubicBezTo>
                    <a:pt x="1603" y="2152"/>
                    <a:pt x="1591" y="2129"/>
                    <a:pt x="1558" y="2129"/>
                  </a:cubicBezTo>
                  <a:cubicBezTo>
                    <a:pt x="1536" y="2129"/>
                    <a:pt x="1513" y="2129"/>
                    <a:pt x="1491" y="2118"/>
                  </a:cubicBezTo>
                  <a:cubicBezTo>
                    <a:pt x="1479" y="2118"/>
                    <a:pt x="1479" y="2096"/>
                    <a:pt x="1479" y="2073"/>
                  </a:cubicBezTo>
                  <a:cubicBezTo>
                    <a:pt x="1491" y="2040"/>
                    <a:pt x="1502" y="2006"/>
                    <a:pt x="1479" y="2006"/>
                  </a:cubicBezTo>
                  <a:cubicBezTo>
                    <a:pt x="1468" y="2006"/>
                    <a:pt x="1457" y="2017"/>
                    <a:pt x="1446" y="2028"/>
                  </a:cubicBezTo>
                  <a:cubicBezTo>
                    <a:pt x="1434" y="2040"/>
                    <a:pt x="1434" y="2006"/>
                    <a:pt x="1434" y="1995"/>
                  </a:cubicBezTo>
                  <a:cubicBezTo>
                    <a:pt x="1434" y="1973"/>
                    <a:pt x="1423" y="1961"/>
                    <a:pt x="1401" y="1950"/>
                  </a:cubicBezTo>
                  <a:cubicBezTo>
                    <a:pt x="1378" y="1939"/>
                    <a:pt x="1356" y="1916"/>
                    <a:pt x="1378" y="1905"/>
                  </a:cubicBezTo>
                  <a:cubicBezTo>
                    <a:pt x="1412" y="1894"/>
                    <a:pt x="1423" y="1872"/>
                    <a:pt x="1412" y="1860"/>
                  </a:cubicBezTo>
                  <a:cubicBezTo>
                    <a:pt x="1412" y="1849"/>
                    <a:pt x="1378" y="1849"/>
                    <a:pt x="1378" y="1838"/>
                  </a:cubicBezTo>
                  <a:cubicBezTo>
                    <a:pt x="1367" y="1815"/>
                    <a:pt x="1367" y="1760"/>
                    <a:pt x="1367" y="1636"/>
                  </a:cubicBezTo>
                  <a:cubicBezTo>
                    <a:pt x="1356" y="1524"/>
                    <a:pt x="1356" y="1334"/>
                    <a:pt x="1356" y="1300"/>
                  </a:cubicBezTo>
                  <a:cubicBezTo>
                    <a:pt x="1356" y="1255"/>
                    <a:pt x="1345" y="1266"/>
                    <a:pt x="1334" y="1278"/>
                  </a:cubicBezTo>
                  <a:cubicBezTo>
                    <a:pt x="1322" y="1300"/>
                    <a:pt x="1300" y="1311"/>
                    <a:pt x="1289" y="1244"/>
                  </a:cubicBezTo>
                  <a:cubicBezTo>
                    <a:pt x="1278" y="1166"/>
                    <a:pt x="1278" y="1098"/>
                    <a:pt x="1289" y="1065"/>
                  </a:cubicBezTo>
                  <a:cubicBezTo>
                    <a:pt x="1289" y="1042"/>
                    <a:pt x="1267" y="953"/>
                    <a:pt x="1311" y="908"/>
                  </a:cubicBezTo>
                  <a:cubicBezTo>
                    <a:pt x="1356" y="863"/>
                    <a:pt x="1378" y="818"/>
                    <a:pt x="1401" y="796"/>
                  </a:cubicBezTo>
                  <a:cubicBezTo>
                    <a:pt x="1390" y="784"/>
                    <a:pt x="1378" y="773"/>
                    <a:pt x="1356" y="784"/>
                  </a:cubicBezTo>
                  <a:cubicBezTo>
                    <a:pt x="1322" y="796"/>
                    <a:pt x="1334" y="784"/>
                    <a:pt x="1322" y="740"/>
                  </a:cubicBezTo>
                  <a:cubicBezTo>
                    <a:pt x="1322" y="706"/>
                    <a:pt x="1322" y="706"/>
                    <a:pt x="1289" y="706"/>
                  </a:cubicBezTo>
                  <a:cubicBezTo>
                    <a:pt x="1244" y="706"/>
                    <a:pt x="1267" y="684"/>
                    <a:pt x="1267" y="650"/>
                  </a:cubicBezTo>
                  <a:cubicBezTo>
                    <a:pt x="1267" y="605"/>
                    <a:pt x="1233" y="617"/>
                    <a:pt x="1222" y="594"/>
                  </a:cubicBezTo>
                  <a:cubicBezTo>
                    <a:pt x="1199" y="560"/>
                    <a:pt x="1210" y="538"/>
                    <a:pt x="1244" y="560"/>
                  </a:cubicBezTo>
                  <a:cubicBezTo>
                    <a:pt x="1255" y="572"/>
                    <a:pt x="1267" y="572"/>
                    <a:pt x="1267" y="560"/>
                  </a:cubicBezTo>
                  <a:cubicBezTo>
                    <a:pt x="1267" y="560"/>
                    <a:pt x="1267" y="560"/>
                    <a:pt x="1267" y="549"/>
                  </a:cubicBezTo>
                  <a:lnTo>
                    <a:pt x="1267" y="549"/>
                  </a:lnTo>
                  <a:lnTo>
                    <a:pt x="1267" y="549"/>
                  </a:lnTo>
                  <a:cubicBezTo>
                    <a:pt x="1267" y="516"/>
                    <a:pt x="1278" y="426"/>
                    <a:pt x="1278" y="404"/>
                  </a:cubicBezTo>
                  <a:cubicBezTo>
                    <a:pt x="1278" y="370"/>
                    <a:pt x="1233" y="370"/>
                    <a:pt x="1233" y="325"/>
                  </a:cubicBezTo>
                  <a:cubicBezTo>
                    <a:pt x="1233" y="280"/>
                    <a:pt x="1367" y="180"/>
                    <a:pt x="1412" y="168"/>
                  </a:cubicBezTo>
                  <a:cubicBezTo>
                    <a:pt x="1423" y="168"/>
                    <a:pt x="1423" y="168"/>
                    <a:pt x="1423" y="168"/>
                  </a:cubicBezTo>
                  <a:lnTo>
                    <a:pt x="1423" y="168"/>
                  </a:lnTo>
                  <a:lnTo>
                    <a:pt x="1434" y="168"/>
                  </a:lnTo>
                  <a:lnTo>
                    <a:pt x="1434" y="168"/>
                  </a:lnTo>
                  <a:lnTo>
                    <a:pt x="1434" y="157"/>
                  </a:lnTo>
                  <a:lnTo>
                    <a:pt x="1434" y="157"/>
                  </a:lnTo>
                  <a:cubicBezTo>
                    <a:pt x="1468" y="135"/>
                    <a:pt x="1468" y="101"/>
                    <a:pt x="1468" y="101"/>
                  </a:cubicBezTo>
                  <a:cubicBezTo>
                    <a:pt x="1468" y="0"/>
                    <a:pt x="1468" y="0"/>
                    <a:pt x="1468" y="0"/>
                  </a:cubicBezTo>
                  <a:cubicBezTo>
                    <a:pt x="45" y="0"/>
                    <a:pt x="45" y="0"/>
                    <a:pt x="45" y="0"/>
                  </a:cubicBezTo>
                  <a:cubicBezTo>
                    <a:pt x="45" y="11"/>
                    <a:pt x="45" y="11"/>
                    <a:pt x="34" y="11"/>
                  </a:cubicBezTo>
                  <a:cubicBezTo>
                    <a:pt x="34" y="22"/>
                    <a:pt x="11" y="34"/>
                    <a:pt x="0" y="34"/>
                  </a:cubicBezTo>
                  <a:cubicBezTo>
                    <a:pt x="0" y="45"/>
                    <a:pt x="0" y="112"/>
                    <a:pt x="11" y="112"/>
                  </a:cubicBezTo>
                  <a:cubicBezTo>
                    <a:pt x="22" y="124"/>
                    <a:pt x="45" y="146"/>
                    <a:pt x="45" y="157"/>
                  </a:cubicBezTo>
                  <a:cubicBezTo>
                    <a:pt x="45" y="168"/>
                    <a:pt x="34" y="191"/>
                    <a:pt x="34" y="202"/>
                  </a:cubicBezTo>
                  <a:cubicBezTo>
                    <a:pt x="22" y="213"/>
                    <a:pt x="22" y="235"/>
                    <a:pt x="34" y="235"/>
                  </a:cubicBezTo>
                  <a:cubicBezTo>
                    <a:pt x="45" y="247"/>
                    <a:pt x="45" y="224"/>
                    <a:pt x="67" y="224"/>
                  </a:cubicBezTo>
                  <a:cubicBezTo>
                    <a:pt x="78" y="224"/>
                    <a:pt x="101" y="224"/>
                    <a:pt x="101" y="258"/>
                  </a:cubicBezTo>
                  <a:cubicBezTo>
                    <a:pt x="101" y="280"/>
                    <a:pt x="90" y="325"/>
                    <a:pt x="101" y="336"/>
                  </a:cubicBezTo>
                  <a:cubicBezTo>
                    <a:pt x="101" y="348"/>
                    <a:pt x="123" y="381"/>
                    <a:pt x="134" y="381"/>
                  </a:cubicBezTo>
                  <a:cubicBezTo>
                    <a:pt x="146" y="393"/>
                    <a:pt x="146" y="415"/>
                    <a:pt x="146" y="448"/>
                  </a:cubicBezTo>
                  <a:cubicBezTo>
                    <a:pt x="146" y="471"/>
                    <a:pt x="146" y="471"/>
                    <a:pt x="168" y="471"/>
                  </a:cubicBezTo>
                  <a:cubicBezTo>
                    <a:pt x="191" y="460"/>
                    <a:pt x="191" y="471"/>
                    <a:pt x="191" y="493"/>
                  </a:cubicBezTo>
                  <a:cubicBezTo>
                    <a:pt x="191" y="516"/>
                    <a:pt x="191" y="538"/>
                    <a:pt x="213" y="538"/>
                  </a:cubicBezTo>
                  <a:cubicBezTo>
                    <a:pt x="236" y="538"/>
                    <a:pt x="258" y="549"/>
                    <a:pt x="269" y="572"/>
                  </a:cubicBezTo>
                  <a:cubicBezTo>
                    <a:pt x="280" y="594"/>
                    <a:pt x="269" y="617"/>
                    <a:pt x="258" y="628"/>
                  </a:cubicBezTo>
                  <a:cubicBezTo>
                    <a:pt x="236" y="628"/>
                    <a:pt x="191" y="583"/>
                    <a:pt x="168" y="572"/>
                  </a:cubicBezTo>
                  <a:cubicBezTo>
                    <a:pt x="146" y="560"/>
                    <a:pt x="112" y="572"/>
                    <a:pt x="134" y="583"/>
                  </a:cubicBezTo>
                  <a:cubicBezTo>
                    <a:pt x="146" y="605"/>
                    <a:pt x="213" y="650"/>
                    <a:pt x="224" y="673"/>
                  </a:cubicBezTo>
                  <a:cubicBezTo>
                    <a:pt x="236" y="684"/>
                    <a:pt x="224" y="717"/>
                    <a:pt x="236" y="717"/>
                  </a:cubicBezTo>
                  <a:cubicBezTo>
                    <a:pt x="258" y="717"/>
                    <a:pt x="247" y="729"/>
                    <a:pt x="224" y="751"/>
                  </a:cubicBezTo>
                  <a:cubicBezTo>
                    <a:pt x="213" y="773"/>
                    <a:pt x="224" y="796"/>
                    <a:pt x="258" y="818"/>
                  </a:cubicBezTo>
                  <a:cubicBezTo>
                    <a:pt x="291" y="841"/>
                    <a:pt x="347" y="886"/>
                    <a:pt x="347" y="919"/>
                  </a:cubicBezTo>
                  <a:cubicBezTo>
                    <a:pt x="347" y="953"/>
                    <a:pt x="370" y="986"/>
                    <a:pt x="392" y="1009"/>
                  </a:cubicBezTo>
                  <a:cubicBezTo>
                    <a:pt x="403" y="1020"/>
                    <a:pt x="403" y="1098"/>
                    <a:pt x="403" y="1132"/>
                  </a:cubicBezTo>
                  <a:cubicBezTo>
                    <a:pt x="403" y="1166"/>
                    <a:pt x="403" y="1177"/>
                    <a:pt x="392" y="1188"/>
                  </a:cubicBezTo>
                  <a:cubicBezTo>
                    <a:pt x="381" y="1188"/>
                    <a:pt x="381" y="1211"/>
                    <a:pt x="415" y="1211"/>
                  </a:cubicBezTo>
                  <a:cubicBezTo>
                    <a:pt x="460" y="1199"/>
                    <a:pt x="460" y="1211"/>
                    <a:pt x="471" y="1233"/>
                  </a:cubicBezTo>
                  <a:cubicBezTo>
                    <a:pt x="471" y="1255"/>
                    <a:pt x="516" y="1300"/>
                    <a:pt x="538" y="1311"/>
                  </a:cubicBezTo>
                  <a:cubicBezTo>
                    <a:pt x="560" y="1334"/>
                    <a:pt x="560" y="1367"/>
                    <a:pt x="549" y="1390"/>
                  </a:cubicBezTo>
                  <a:cubicBezTo>
                    <a:pt x="538" y="1401"/>
                    <a:pt x="516" y="1435"/>
                    <a:pt x="538" y="1435"/>
                  </a:cubicBezTo>
                  <a:cubicBezTo>
                    <a:pt x="560" y="1446"/>
                    <a:pt x="572" y="1468"/>
                    <a:pt x="549" y="1479"/>
                  </a:cubicBezTo>
                  <a:cubicBezTo>
                    <a:pt x="527" y="1502"/>
                    <a:pt x="504" y="1535"/>
                    <a:pt x="527" y="1547"/>
                  </a:cubicBezTo>
                  <a:cubicBezTo>
                    <a:pt x="549" y="1558"/>
                    <a:pt x="549" y="1625"/>
                    <a:pt x="572" y="1625"/>
                  </a:cubicBezTo>
                  <a:cubicBezTo>
                    <a:pt x="583" y="1625"/>
                    <a:pt x="572" y="1591"/>
                    <a:pt x="583" y="1591"/>
                  </a:cubicBezTo>
                  <a:cubicBezTo>
                    <a:pt x="594" y="1591"/>
                    <a:pt x="605" y="1625"/>
                    <a:pt x="616" y="1636"/>
                  </a:cubicBezTo>
                  <a:cubicBezTo>
                    <a:pt x="627" y="1636"/>
                    <a:pt x="627" y="1670"/>
                    <a:pt x="627" y="1692"/>
                  </a:cubicBezTo>
                  <a:cubicBezTo>
                    <a:pt x="639" y="1715"/>
                    <a:pt x="639" y="1737"/>
                    <a:pt x="661" y="1748"/>
                  </a:cubicBezTo>
                  <a:cubicBezTo>
                    <a:pt x="672" y="1760"/>
                    <a:pt x="650" y="1827"/>
                    <a:pt x="627" y="1860"/>
                  </a:cubicBezTo>
                  <a:cubicBezTo>
                    <a:pt x="616" y="1883"/>
                    <a:pt x="605" y="1894"/>
                    <a:pt x="605" y="1916"/>
                  </a:cubicBezTo>
                  <a:cubicBezTo>
                    <a:pt x="616" y="1928"/>
                    <a:pt x="605" y="1939"/>
                    <a:pt x="639" y="1939"/>
                  </a:cubicBezTo>
                  <a:cubicBezTo>
                    <a:pt x="672" y="1939"/>
                    <a:pt x="695" y="1950"/>
                    <a:pt x="695" y="1961"/>
                  </a:cubicBezTo>
                  <a:cubicBezTo>
                    <a:pt x="706" y="1984"/>
                    <a:pt x="695" y="2017"/>
                    <a:pt x="706" y="2017"/>
                  </a:cubicBezTo>
                  <a:cubicBezTo>
                    <a:pt x="717" y="2006"/>
                    <a:pt x="729" y="2017"/>
                    <a:pt x="717" y="2028"/>
                  </a:cubicBezTo>
                  <a:cubicBezTo>
                    <a:pt x="695" y="2051"/>
                    <a:pt x="684" y="2084"/>
                    <a:pt x="684" y="2107"/>
                  </a:cubicBezTo>
                  <a:cubicBezTo>
                    <a:pt x="684" y="2129"/>
                    <a:pt x="706" y="2140"/>
                    <a:pt x="729" y="2129"/>
                  </a:cubicBezTo>
                  <a:cubicBezTo>
                    <a:pt x="751" y="2118"/>
                    <a:pt x="762" y="2107"/>
                    <a:pt x="785" y="2129"/>
                  </a:cubicBezTo>
                  <a:cubicBezTo>
                    <a:pt x="796" y="2152"/>
                    <a:pt x="818" y="2197"/>
                    <a:pt x="840" y="2219"/>
                  </a:cubicBezTo>
                  <a:cubicBezTo>
                    <a:pt x="874" y="2242"/>
                    <a:pt x="908" y="2275"/>
                    <a:pt x="941" y="2297"/>
                  </a:cubicBezTo>
                  <a:cubicBezTo>
                    <a:pt x="975" y="2320"/>
                    <a:pt x="975" y="2342"/>
                    <a:pt x="998" y="2353"/>
                  </a:cubicBezTo>
                  <a:cubicBezTo>
                    <a:pt x="1009" y="2376"/>
                    <a:pt x="1020" y="2387"/>
                    <a:pt x="1065" y="2387"/>
                  </a:cubicBezTo>
                  <a:cubicBezTo>
                    <a:pt x="1109" y="2376"/>
                    <a:pt x="1143" y="2387"/>
                    <a:pt x="1154" y="2410"/>
                  </a:cubicBezTo>
                  <a:cubicBezTo>
                    <a:pt x="1154" y="2432"/>
                    <a:pt x="1165" y="2488"/>
                    <a:pt x="1188" y="2510"/>
                  </a:cubicBezTo>
                  <a:cubicBezTo>
                    <a:pt x="1210" y="2533"/>
                    <a:pt x="1267" y="2578"/>
                    <a:pt x="1289" y="2600"/>
                  </a:cubicBezTo>
                  <a:cubicBezTo>
                    <a:pt x="1300" y="2634"/>
                    <a:pt x="1300" y="2656"/>
                    <a:pt x="1300" y="2679"/>
                  </a:cubicBezTo>
                  <a:cubicBezTo>
                    <a:pt x="1311" y="2701"/>
                    <a:pt x="1311" y="2723"/>
                    <a:pt x="1356" y="2723"/>
                  </a:cubicBezTo>
                  <a:cubicBezTo>
                    <a:pt x="1390" y="2735"/>
                    <a:pt x="1401" y="2735"/>
                    <a:pt x="1412" y="2768"/>
                  </a:cubicBezTo>
                  <a:cubicBezTo>
                    <a:pt x="1412" y="2791"/>
                    <a:pt x="1412" y="2835"/>
                    <a:pt x="1434" y="2824"/>
                  </a:cubicBezTo>
                  <a:cubicBezTo>
                    <a:pt x="1457" y="2824"/>
                    <a:pt x="1479" y="2824"/>
                    <a:pt x="1479" y="2858"/>
                  </a:cubicBezTo>
                  <a:cubicBezTo>
                    <a:pt x="1491" y="2903"/>
                    <a:pt x="1479" y="2914"/>
                    <a:pt x="1513" y="2914"/>
                  </a:cubicBezTo>
                  <a:cubicBezTo>
                    <a:pt x="1558" y="2914"/>
                    <a:pt x="1569" y="2936"/>
                    <a:pt x="1569" y="2959"/>
                  </a:cubicBezTo>
                  <a:cubicBezTo>
                    <a:pt x="1580" y="2981"/>
                    <a:pt x="1580" y="3026"/>
                    <a:pt x="1603" y="3048"/>
                  </a:cubicBezTo>
                  <a:cubicBezTo>
                    <a:pt x="1625" y="3059"/>
                    <a:pt x="1614" y="3093"/>
                    <a:pt x="1603" y="3115"/>
                  </a:cubicBezTo>
                  <a:cubicBezTo>
                    <a:pt x="1580" y="3138"/>
                    <a:pt x="1569" y="3149"/>
                    <a:pt x="1569" y="3160"/>
                  </a:cubicBezTo>
                  <a:cubicBezTo>
                    <a:pt x="1569" y="3183"/>
                    <a:pt x="1547" y="3194"/>
                    <a:pt x="1536" y="3205"/>
                  </a:cubicBezTo>
                  <a:cubicBezTo>
                    <a:pt x="1524" y="3205"/>
                    <a:pt x="1524" y="3250"/>
                    <a:pt x="1547" y="3239"/>
                  </a:cubicBezTo>
                  <a:cubicBezTo>
                    <a:pt x="1580" y="3228"/>
                    <a:pt x="1580" y="3239"/>
                    <a:pt x="1580" y="3273"/>
                  </a:cubicBezTo>
                  <a:cubicBezTo>
                    <a:pt x="1580" y="3306"/>
                    <a:pt x="1569" y="3306"/>
                    <a:pt x="1547" y="3306"/>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9" name="Freeform 3">
              <a:extLst>
                <a:ext uri="{FF2B5EF4-FFF2-40B4-BE49-F238E27FC236}">
                  <a16:creationId xmlns:a16="http://schemas.microsoft.com/office/drawing/2014/main" id="{A99EA841-F6B4-F946-A122-24C2D7FFECB7}"/>
                </a:ext>
              </a:extLst>
            </p:cNvPr>
            <p:cNvSpPr>
              <a:spLocks noChangeArrowheads="1"/>
            </p:cNvSpPr>
            <p:nvPr/>
          </p:nvSpPr>
          <p:spPr bwMode="auto">
            <a:xfrm>
              <a:off x="3305175" y="1433513"/>
              <a:ext cx="1292225" cy="1597025"/>
            </a:xfrm>
            <a:custGeom>
              <a:avLst/>
              <a:gdLst>
                <a:gd name="T0" fmla="*/ 3284 w 3588"/>
                <a:gd name="T1" fmla="*/ 2667 h 4438"/>
                <a:gd name="T2" fmla="*/ 3553 w 3588"/>
                <a:gd name="T3" fmla="*/ 2006 h 4438"/>
                <a:gd name="T4" fmla="*/ 3306 w 3588"/>
                <a:gd name="T5" fmla="*/ 1860 h 4438"/>
                <a:gd name="T6" fmla="*/ 3082 w 3588"/>
                <a:gd name="T7" fmla="*/ 1737 h 4438"/>
                <a:gd name="T8" fmla="*/ 2825 w 3588"/>
                <a:gd name="T9" fmla="*/ 1490 h 4438"/>
                <a:gd name="T10" fmla="*/ 2724 w 3588"/>
                <a:gd name="T11" fmla="*/ 1143 h 4438"/>
                <a:gd name="T12" fmla="*/ 2600 w 3588"/>
                <a:gd name="T13" fmla="*/ 907 h 4438"/>
                <a:gd name="T14" fmla="*/ 2298 w 3588"/>
                <a:gd name="T15" fmla="*/ 672 h 4438"/>
                <a:gd name="T16" fmla="*/ 2006 w 3588"/>
                <a:gd name="T17" fmla="*/ 358 h 4438"/>
                <a:gd name="T18" fmla="*/ 639 w 3588"/>
                <a:gd name="T19" fmla="*/ 0 h 4438"/>
                <a:gd name="T20" fmla="*/ 236 w 3588"/>
                <a:gd name="T21" fmla="*/ 313 h 4438"/>
                <a:gd name="T22" fmla="*/ 336 w 3588"/>
                <a:gd name="T23" fmla="*/ 807 h 4438"/>
                <a:gd name="T24" fmla="*/ 348 w 3588"/>
                <a:gd name="T25" fmla="*/ 1266 h 4438"/>
                <a:gd name="T26" fmla="*/ 325 w 3588"/>
                <a:gd name="T27" fmla="*/ 1580 h 4438"/>
                <a:gd name="T28" fmla="*/ 269 w 3588"/>
                <a:gd name="T29" fmla="*/ 1714 h 4438"/>
                <a:gd name="T30" fmla="*/ 236 w 3588"/>
                <a:gd name="T31" fmla="*/ 1804 h 4438"/>
                <a:gd name="T32" fmla="*/ 280 w 3588"/>
                <a:gd name="T33" fmla="*/ 2051 h 4438"/>
                <a:gd name="T34" fmla="*/ 370 w 3588"/>
                <a:gd name="T35" fmla="*/ 2431 h 4438"/>
                <a:gd name="T36" fmla="*/ 169 w 3588"/>
                <a:gd name="T37" fmla="*/ 2476 h 4438"/>
                <a:gd name="T38" fmla="*/ 79 w 3588"/>
                <a:gd name="T39" fmla="*/ 2689 h 4438"/>
                <a:gd name="T40" fmla="*/ 169 w 3588"/>
                <a:gd name="T41" fmla="*/ 2824 h 4438"/>
                <a:gd name="T42" fmla="*/ 269 w 3588"/>
                <a:gd name="T43" fmla="*/ 3059 h 4438"/>
                <a:gd name="T44" fmla="*/ 247 w 3588"/>
                <a:gd name="T45" fmla="*/ 3261 h 4438"/>
                <a:gd name="T46" fmla="*/ 314 w 3588"/>
                <a:gd name="T47" fmla="*/ 3362 h 4438"/>
                <a:gd name="T48" fmla="*/ 505 w 3588"/>
                <a:gd name="T49" fmla="*/ 3362 h 4438"/>
                <a:gd name="T50" fmla="*/ 628 w 3588"/>
                <a:gd name="T51" fmla="*/ 3519 h 4438"/>
                <a:gd name="T52" fmla="*/ 628 w 3588"/>
                <a:gd name="T53" fmla="*/ 3631 h 4438"/>
                <a:gd name="T54" fmla="*/ 673 w 3588"/>
                <a:gd name="T55" fmla="*/ 3877 h 4438"/>
                <a:gd name="T56" fmla="*/ 897 w 3588"/>
                <a:gd name="T57" fmla="*/ 3989 h 4438"/>
                <a:gd name="T58" fmla="*/ 987 w 3588"/>
                <a:gd name="T59" fmla="*/ 4023 h 4438"/>
                <a:gd name="T60" fmla="*/ 1043 w 3588"/>
                <a:gd name="T61" fmla="*/ 4079 h 4438"/>
                <a:gd name="T62" fmla="*/ 1155 w 3588"/>
                <a:gd name="T63" fmla="*/ 4213 h 4438"/>
                <a:gd name="T64" fmla="*/ 1233 w 3588"/>
                <a:gd name="T65" fmla="*/ 4370 h 4438"/>
                <a:gd name="T66" fmla="*/ 1323 w 3588"/>
                <a:gd name="T67" fmla="*/ 4404 h 4438"/>
                <a:gd name="T68" fmla="*/ 1525 w 3588"/>
                <a:gd name="T69" fmla="*/ 4359 h 4438"/>
                <a:gd name="T70" fmla="*/ 1580 w 3588"/>
                <a:gd name="T71" fmla="*/ 4124 h 4438"/>
                <a:gd name="T72" fmla="*/ 1704 w 3588"/>
                <a:gd name="T73" fmla="*/ 3866 h 4438"/>
                <a:gd name="T74" fmla="*/ 1771 w 3588"/>
                <a:gd name="T75" fmla="*/ 3653 h 4438"/>
                <a:gd name="T76" fmla="*/ 1928 w 3588"/>
                <a:gd name="T77" fmla="*/ 3575 h 4438"/>
                <a:gd name="T78" fmla="*/ 2096 w 3588"/>
                <a:gd name="T79" fmla="*/ 3687 h 4438"/>
                <a:gd name="T80" fmla="*/ 2197 w 3588"/>
                <a:gd name="T81" fmla="*/ 3731 h 4438"/>
                <a:gd name="T82" fmla="*/ 2432 w 3588"/>
                <a:gd name="T83" fmla="*/ 3877 h 4438"/>
                <a:gd name="T84" fmla="*/ 2511 w 3588"/>
                <a:gd name="T85" fmla="*/ 3832 h 4438"/>
                <a:gd name="T86" fmla="*/ 2746 w 3588"/>
                <a:gd name="T87" fmla="*/ 3888 h 4438"/>
                <a:gd name="T88" fmla="*/ 2858 w 3588"/>
                <a:gd name="T89" fmla="*/ 3776 h 4438"/>
                <a:gd name="T90" fmla="*/ 3351 w 3588"/>
                <a:gd name="T91" fmla="*/ 3642 h 4438"/>
                <a:gd name="T92" fmla="*/ 3284 w 3588"/>
                <a:gd name="T93" fmla="*/ 2667 h 4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88" h="4438">
                  <a:moveTo>
                    <a:pt x="3284" y="2667"/>
                  </a:moveTo>
                  <a:lnTo>
                    <a:pt x="3284" y="2667"/>
                  </a:lnTo>
                  <a:cubicBezTo>
                    <a:pt x="3587" y="2051"/>
                    <a:pt x="3587" y="2051"/>
                    <a:pt x="3587" y="2051"/>
                  </a:cubicBezTo>
                  <a:cubicBezTo>
                    <a:pt x="3587" y="2051"/>
                    <a:pt x="3575" y="2039"/>
                    <a:pt x="3553" y="2006"/>
                  </a:cubicBezTo>
                  <a:cubicBezTo>
                    <a:pt x="3531" y="1983"/>
                    <a:pt x="3474" y="1950"/>
                    <a:pt x="3418" y="1938"/>
                  </a:cubicBezTo>
                  <a:cubicBezTo>
                    <a:pt x="3362" y="1938"/>
                    <a:pt x="3329" y="1905"/>
                    <a:pt x="3306" y="1860"/>
                  </a:cubicBezTo>
                  <a:cubicBezTo>
                    <a:pt x="3284" y="1815"/>
                    <a:pt x="3262" y="1826"/>
                    <a:pt x="3228" y="1826"/>
                  </a:cubicBezTo>
                  <a:cubicBezTo>
                    <a:pt x="3183" y="1826"/>
                    <a:pt x="3127" y="1793"/>
                    <a:pt x="3082" y="1737"/>
                  </a:cubicBezTo>
                  <a:cubicBezTo>
                    <a:pt x="3038" y="1692"/>
                    <a:pt x="2993" y="1692"/>
                    <a:pt x="2959" y="1669"/>
                  </a:cubicBezTo>
                  <a:cubicBezTo>
                    <a:pt x="2936" y="1647"/>
                    <a:pt x="2858" y="1535"/>
                    <a:pt x="2825" y="1490"/>
                  </a:cubicBezTo>
                  <a:cubicBezTo>
                    <a:pt x="2791" y="1445"/>
                    <a:pt x="2802" y="1400"/>
                    <a:pt x="2791" y="1289"/>
                  </a:cubicBezTo>
                  <a:cubicBezTo>
                    <a:pt x="2791" y="1176"/>
                    <a:pt x="2757" y="1143"/>
                    <a:pt x="2724" y="1143"/>
                  </a:cubicBezTo>
                  <a:cubicBezTo>
                    <a:pt x="2701" y="1143"/>
                    <a:pt x="2679" y="1075"/>
                    <a:pt x="2667" y="1020"/>
                  </a:cubicBezTo>
                  <a:cubicBezTo>
                    <a:pt x="2667" y="963"/>
                    <a:pt x="2623" y="919"/>
                    <a:pt x="2600" y="907"/>
                  </a:cubicBezTo>
                  <a:cubicBezTo>
                    <a:pt x="2567" y="896"/>
                    <a:pt x="2500" y="739"/>
                    <a:pt x="2455" y="728"/>
                  </a:cubicBezTo>
                  <a:cubicBezTo>
                    <a:pt x="2410" y="728"/>
                    <a:pt x="2343" y="695"/>
                    <a:pt x="2298" y="672"/>
                  </a:cubicBezTo>
                  <a:cubicBezTo>
                    <a:pt x="2253" y="638"/>
                    <a:pt x="2208" y="549"/>
                    <a:pt x="2174" y="515"/>
                  </a:cubicBezTo>
                  <a:cubicBezTo>
                    <a:pt x="2130" y="493"/>
                    <a:pt x="2074" y="493"/>
                    <a:pt x="2006" y="358"/>
                  </a:cubicBezTo>
                  <a:cubicBezTo>
                    <a:pt x="1928" y="235"/>
                    <a:pt x="1670" y="44"/>
                    <a:pt x="1670" y="44"/>
                  </a:cubicBezTo>
                  <a:cubicBezTo>
                    <a:pt x="639" y="0"/>
                    <a:pt x="639" y="0"/>
                    <a:pt x="639" y="0"/>
                  </a:cubicBezTo>
                  <a:cubicBezTo>
                    <a:pt x="605" y="313"/>
                    <a:pt x="605" y="313"/>
                    <a:pt x="605" y="313"/>
                  </a:cubicBezTo>
                  <a:cubicBezTo>
                    <a:pt x="236" y="313"/>
                    <a:pt x="236" y="313"/>
                    <a:pt x="236" y="313"/>
                  </a:cubicBezTo>
                  <a:cubicBezTo>
                    <a:pt x="236" y="773"/>
                    <a:pt x="236" y="773"/>
                    <a:pt x="236" y="773"/>
                  </a:cubicBezTo>
                  <a:cubicBezTo>
                    <a:pt x="236" y="773"/>
                    <a:pt x="336" y="773"/>
                    <a:pt x="336" y="807"/>
                  </a:cubicBezTo>
                  <a:cubicBezTo>
                    <a:pt x="336" y="840"/>
                    <a:pt x="325" y="885"/>
                    <a:pt x="348" y="896"/>
                  </a:cubicBezTo>
                  <a:cubicBezTo>
                    <a:pt x="381" y="919"/>
                    <a:pt x="381" y="1199"/>
                    <a:pt x="348" y="1266"/>
                  </a:cubicBezTo>
                  <a:cubicBezTo>
                    <a:pt x="325" y="1333"/>
                    <a:pt x="348" y="1367"/>
                    <a:pt x="359" y="1400"/>
                  </a:cubicBezTo>
                  <a:cubicBezTo>
                    <a:pt x="370" y="1434"/>
                    <a:pt x="336" y="1546"/>
                    <a:pt x="325" y="1580"/>
                  </a:cubicBezTo>
                  <a:cubicBezTo>
                    <a:pt x="303" y="1625"/>
                    <a:pt x="314" y="1658"/>
                    <a:pt x="280" y="1658"/>
                  </a:cubicBezTo>
                  <a:cubicBezTo>
                    <a:pt x="258" y="1669"/>
                    <a:pt x="258" y="1692"/>
                    <a:pt x="269" y="1714"/>
                  </a:cubicBezTo>
                  <a:cubicBezTo>
                    <a:pt x="280" y="1737"/>
                    <a:pt x="269" y="1748"/>
                    <a:pt x="247" y="1759"/>
                  </a:cubicBezTo>
                  <a:cubicBezTo>
                    <a:pt x="236" y="1759"/>
                    <a:pt x="236" y="1782"/>
                    <a:pt x="236" y="1804"/>
                  </a:cubicBezTo>
                  <a:cubicBezTo>
                    <a:pt x="236" y="1882"/>
                    <a:pt x="247" y="1995"/>
                    <a:pt x="247" y="2006"/>
                  </a:cubicBezTo>
                  <a:cubicBezTo>
                    <a:pt x="247" y="2017"/>
                    <a:pt x="247" y="2039"/>
                    <a:pt x="280" y="2051"/>
                  </a:cubicBezTo>
                  <a:cubicBezTo>
                    <a:pt x="314" y="2051"/>
                    <a:pt x="314" y="2129"/>
                    <a:pt x="336" y="2140"/>
                  </a:cubicBezTo>
                  <a:cubicBezTo>
                    <a:pt x="370" y="2151"/>
                    <a:pt x="393" y="2409"/>
                    <a:pt x="370" y="2431"/>
                  </a:cubicBezTo>
                  <a:cubicBezTo>
                    <a:pt x="348" y="2443"/>
                    <a:pt x="269" y="2431"/>
                    <a:pt x="247" y="2443"/>
                  </a:cubicBezTo>
                  <a:cubicBezTo>
                    <a:pt x="236" y="2454"/>
                    <a:pt x="225" y="2488"/>
                    <a:pt x="169" y="2476"/>
                  </a:cubicBezTo>
                  <a:cubicBezTo>
                    <a:pt x="112" y="2465"/>
                    <a:pt x="23" y="2454"/>
                    <a:pt x="11" y="2476"/>
                  </a:cubicBezTo>
                  <a:cubicBezTo>
                    <a:pt x="0" y="2499"/>
                    <a:pt x="56" y="2667"/>
                    <a:pt x="79" y="2689"/>
                  </a:cubicBezTo>
                  <a:cubicBezTo>
                    <a:pt x="90" y="2723"/>
                    <a:pt x="124" y="2712"/>
                    <a:pt x="124" y="2757"/>
                  </a:cubicBezTo>
                  <a:cubicBezTo>
                    <a:pt x="124" y="2801"/>
                    <a:pt x="112" y="2813"/>
                    <a:pt x="169" y="2824"/>
                  </a:cubicBezTo>
                  <a:cubicBezTo>
                    <a:pt x="213" y="2835"/>
                    <a:pt x="213" y="2846"/>
                    <a:pt x="213" y="2902"/>
                  </a:cubicBezTo>
                  <a:cubicBezTo>
                    <a:pt x="213" y="2947"/>
                    <a:pt x="269" y="3026"/>
                    <a:pt x="269" y="3059"/>
                  </a:cubicBezTo>
                  <a:cubicBezTo>
                    <a:pt x="269" y="3104"/>
                    <a:pt x="258" y="3137"/>
                    <a:pt x="247" y="3182"/>
                  </a:cubicBezTo>
                  <a:cubicBezTo>
                    <a:pt x="225" y="3216"/>
                    <a:pt x="225" y="3250"/>
                    <a:pt x="247" y="3261"/>
                  </a:cubicBezTo>
                  <a:cubicBezTo>
                    <a:pt x="269" y="3272"/>
                    <a:pt x="258" y="3317"/>
                    <a:pt x="292" y="3339"/>
                  </a:cubicBezTo>
                  <a:cubicBezTo>
                    <a:pt x="314" y="3351"/>
                    <a:pt x="314" y="3362"/>
                    <a:pt x="314" y="3362"/>
                  </a:cubicBezTo>
                  <a:cubicBezTo>
                    <a:pt x="336" y="3362"/>
                    <a:pt x="336" y="3362"/>
                    <a:pt x="336" y="3362"/>
                  </a:cubicBezTo>
                  <a:cubicBezTo>
                    <a:pt x="505" y="3362"/>
                    <a:pt x="505" y="3362"/>
                    <a:pt x="505" y="3362"/>
                  </a:cubicBezTo>
                  <a:cubicBezTo>
                    <a:pt x="505" y="3362"/>
                    <a:pt x="493" y="3440"/>
                    <a:pt x="538" y="3440"/>
                  </a:cubicBezTo>
                  <a:cubicBezTo>
                    <a:pt x="583" y="3451"/>
                    <a:pt x="628" y="3485"/>
                    <a:pt x="628" y="3519"/>
                  </a:cubicBezTo>
                  <a:cubicBezTo>
                    <a:pt x="628" y="3552"/>
                    <a:pt x="616" y="3597"/>
                    <a:pt x="605" y="3608"/>
                  </a:cubicBezTo>
                  <a:cubicBezTo>
                    <a:pt x="594" y="3619"/>
                    <a:pt x="605" y="3631"/>
                    <a:pt x="628" y="3631"/>
                  </a:cubicBezTo>
                  <a:cubicBezTo>
                    <a:pt x="650" y="3642"/>
                    <a:pt x="639" y="3709"/>
                    <a:pt x="639" y="3754"/>
                  </a:cubicBezTo>
                  <a:cubicBezTo>
                    <a:pt x="639" y="3810"/>
                    <a:pt x="639" y="3844"/>
                    <a:pt x="673" y="3877"/>
                  </a:cubicBezTo>
                  <a:cubicBezTo>
                    <a:pt x="706" y="3911"/>
                    <a:pt x="751" y="3978"/>
                    <a:pt x="751" y="3978"/>
                  </a:cubicBezTo>
                  <a:cubicBezTo>
                    <a:pt x="751" y="3978"/>
                    <a:pt x="886" y="3978"/>
                    <a:pt x="897" y="3989"/>
                  </a:cubicBezTo>
                  <a:cubicBezTo>
                    <a:pt x="908" y="4000"/>
                    <a:pt x="919" y="3989"/>
                    <a:pt x="953" y="3989"/>
                  </a:cubicBezTo>
                  <a:cubicBezTo>
                    <a:pt x="975" y="3989"/>
                    <a:pt x="975" y="4000"/>
                    <a:pt x="987" y="4023"/>
                  </a:cubicBezTo>
                  <a:cubicBezTo>
                    <a:pt x="987" y="4045"/>
                    <a:pt x="998" y="4045"/>
                    <a:pt x="1020" y="4034"/>
                  </a:cubicBezTo>
                  <a:cubicBezTo>
                    <a:pt x="1043" y="4034"/>
                    <a:pt x="1043" y="4034"/>
                    <a:pt x="1043" y="4079"/>
                  </a:cubicBezTo>
                  <a:cubicBezTo>
                    <a:pt x="1054" y="4124"/>
                    <a:pt x="1076" y="4191"/>
                    <a:pt x="1110" y="4191"/>
                  </a:cubicBezTo>
                  <a:cubicBezTo>
                    <a:pt x="1143" y="4202"/>
                    <a:pt x="1143" y="4191"/>
                    <a:pt x="1155" y="4213"/>
                  </a:cubicBezTo>
                  <a:cubicBezTo>
                    <a:pt x="1177" y="4236"/>
                    <a:pt x="1211" y="4258"/>
                    <a:pt x="1222" y="4303"/>
                  </a:cubicBezTo>
                  <a:cubicBezTo>
                    <a:pt x="1233" y="4348"/>
                    <a:pt x="1233" y="4370"/>
                    <a:pt x="1233" y="4370"/>
                  </a:cubicBezTo>
                  <a:cubicBezTo>
                    <a:pt x="1233" y="4370"/>
                    <a:pt x="1233" y="4370"/>
                    <a:pt x="1222" y="4370"/>
                  </a:cubicBezTo>
                  <a:cubicBezTo>
                    <a:pt x="1222" y="4370"/>
                    <a:pt x="1289" y="4393"/>
                    <a:pt x="1323" y="4404"/>
                  </a:cubicBezTo>
                  <a:cubicBezTo>
                    <a:pt x="1345" y="4415"/>
                    <a:pt x="1412" y="4437"/>
                    <a:pt x="1412" y="4437"/>
                  </a:cubicBezTo>
                  <a:cubicBezTo>
                    <a:pt x="1424" y="4437"/>
                    <a:pt x="1502" y="4370"/>
                    <a:pt x="1525" y="4359"/>
                  </a:cubicBezTo>
                  <a:cubicBezTo>
                    <a:pt x="1547" y="4348"/>
                    <a:pt x="1547" y="4269"/>
                    <a:pt x="1547" y="4213"/>
                  </a:cubicBezTo>
                  <a:cubicBezTo>
                    <a:pt x="1547" y="4157"/>
                    <a:pt x="1558" y="4124"/>
                    <a:pt x="1580" y="4124"/>
                  </a:cubicBezTo>
                  <a:cubicBezTo>
                    <a:pt x="1603" y="4113"/>
                    <a:pt x="1603" y="4090"/>
                    <a:pt x="1614" y="4023"/>
                  </a:cubicBezTo>
                  <a:cubicBezTo>
                    <a:pt x="1614" y="3955"/>
                    <a:pt x="1670" y="3877"/>
                    <a:pt x="1704" y="3866"/>
                  </a:cubicBezTo>
                  <a:cubicBezTo>
                    <a:pt x="1726" y="3844"/>
                    <a:pt x="1749" y="3788"/>
                    <a:pt x="1738" y="3743"/>
                  </a:cubicBezTo>
                  <a:cubicBezTo>
                    <a:pt x="1726" y="3698"/>
                    <a:pt x="1738" y="3675"/>
                    <a:pt x="1771" y="3653"/>
                  </a:cubicBezTo>
                  <a:cubicBezTo>
                    <a:pt x="1805" y="3631"/>
                    <a:pt x="1838" y="3608"/>
                    <a:pt x="1861" y="3575"/>
                  </a:cubicBezTo>
                  <a:cubicBezTo>
                    <a:pt x="1883" y="3530"/>
                    <a:pt x="1917" y="3552"/>
                    <a:pt x="1928" y="3575"/>
                  </a:cubicBezTo>
                  <a:cubicBezTo>
                    <a:pt x="1928" y="3597"/>
                    <a:pt x="1950" y="3608"/>
                    <a:pt x="1984" y="3597"/>
                  </a:cubicBezTo>
                  <a:cubicBezTo>
                    <a:pt x="2029" y="3597"/>
                    <a:pt x="2074" y="3664"/>
                    <a:pt x="2096" y="3687"/>
                  </a:cubicBezTo>
                  <a:cubicBezTo>
                    <a:pt x="2107" y="3720"/>
                    <a:pt x="2152" y="3698"/>
                    <a:pt x="2163" y="3687"/>
                  </a:cubicBezTo>
                  <a:cubicBezTo>
                    <a:pt x="2186" y="3675"/>
                    <a:pt x="2186" y="3720"/>
                    <a:pt x="2197" y="3731"/>
                  </a:cubicBezTo>
                  <a:cubicBezTo>
                    <a:pt x="2197" y="3754"/>
                    <a:pt x="2242" y="3776"/>
                    <a:pt x="2298" y="3788"/>
                  </a:cubicBezTo>
                  <a:cubicBezTo>
                    <a:pt x="2354" y="3810"/>
                    <a:pt x="2410" y="3877"/>
                    <a:pt x="2432" y="3877"/>
                  </a:cubicBezTo>
                  <a:cubicBezTo>
                    <a:pt x="2455" y="3877"/>
                    <a:pt x="2443" y="3810"/>
                    <a:pt x="2455" y="3799"/>
                  </a:cubicBezTo>
                  <a:cubicBezTo>
                    <a:pt x="2466" y="3776"/>
                    <a:pt x="2488" y="3810"/>
                    <a:pt x="2511" y="3832"/>
                  </a:cubicBezTo>
                  <a:cubicBezTo>
                    <a:pt x="2544" y="3844"/>
                    <a:pt x="2589" y="3788"/>
                    <a:pt x="2634" y="3776"/>
                  </a:cubicBezTo>
                  <a:cubicBezTo>
                    <a:pt x="2690" y="3776"/>
                    <a:pt x="2724" y="3844"/>
                    <a:pt x="2746" y="3888"/>
                  </a:cubicBezTo>
                  <a:cubicBezTo>
                    <a:pt x="2780" y="3922"/>
                    <a:pt x="2858" y="3900"/>
                    <a:pt x="2847" y="3855"/>
                  </a:cubicBezTo>
                  <a:cubicBezTo>
                    <a:pt x="2836" y="3821"/>
                    <a:pt x="2858" y="3776"/>
                    <a:pt x="2858" y="3776"/>
                  </a:cubicBezTo>
                  <a:cubicBezTo>
                    <a:pt x="3049" y="3619"/>
                    <a:pt x="3049" y="3619"/>
                    <a:pt x="3049" y="3619"/>
                  </a:cubicBezTo>
                  <a:cubicBezTo>
                    <a:pt x="3351" y="3642"/>
                    <a:pt x="3351" y="3642"/>
                    <a:pt x="3351" y="3642"/>
                  </a:cubicBezTo>
                  <a:cubicBezTo>
                    <a:pt x="3228" y="2768"/>
                    <a:pt x="3228" y="2768"/>
                    <a:pt x="3228" y="2768"/>
                  </a:cubicBezTo>
                  <a:lnTo>
                    <a:pt x="3284" y="2667"/>
                  </a:lnTo>
                </a:path>
              </a:pathLst>
            </a:custGeom>
            <a:solidFill>
              <a:schemeClr val="accent1"/>
            </a:solid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0" name="Freeform 4">
              <a:extLst>
                <a:ext uri="{FF2B5EF4-FFF2-40B4-BE49-F238E27FC236}">
                  <a16:creationId xmlns:a16="http://schemas.microsoft.com/office/drawing/2014/main" id="{6B0B12B3-116B-0A4B-9FA2-B2B6201C9165}"/>
                </a:ext>
              </a:extLst>
            </p:cNvPr>
            <p:cNvSpPr>
              <a:spLocks noChangeArrowheads="1"/>
            </p:cNvSpPr>
            <p:nvPr/>
          </p:nvSpPr>
          <p:spPr bwMode="auto">
            <a:xfrm>
              <a:off x="4467225" y="1949450"/>
              <a:ext cx="908050" cy="1347788"/>
            </a:xfrm>
            <a:custGeom>
              <a:avLst/>
              <a:gdLst>
                <a:gd name="T0" fmla="*/ 2498 w 2521"/>
                <a:gd name="T1" fmla="*/ 1423 h 3744"/>
                <a:gd name="T2" fmla="*/ 2386 w 2521"/>
                <a:gd name="T3" fmla="*/ 1222 h 3744"/>
                <a:gd name="T4" fmla="*/ 2072 w 2521"/>
                <a:gd name="T5" fmla="*/ 751 h 3744"/>
                <a:gd name="T6" fmla="*/ 1960 w 2521"/>
                <a:gd name="T7" fmla="*/ 482 h 3744"/>
                <a:gd name="T8" fmla="*/ 1747 w 2521"/>
                <a:gd name="T9" fmla="*/ 314 h 3744"/>
                <a:gd name="T10" fmla="*/ 1580 w 2521"/>
                <a:gd name="T11" fmla="*/ 325 h 3744"/>
                <a:gd name="T12" fmla="*/ 1580 w 2521"/>
                <a:gd name="T13" fmla="*/ 202 h 3744"/>
                <a:gd name="T14" fmla="*/ 1659 w 2521"/>
                <a:gd name="T15" fmla="*/ 224 h 3744"/>
                <a:gd name="T16" fmla="*/ 1546 w 2521"/>
                <a:gd name="T17" fmla="*/ 90 h 3744"/>
                <a:gd name="T18" fmla="*/ 1277 w 2521"/>
                <a:gd name="T19" fmla="*/ 45 h 3744"/>
                <a:gd name="T20" fmla="*/ 941 w 2521"/>
                <a:gd name="T21" fmla="*/ 45 h 3744"/>
                <a:gd name="T22" fmla="*/ 751 w 2521"/>
                <a:gd name="T23" fmla="*/ 146 h 3744"/>
                <a:gd name="T24" fmla="*/ 650 w 2521"/>
                <a:gd name="T25" fmla="*/ 303 h 3744"/>
                <a:gd name="T26" fmla="*/ 572 w 2521"/>
                <a:gd name="T27" fmla="*/ 516 h 3744"/>
                <a:gd name="T28" fmla="*/ 359 w 2521"/>
                <a:gd name="T29" fmla="*/ 617 h 3744"/>
                <a:gd name="T30" fmla="*/ 0 w 2521"/>
                <a:gd name="T31" fmla="*/ 1334 h 3744"/>
                <a:gd name="T32" fmla="*/ 325 w 2521"/>
                <a:gd name="T33" fmla="*/ 2309 h 3744"/>
                <a:gd name="T34" fmla="*/ 359 w 2521"/>
                <a:gd name="T35" fmla="*/ 2578 h 3744"/>
                <a:gd name="T36" fmla="*/ 336 w 2521"/>
                <a:gd name="T37" fmla="*/ 2757 h 3744"/>
                <a:gd name="T38" fmla="*/ 325 w 2521"/>
                <a:gd name="T39" fmla="*/ 2992 h 3744"/>
                <a:gd name="T40" fmla="*/ 303 w 2521"/>
                <a:gd name="T41" fmla="*/ 3127 h 3744"/>
                <a:gd name="T42" fmla="*/ 269 w 2521"/>
                <a:gd name="T43" fmla="*/ 3284 h 3744"/>
                <a:gd name="T44" fmla="*/ 392 w 2521"/>
                <a:gd name="T45" fmla="*/ 3474 h 3744"/>
                <a:gd name="T46" fmla="*/ 650 w 2521"/>
                <a:gd name="T47" fmla="*/ 3609 h 3744"/>
                <a:gd name="T48" fmla="*/ 807 w 2521"/>
                <a:gd name="T49" fmla="*/ 3373 h 3744"/>
                <a:gd name="T50" fmla="*/ 941 w 2521"/>
                <a:gd name="T51" fmla="*/ 3351 h 3744"/>
                <a:gd name="T52" fmla="*/ 1311 w 2521"/>
                <a:gd name="T53" fmla="*/ 3418 h 3744"/>
                <a:gd name="T54" fmla="*/ 1457 w 2521"/>
                <a:gd name="T55" fmla="*/ 3497 h 3744"/>
                <a:gd name="T56" fmla="*/ 1535 w 2521"/>
                <a:gd name="T57" fmla="*/ 3575 h 3744"/>
                <a:gd name="T58" fmla="*/ 1636 w 2521"/>
                <a:gd name="T59" fmla="*/ 3597 h 3744"/>
                <a:gd name="T60" fmla="*/ 1758 w 2521"/>
                <a:gd name="T61" fmla="*/ 3654 h 3744"/>
                <a:gd name="T62" fmla="*/ 1882 w 2521"/>
                <a:gd name="T63" fmla="*/ 3732 h 3744"/>
                <a:gd name="T64" fmla="*/ 1982 w 2521"/>
                <a:gd name="T65" fmla="*/ 3743 h 3744"/>
                <a:gd name="T66" fmla="*/ 1982 w 2521"/>
                <a:gd name="T67" fmla="*/ 3564 h 3744"/>
                <a:gd name="T68" fmla="*/ 1971 w 2521"/>
                <a:gd name="T69" fmla="*/ 3441 h 3744"/>
                <a:gd name="T70" fmla="*/ 2038 w 2521"/>
                <a:gd name="T71" fmla="*/ 3261 h 3744"/>
                <a:gd name="T72" fmla="*/ 2151 w 2521"/>
                <a:gd name="T73" fmla="*/ 3272 h 3744"/>
                <a:gd name="T74" fmla="*/ 2319 w 2521"/>
                <a:gd name="T75" fmla="*/ 3272 h 3744"/>
                <a:gd name="T76" fmla="*/ 2296 w 2521"/>
                <a:gd name="T77" fmla="*/ 3194 h 3744"/>
                <a:gd name="T78" fmla="*/ 2173 w 2521"/>
                <a:gd name="T79" fmla="*/ 3161 h 3744"/>
                <a:gd name="T80" fmla="*/ 2072 w 2521"/>
                <a:gd name="T81" fmla="*/ 3015 h 3744"/>
                <a:gd name="T82" fmla="*/ 1994 w 2521"/>
                <a:gd name="T83" fmla="*/ 2959 h 3744"/>
                <a:gd name="T84" fmla="*/ 1915 w 2521"/>
                <a:gd name="T85" fmla="*/ 2858 h 3744"/>
                <a:gd name="T86" fmla="*/ 1915 w 2521"/>
                <a:gd name="T87" fmla="*/ 2746 h 3744"/>
                <a:gd name="T88" fmla="*/ 1893 w 2521"/>
                <a:gd name="T89" fmla="*/ 2679 h 3744"/>
                <a:gd name="T90" fmla="*/ 1859 w 2521"/>
                <a:gd name="T91" fmla="*/ 2331 h 3744"/>
                <a:gd name="T92" fmla="*/ 2016 w 2521"/>
                <a:gd name="T93" fmla="*/ 2241 h 3744"/>
                <a:gd name="T94" fmla="*/ 2072 w 2521"/>
                <a:gd name="T95" fmla="*/ 2197 h 3744"/>
                <a:gd name="T96" fmla="*/ 2128 w 2521"/>
                <a:gd name="T97" fmla="*/ 1984 h 3744"/>
                <a:gd name="T98" fmla="*/ 1994 w 2521"/>
                <a:gd name="T99" fmla="*/ 1972 h 3744"/>
                <a:gd name="T100" fmla="*/ 1960 w 2521"/>
                <a:gd name="T101" fmla="*/ 1928 h 3744"/>
                <a:gd name="T102" fmla="*/ 2038 w 2521"/>
                <a:gd name="T103" fmla="*/ 1827 h 3744"/>
                <a:gd name="T104" fmla="*/ 2196 w 2521"/>
                <a:gd name="T105" fmla="*/ 1703 h 3744"/>
                <a:gd name="T106" fmla="*/ 2341 w 2521"/>
                <a:gd name="T107" fmla="*/ 1423 h 3744"/>
                <a:gd name="T108" fmla="*/ 2442 w 2521"/>
                <a:gd name="T109" fmla="*/ 1524 h 3744"/>
                <a:gd name="T110" fmla="*/ 2520 w 2521"/>
                <a:gd name="T111" fmla="*/ 1479 h 3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21" h="3744">
                  <a:moveTo>
                    <a:pt x="2498" y="1423"/>
                  </a:moveTo>
                  <a:lnTo>
                    <a:pt x="2498" y="1423"/>
                  </a:lnTo>
                  <a:cubicBezTo>
                    <a:pt x="2487" y="1390"/>
                    <a:pt x="2509" y="1379"/>
                    <a:pt x="2487" y="1356"/>
                  </a:cubicBezTo>
                  <a:cubicBezTo>
                    <a:pt x="2476" y="1334"/>
                    <a:pt x="2453" y="1311"/>
                    <a:pt x="2386" y="1222"/>
                  </a:cubicBezTo>
                  <a:cubicBezTo>
                    <a:pt x="2319" y="1143"/>
                    <a:pt x="2240" y="1020"/>
                    <a:pt x="2218" y="964"/>
                  </a:cubicBezTo>
                  <a:cubicBezTo>
                    <a:pt x="2207" y="908"/>
                    <a:pt x="2128" y="807"/>
                    <a:pt x="2072" y="751"/>
                  </a:cubicBezTo>
                  <a:cubicBezTo>
                    <a:pt x="2027" y="695"/>
                    <a:pt x="2005" y="617"/>
                    <a:pt x="1994" y="583"/>
                  </a:cubicBezTo>
                  <a:cubicBezTo>
                    <a:pt x="1994" y="538"/>
                    <a:pt x="1994" y="504"/>
                    <a:pt x="1960" y="482"/>
                  </a:cubicBezTo>
                  <a:cubicBezTo>
                    <a:pt x="1927" y="459"/>
                    <a:pt x="1882" y="404"/>
                    <a:pt x="1848" y="359"/>
                  </a:cubicBezTo>
                  <a:cubicBezTo>
                    <a:pt x="1814" y="303"/>
                    <a:pt x="1769" y="303"/>
                    <a:pt x="1747" y="314"/>
                  </a:cubicBezTo>
                  <a:cubicBezTo>
                    <a:pt x="1726" y="325"/>
                    <a:pt x="1703" y="336"/>
                    <a:pt x="1681" y="325"/>
                  </a:cubicBezTo>
                  <a:cubicBezTo>
                    <a:pt x="1659" y="303"/>
                    <a:pt x="1614" y="314"/>
                    <a:pt x="1580" y="325"/>
                  </a:cubicBezTo>
                  <a:cubicBezTo>
                    <a:pt x="1546" y="325"/>
                    <a:pt x="1558" y="258"/>
                    <a:pt x="1580" y="247"/>
                  </a:cubicBezTo>
                  <a:cubicBezTo>
                    <a:pt x="1603" y="235"/>
                    <a:pt x="1614" y="224"/>
                    <a:pt x="1580" y="202"/>
                  </a:cubicBezTo>
                  <a:cubicBezTo>
                    <a:pt x="1546" y="191"/>
                    <a:pt x="1569" y="146"/>
                    <a:pt x="1591" y="146"/>
                  </a:cubicBezTo>
                  <a:cubicBezTo>
                    <a:pt x="1614" y="157"/>
                    <a:pt x="1625" y="213"/>
                    <a:pt x="1659" y="224"/>
                  </a:cubicBezTo>
                  <a:cubicBezTo>
                    <a:pt x="1692" y="247"/>
                    <a:pt x="1681" y="224"/>
                    <a:pt x="1659" y="191"/>
                  </a:cubicBezTo>
                  <a:cubicBezTo>
                    <a:pt x="1636" y="157"/>
                    <a:pt x="1603" y="112"/>
                    <a:pt x="1546" y="90"/>
                  </a:cubicBezTo>
                  <a:cubicBezTo>
                    <a:pt x="1502" y="68"/>
                    <a:pt x="1401" y="68"/>
                    <a:pt x="1367" y="79"/>
                  </a:cubicBezTo>
                  <a:cubicBezTo>
                    <a:pt x="1322" y="79"/>
                    <a:pt x="1300" y="45"/>
                    <a:pt x="1277" y="45"/>
                  </a:cubicBezTo>
                  <a:cubicBezTo>
                    <a:pt x="1255" y="34"/>
                    <a:pt x="1031" y="56"/>
                    <a:pt x="1008" y="23"/>
                  </a:cubicBezTo>
                  <a:cubicBezTo>
                    <a:pt x="997" y="0"/>
                    <a:pt x="941" y="23"/>
                    <a:pt x="941" y="45"/>
                  </a:cubicBezTo>
                  <a:cubicBezTo>
                    <a:pt x="930" y="68"/>
                    <a:pt x="852" y="112"/>
                    <a:pt x="818" y="112"/>
                  </a:cubicBezTo>
                  <a:cubicBezTo>
                    <a:pt x="784" y="112"/>
                    <a:pt x="751" y="123"/>
                    <a:pt x="751" y="146"/>
                  </a:cubicBezTo>
                  <a:cubicBezTo>
                    <a:pt x="751" y="179"/>
                    <a:pt x="739" y="213"/>
                    <a:pt x="717" y="213"/>
                  </a:cubicBezTo>
                  <a:cubicBezTo>
                    <a:pt x="695" y="224"/>
                    <a:pt x="661" y="247"/>
                    <a:pt x="650" y="303"/>
                  </a:cubicBezTo>
                  <a:cubicBezTo>
                    <a:pt x="628" y="359"/>
                    <a:pt x="661" y="504"/>
                    <a:pt x="661" y="504"/>
                  </a:cubicBezTo>
                  <a:cubicBezTo>
                    <a:pt x="661" y="504"/>
                    <a:pt x="628" y="493"/>
                    <a:pt x="572" y="516"/>
                  </a:cubicBezTo>
                  <a:cubicBezTo>
                    <a:pt x="504" y="538"/>
                    <a:pt x="527" y="583"/>
                    <a:pt x="493" y="617"/>
                  </a:cubicBezTo>
                  <a:cubicBezTo>
                    <a:pt x="470" y="639"/>
                    <a:pt x="359" y="617"/>
                    <a:pt x="359" y="617"/>
                  </a:cubicBezTo>
                  <a:cubicBezTo>
                    <a:pt x="56" y="1233"/>
                    <a:pt x="56" y="1233"/>
                    <a:pt x="56" y="1233"/>
                  </a:cubicBezTo>
                  <a:cubicBezTo>
                    <a:pt x="0" y="1334"/>
                    <a:pt x="0" y="1334"/>
                    <a:pt x="0" y="1334"/>
                  </a:cubicBezTo>
                  <a:cubicBezTo>
                    <a:pt x="123" y="2208"/>
                    <a:pt x="123" y="2208"/>
                    <a:pt x="123" y="2208"/>
                  </a:cubicBezTo>
                  <a:cubicBezTo>
                    <a:pt x="325" y="2309"/>
                    <a:pt x="325" y="2309"/>
                    <a:pt x="325" y="2309"/>
                  </a:cubicBezTo>
                  <a:cubicBezTo>
                    <a:pt x="415" y="2521"/>
                    <a:pt x="415" y="2521"/>
                    <a:pt x="415" y="2521"/>
                  </a:cubicBezTo>
                  <a:cubicBezTo>
                    <a:pt x="359" y="2578"/>
                    <a:pt x="359" y="2578"/>
                    <a:pt x="359" y="2578"/>
                  </a:cubicBezTo>
                  <a:cubicBezTo>
                    <a:pt x="359" y="2578"/>
                    <a:pt x="370" y="2645"/>
                    <a:pt x="347" y="2667"/>
                  </a:cubicBezTo>
                  <a:cubicBezTo>
                    <a:pt x="325" y="2690"/>
                    <a:pt x="314" y="2723"/>
                    <a:pt x="336" y="2757"/>
                  </a:cubicBezTo>
                  <a:cubicBezTo>
                    <a:pt x="347" y="2779"/>
                    <a:pt x="370" y="2813"/>
                    <a:pt x="370" y="2892"/>
                  </a:cubicBezTo>
                  <a:cubicBezTo>
                    <a:pt x="359" y="2959"/>
                    <a:pt x="359" y="2970"/>
                    <a:pt x="325" y="2992"/>
                  </a:cubicBezTo>
                  <a:cubicBezTo>
                    <a:pt x="303" y="3003"/>
                    <a:pt x="280" y="3003"/>
                    <a:pt x="291" y="3048"/>
                  </a:cubicBezTo>
                  <a:cubicBezTo>
                    <a:pt x="303" y="3093"/>
                    <a:pt x="291" y="3127"/>
                    <a:pt x="303" y="3127"/>
                  </a:cubicBezTo>
                  <a:cubicBezTo>
                    <a:pt x="314" y="3138"/>
                    <a:pt x="291" y="3149"/>
                    <a:pt x="280" y="3161"/>
                  </a:cubicBezTo>
                  <a:cubicBezTo>
                    <a:pt x="258" y="3183"/>
                    <a:pt x="258" y="3272"/>
                    <a:pt x="269" y="3284"/>
                  </a:cubicBezTo>
                  <a:cubicBezTo>
                    <a:pt x="280" y="3295"/>
                    <a:pt x="314" y="3272"/>
                    <a:pt x="325" y="3306"/>
                  </a:cubicBezTo>
                  <a:cubicBezTo>
                    <a:pt x="325" y="3328"/>
                    <a:pt x="336" y="3418"/>
                    <a:pt x="392" y="3474"/>
                  </a:cubicBezTo>
                  <a:cubicBezTo>
                    <a:pt x="448" y="3519"/>
                    <a:pt x="482" y="3530"/>
                    <a:pt x="538" y="3530"/>
                  </a:cubicBezTo>
                  <a:cubicBezTo>
                    <a:pt x="583" y="3530"/>
                    <a:pt x="594" y="3631"/>
                    <a:pt x="650" y="3609"/>
                  </a:cubicBezTo>
                  <a:cubicBezTo>
                    <a:pt x="695" y="3597"/>
                    <a:pt x="706" y="3541"/>
                    <a:pt x="717" y="3485"/>
                  </a:cubicBezTo>
                  <a:cubicBezTo>
                    <a:pt x="739" y="3418"/>
                    <a:pt x="784" y="3373"/>
                    <a:pt x="807" y="3373"/>
                  </a:cubicBezTo>
                  <a:cubicBezTo>
                    <a:pt x="829" y="3373"/>
                    <a:pt x="919" y="3418"/>
                    <a:pt x="930" y="3418"/>
                  </a:cubicBezTo>
                  <a:lnTo>
                    <a:pt x="941" y="3351"/>
                  </a:lnTo>
                  <a:cubicBezTo>
                    <a:pt x="941" y="3351"/>
                    <a:pt x="1031" y="3340"/>
                    <a:pt x="1121" y="3351"/>
                  </a:cubicBezTo>
                  <a:cubicBezTo>
                    <a:pt x="1221" y="3373"/>
                    <a:pt x="1289" y="3396"/>
                    <a:pt x="1311" y="3418"/>
                  </a:cubicBezTo>
                  <a:cubicBezTo>
                    <a:pt x="1322" y="3441"/>
                    <a:pt x="1390" y="3519"/>
                    <a:pt x="1390" y="3519"/>
                  </a:cubicBezTo>
                  <a:cubicBezTo>
                    <a:pt x="1390" y="3519"/>
                    <a:pt x="1434" y="3497"/>
                    <a:pt x="1457" y="3497"/>
                  </a:cubicBezTo>
                  <a:cubicBezTo>
                    <a:pt x="1479" y="3508"/>
                    <a:pt x="1490" y="3541"/>
                    <a:pt x="1479" y="3564"/>
                  </a:cubicBezTo>
                  <a:cubicBezTo>
                    <a:pt x="1479" y="3597"/>
                    <a:pt x="1479" y="3597"/>
                    <a:pt x="1535" y="3575"/>
                  </a:cubicBezTo>
                  <a:cubicBezTo>
                    <a:pt x="1591" y="3564"/>
                    <a:pt x="1614" y="3564"/>
                    <a:pt x="1614" y="3564"/>
                  </a:cubicBezTo>
                  <a:cubicBezTo>
                    <a:pt x="1614" y="3564"/>
                    <a:pt x="1603" y="3609"/>
                    <a:pt x="1636" y="3597"/>
                  </a:cubicBezTo>
                  <a:cubicBezTo>
                    <a:pt x="1670" y="3586"/>
                    <a:pt x="1726" y="3552"/>
                    <a:pt x="1736" y="3575"/>
                  </a:cubicBezTo>
                  <a:cubicBezTo>
                    <a:pt x="1758" y="3597"/>
                    <a:pt x="1736" y="3642"/>
                    <a:pt x="1758" y="3654"/>
                  </a:cubicBezTo>
                  <a:cubicBezTo>
                    <a:pt x="1781" y="3665"/>
                    <a:pt x="1803" y="3676"/>
                    <a:pt x="1814" y="3698"/>
                  </a:cubicBezTo>
                  <a:cubicBezTo>
                    <a:pt x="1826" y="3721"/>
                    <a:pt x="1837" y="3743"/>
                    <a:pt x="1882" y="3732"/>
                  </a:cubicBezTo>
                  <a:cubicBezTo>
                    <a:pt x="1927" y="3721"/>
                    <a:pt x="1949" y="3721"/>
                    <a:pt x="1960" y="3732"/>
                  </a:cubicBezTo>
                  <a:cubicBezTo>
                    <a:pt x="1971" y="3743"/>
                    <a:pt x="1971" y="3743"/>
                    <a:pt x="1982" y="3743"/>
                  </a:cubicBezTo>
                  <a:cubicBezTo>
                    <a:pt x="1982" y="3721"/>
                    <a:pt x="1982" y="3698"/>
                    <a:pt x="1994" y="3676"/>
                  </a:cubicBezTo>
                  <a:cubicBezTo>
                    <a:pt x="2005" y="3631"/>
                    <a:pt x="2005" y="3586"/>
                    <a:pt x="1982" y="3564"/>
                  </a:cubicBezTo>
                  <a:cubicBezTo>
                    <a:pt x="1949" y="3552"/>
                    <a:pt x="1949" y="3519"/>
                    <a:pt x="1971" y="3497"/>
                  </a:cubicBezTo>
                  <a:cubicBezTo>
                    <a:pt x="1994" y="3463"/>
                    <a:pt x="2005" y="3429"/>
                    <a:pt x="1971" y="3441"/>
                  </a:cubicBezTo>
                  <a:cubicBezTo>
                    <a:pt x="1938" y="3452"/>
                    <a:pt x="1960" y="3385"/>
                    <a:pt x="1960" y="3362"/>
                  </a:cubicBezTo>
                  <a:cubicBezTo>
                    <a:pt x="1960" y="3351"/>
                    <a:pt x="2005" y="3295"/>
                    <a:pt x="2038" y="3261"/>
                  </a:cubicBezTo>
                  <a:cubicBezTo>
                    <a:pt x="2072" y="3228"/>
                    <a:pt x="2083" y="3228"/>
                    <a:pt x="2095" y="3239"/>
                  </a:cubicBezTo>
                  <a:cubicBezTo>
                    <a:pt x="2117" y="3261"/>
                    <a:pt x="2117" y="3284"/>
                    <a:pt x="2151" y="3272"/>
                  </a:cubicBezTo>
                  <a:cubicBezTo>
                    <a:pt x="2184" y="3261"/>
                    <a:pt x="2196" y="3284"/>
                    <a:pt x="2218" y="3295"/>
                  </a:cubicBezTo>
                  <a:cubicBezTo>
                    <a:pt x="2240" y="3317"/>
                    <a:pt x="2274" y="3295"/>
                    <a:pt x="2319" y="3272"/>
                  </a:cubicBezTo>
                  <a:cubicBezTo>
                    <a:pt x="2364" y="3261"/>
                    <a:pt x="2352" y="3261"/>
                    <a:pt x="2341" y="3228"/>
                  </a:cubicBezTo>
                  <a:cubicBezTo>
                    <a:pt x="2341" y="3205"/>
                    <a:pt x="2330" y="3194"/>
                    <a:pt x="2296" y="3194"/>
                  </a:cubicBezTo>
                  <a:cubicBezTo>
                    <a:pt x="2263" y="3205"/>
                    <a:pt x="2251" y="3205"/>
                    <a:pt x="2229" y="3183"/>
                  </a:cubicBezTo>
                  <a:cubicBezTo>
                    <a:pt x="2218" y="3149"/>
                    <a:pt x="2196" y="3172"/>
                    <a:pt x="2173" y="3161"/>
                  </a:cubicBezTo>
                  <a:cubicBezTo>
                    <a:pt x="2151" y="3149"/>
                    <a:pt x="2128" y="3093"/>
                    <a:pt x="2128" y="3059"/>
                  </a:cubicBezTo>
                  <a:cubicBezTo>
                    <a:pt x="2117" y="3015"/>
                    <a:pt x="2106" y="3003"/>
                    <a:pt x="2072" y="3015"/>
                  </a:cubicBezTo>
                  <a:cubicBezTo>
                    <a:pt x="2027" y="3015"/>
                    <a:pt x="2027" y="3003"/>
                    <a:pt x="2038" y="2981"/>
                  </a:cubicBezTo>
                  <a:cubicBezTo>
                    <a:pt x="2038" y="2948"/>
                    <a:pt x="2027" y="2948"/>
                    <a:pt x="1994" y="2959"/>
                  </a:cubicBezTo>
                  <a:cubicBezTo>
                    <a:pt x="1960" y="2970"/>
                    <a:pt x="1960" y="2925"/>
                    <a:pt x="1960" y="2903"/>
                  </a:cubicBezTo>
                  <a:cubicBezTo>
                    <a:pt x="1960" y="2880"/>
                    <a:pt x="1915" y="2869"/>
                    <a:pt x="1915" y="2858"/>
                  </a:cubicBezTo>
                  <a:cubicBezTo>
                    <a:pt x="1927" y="2847"/>
                    <a:pt x="1904" y="2802"/>
                    <a:pt x="1927" y="2779"/>
                  </a:cubicBezTo>
                  <a:cubicBezTo>
                    <a:pt x="1949" y="2757"/>
                    <a:pt x="1949" y="2746"/>
                    <a:pt x="1915" y="2746"/>
                  </a:cubicBezTo>
                  <a:cubicBezTo>
                    <a:pt x="1882" y="2757"/>
                    <a:pt x="1882" y="2723"/>
                    <a:pt x="1893" y="2712"/>
                  </a:cubicBezTo>
                  <a:cubicBezTo>
                    <a:pt x="1915" y="2690"/>
                    <a:pt x="1893" y="2679"/>
                    <a:pt x="1893" y="2679"/>
                  </a:cubicBezTo>
                  <a:cubicBezTo>
                    <a:pt x="1715" y="2466"/>
                    <a:pt x="1715" y="2466"/>
                    <a:pt x="1715" y="2466"/>
                  </a:cubicBezTo>
                  <a:cubicBezTo>
                    <a:pt x="1859" y="2331"/>
                    <a:pt x="1859" y="2331"/>
                    <a:pt x="1859" y="2331"/>
                  </a:cubicBezTo>
                  <a:cubicBezTo>
                    <a:pt x="2005" y="2185"/>
                    <a:pt x="2005" y="2185"/>
                    <a:pt x="2005" y="2185"/>
                  </a:cubicBezTo>
                  <a:cubicBezTo>
                    <a:pt x="2005" y="2185"/>
                    <a:pt x="2005" y="2208"/>
                    <a:pt x="2016" y="2241"/>
                  </a:cubicBezTo>
                  <a:cubicBezTo>
                    <a:pt x="2016" y="2275"/>
                    <a:pt x="2027" y="2275"/>
                    <a:pt x="2050" y="2275"/>
                  </a:cubicBezTo>
                  <a:cubicBezTo>
                    <a:pt x="2072" y="2275"/>
                    <a:pt x="2072" y="2230"/>
                    <a:pt x="2072" y="2197"/>
                  </a:cubicBezTo>
                  <a:cubicBezTo>
                    <a:pt x="2072" y="2152"/>
                    <a:pt x="2128" y="2163"/>
                    <a:pt x="2128" y="2163"/>
                  </a:cubicBezTo>
                  <a:cubicBezTo>
                    <a:pt x="2128" y="2152"/>
                    <a:pt x="2128" y="1995"/>
                    <a:pt x="2128" y="1984"/>
                  </a:cubicBezTo>
                  <a:cubicBezTo>
                    <a:pt x="2117" y="1984"/>
                    <a:pt x="2072" y="1961"/>
                    <a:pt x="2038" y="1939"/>
                  </a:cubicBezTo>
                  <a:cubicBezTo>
                    <a:pt x="2005" y="1928"/>
                    <a:pt x="2005" y="1950"/>
                    <a:pt x="1994" y="1972"/>
                  </a:cubicBezTo>
                  <a:cubicBezTo>
                    <a:pt x="1982" y="1995"/>
                    <a:pt x="1971" y="2006"/>
                    <a:pt x="1949" y="1995"/>
                  </a:cubicBezTo>
                  <a:cubicBezTo>
                    <a:pt x="1938" y="1972"/>
                    <a:pt x="1938" y="1950"/>
                    <a:pt x="1960" y="1928"/>
                  </a:cubicBezTo>
                  <a:cubicBezTo>
                    <a:pt x="1971" y="1917"/>
                    <a:pt x="1960" y="1838"/>
                    <a:pt x="1960" y="1838"/>
                  </a:cubicBezTo>
                  <a:cubicBezTo>
                    <a:pt x="1960" y="1838"/>
                    <a:pt x="2016" y="1838"/>
                    <a:pt x="2038" y="1827"/>
                  </a:cubicBezTo>
                  <a:cubicBezTo>
                    <a:pt x="2072" y="1804"/>
                    <a:pt x="2072" y="1759"/>
                    <a:pt x="2095" y="1737"/>
                  </a:cubicBezTo>
                  <a:cubicBezTo>
                    <a:pt x="2117" y="1715"/>
                    <a:pt x="2196" y="1703"/>
                    <a:pt x="2196" y="1703"/>
                  </a:cubicBezTo>
                  <a:cubicBezTo>
                    <a:pt x="2196" y="1524"/>
                    <a:pt x="2196" y="1524"/>
                    <a:pt x="2196" y="1524"/>
                  </a:cubicBezTo>
                  <a:cubicBezTo>
                    <a:pt x="2341" y="1423"/>
                    <a:pt x="2341" y="1423"/>
                    <a:pt x="2341" y="1423"/>
                  </a:cubicBezTo>
                  <a:cubicBezTo>
                    <a:pt x="2341" y="1423"/>
                    <a:pt x="2352" y="1457"/>
                    <a:pt x="2375" y="1468"/>
                  </a:cubicBezTo>
                  <a:cubicBezTo>
                    <a:pt x="2397" y="1490"/>
                    <a:pt x="2431" y="1502"/>
                    <a:pt x="2442" y="1524"/>
                  </a:cubicBezTo>
                  <a:cubicBezTo>
                    <a:pt x="2464" y="1547"/>
                    <a:pt x="2476" y="1535"/>
                    <a:pt x="2487" y="1524"/>
                  </a:cubicBezTo>
                  <a:cubicBezTo>
                    <a:pt x="2498" y="1513"/>
                    <a:pt x="2520" y="1479"/>
                    <a:pt x="2520" y="1479"/>
                  </a:cubicBezTo>
                  <a:cubicBezTo>
                    <a:pt x="2520" y="1479"/>
                    <a:pt x="2520" y="1457"/>
                    <a:pt x="2498" y="1423"/>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1" name="Freeform 5">
              <a:extLst>
                <a:ext uri="{FF2B5EF4-FFF2-40B4-BE49-F238E27FC236}">
                  <a16:creationId xmlns:a16="http://schemas.microsoft.com/office/drawing/2014/main" id="{3AF7425C-59EE-B54C-B304-0D46D8270A6C}"/>
                </a:ext>
              </a:extLst>
            </p:cNvPr>
            <p:cNvSpPr>
              <a:spLocks noChangeArrowheads="1"/>
            </p:cNvSpPr>
            <p:nvPr/>
          </p:nvSpPr>
          <p:spPr bwMode="auto">
            <a:xfrm>
              <a:off x="2046288" y="1146175"/>
              <a:ext cx="1400175" cy="1654175"/>
            </a:xfrm>
            <a:custGeom>
              <a:avLst/>
              <a:gdLst>
                <a:gd name="T0" fmla="*/ 3832 w 3890"/>
                <a:gd name="T1" fmla="*/ 2936 h 4596"/>
                <a:gd name="T2" fmla="*/ 3743 w 3890"/>
                <a:gd name="T3" fmla="*/ 2802 h 4596"/>
                <a:gd name="T4" fmla="*/ 3743 w 3890"/>
                <a:gd name="T5" fmla="*/ 2555 h 4596"/>
                <a:gd name="T6" fmla="*/ 3776 w 3890"/>
                <a:gd name="T7" fmla="*/ 2454 h 4596"/>
                <a:gd name="T8" fmla="*/ 3855 w 3890"/>
                <a:gd name="T9" fmla="*/ 2196 h 4596"/>
                <a:gd name="T10" fmla="*/ 3844 w 3890"/>
                <a:gd name="T11" fmla="*/ 1692 h 4596"/>
                <a:gd name="T12" fmla="*/ 3732 w 3890"/>
                <a:gd name="T13" fmla="*/ 1569 h 4596"/>
                <a:gd name="T14" fmla="*/ 2387 w 3890"/>
                <a:gd name="T15" fmla="*/ 1031 h 4596"/>
                <a:gd name="T16" fmla="*/ 201 w 3890"/>
                <a:gd name="T17" fmla="*/ 0 h 4596"/>
                <a:gd name="T18" fmla="*/ 201 w 3890"/>
                <a:gd name="T19" fmla="*/ 11 h 4596"/>
                <a:gd name="T20" fmla="*/ 190 w 3890"/>
                <a:gd name="T21" fmla="*/ 11 h 4596"/>
                <a:gd name="T22" fmla="*/ 0 w 3890"/>
                <a:gd name="T23" fmla="*/ 168 h 4596"/>
                <a:gd name="T24" fmla="*/ 34 w 3890"/>
                <a:gd name="T25" fmla="*/ 392 h 4596"/>
                <a:gd name="T26" fmla="*/ 34 w 3890"/>
                <a:gd name="T27" fmla="*/ 392 h 4596"/>
                <a:gd name="T28" fmla="*/ 34 w 3890"/>
                <a:gd name="T29" fmla="*/ 403 h 4596"/>
                <a:gd name="T30" fmla="*/ 123 w 3890"/>
                <a:gd name="T31" fmla="*/ 516 h 4596"/>
                <a:gd name="T32" fmla="*/ 258 w 3890"/>
                <a:gd name="T33" fmla="*/ 549 h 4596"/>
                <a:gd name="T34" fmla="*/ 325 w 3890"/>
                <a:gd name="T35" fmla="*/ 650 h 4596"/>
                <a:gd name="T36" fmla="*/ 493 w 3890"/>
                <a:gd name="T37" fmla="*/ 751 h 4596"/>
                <a:gd name="T38" fmla="*/ 616 w 3890"/>
                <a:gd name="T39" fmla="*/ 717 h 4596"/>
                <a:gd name="T40" fmla="*/ 807 w 3890"/>
                <a:gd name="T41" fmla="*/ 796 h 4596"/>
                <a:gd name="T42" fmla="*/ 952 w 3890"/>
                <a:gd name="T43" fmla="*/ 964 h 4596"/>
                <a:gd name="T44" fmla="*/ 1165 w 3890"/>
                <a:gd name="T45" fmla="*/ 1042 h 4596"/>
                <a:gd name="T46" fmla="*/ 1132 w 3890"/>
                <a:gd name="T47" fmla="*/ 1278 h 4596"/>
                <a:gd name="T48" fmla="*/ 1221 w 3890"/>
                <a:gd name="T49" fmla="*/ 1636 h 4596"/>
                <a:gd name="T50" fmla="*/ 1445 w 3890"/>
                <a:gd name="T51" fmla="*/ 2196 h 4596"/>
                <a:gd name="T52" fmla="*/ 1479 w 3890"/>
                <a:gd name="T53" fmla="*/ 2409 h 4596"/>
                <a:gd name="T54" fmla="*/ 1591 w 3890"/>
                <a:gd name="T55" fmla="*/ 2611 h 4596"/>
                <a:gd name="T56" fmla="*/ 1759 w 3890"/>
                <a:gd name="T57" fmla="*/ 2791 h 4596"/>
                <a:gd name="T58" fmla="*/ 1782 w 3890"/>
                <a:gd name="T59" fmla="*/ 2914 h 4596"/>
                <a:gd name="T60" fmla="*/ 1916 w 3890"/>
                <a:gd name="T61" fmla="*/ 3082 h 4596"/>
                <a:gd name="T62" fmla="*/ 2163 w 3890"/>
                <a:gd name="T63" fmla="*/ 3340 h 4596"/>
                <a:gd name="T64" fmla="*/ 2342 w 3890"/>
                <a:gd name="T65" fmla="*/ 3373 h 4596"/>
                <a:gd name="T66" fmla="*/ 2555 w 3890"/>
                <a:gd name="T67" fmla="*/ 3496 h 4596"/>
                <a:gd name="T68" fmla="*/ 2521 w 3890"/>
                <a:gd name="T69" fmla="*/ 3609 h 4596"/>
                <a:gd name="T70" fmla="*/ 2555 w 3890"/>
                <a:gd name="T71" fmla="*/ 3720 h 4596"/>
                <a:gd name="T72" fmla="*/ 2622 w 3890"/>
                <a:gd name="T73" fmla="*/ 3933 h 4596"/>
                <a:gd name="T74" fmla="*/ 2869 w 3890"/>
                <a:gd name="T75" fmla="*/ 4068 h 4596"/>
                <a:gd name="T76" fmla="*/ 2992 w 3890"/>
                <a:gd name="T77" fmla="*/ 4270 h 4596"/>
                <a:gd name="T78" fmla="*/ 3104 w 3890"/>
                <a:gd name="T79" fmla="*/ 4371 h 4596"/>
                <a:gd name="T80" fmla="*/ 3294 w 3890"/>
                <a:gd name="T81" fmla="*/ 4505 h 4596"/>
                <a:gd name="T82" fmla="*/ 3396 w 3890"/>
                <a:gd name="T83" fmla="*/ 4595 h 4596"/>
                <a:gd name="T84" fmla="*/ 3575 w 3890"/>
                <a:gd name="T85" fmla="*/ 4471 h 4596"/>
                <a:gd name="T86" fmla="*/ 3709 w 3890"/>
                <a:gd name="T87" fmla="*/ 4393 h 4596"/>
                <a:gd name="T88" fmla="*/ 3810 w 3890"/>
                <a:gd name="T89" fmla="*/ 4158 h 4596"/>
                <a:gd name="T90" fmla="*/ 3743 w 3890"/>
                <a:gd name="T91" fmla="*/ 4057 h 4596"/>
                <a:gd name="T92" fmla="*/ 3765 w 3890"/>
                <a:gd name="T93" fmla="*/ 3855 h 4596"/>
                <a:gd name="T94" fmla="*/ 3665 w 3890"/>
                <a:gd name="T95" fmla="*/ 3620 h 4596"/>
                <a:gd name="T96" fmla="*/ 3575 w 3890"/>
                <a:gd name="T97" fmla="*/ 3485 h 4596"/>
                <a:gd name="T98" fmla="*/ 3665 w 3890"/>
                <a:gd name="T99" fmla="*/ 3272 h 4596"/>
                <a:gd name="T100" fmla="*/ 3866 w 3890"/>
                <a:gd name="T101" fmla="*/ 3227 h 4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90" h="4596">
                  <a:moveTo>
                    <a:pt x="3832" y="2936"/>
                  </a:moveTo>
                  <a:lnTo>
                    <a:pt x="3832" y="2936"/>
                  </a:lnTo>
                  <a:cubicBezTo>
                    <a:pt x="3810" y="2925"/>
                    <a:pt x="3810" y="2847"/>
                    <a:pt x="3776" y="2847"/>
                  </a:cubicBezTo>
                  <a:cubicBezTo>
                    <a:pt x="3743" y="2835"/>
                    <a:pt x="3743" y="2813"/>
                    <a:pt x="3743" y="2802"/>
                  </a:cubicBezTo>
                  <a:cubicBezTo>
                    <a:pt x="3743" y="2791"/>
                    <a:pt x="3732" y="2678"/>
                    <a:pt x="3732" y="2600"/>
                  </a:cubicBezTo>
                  <a:cubicBezTo>
                    <a:pt x="3732" y="2578"/>
                    <a:pt x="3732" y="2555"/>
                    <a:pt x="3743" y="2555"/>
                  </a:cubicBezTo>
                  <a:cubicBezTo>
                    <a:pt x="3765" y="2544"/>
                    <a:pt x="3776" y="2533"/>
                    <a:pt x="3765" y="2510"/>
                  </a:cubicBezTo>
                  <a:cubicBezTo>
                    <a:pt x="3754" y="2488"/>
                    <a:pt x="3754" y="2465"/>
                    <a:pt x="3776" y="2454"/>
                  </a:cubicBezTo>
                  <a:cubicBezTo>
                    <a:pt x="3810" y="2454"/>
                    <a:pt x="3799" y="2421"/>
                    <a:pt x="3821" y="2376"/>
                  </a:cubicBezTo>
                  <a:cubicBezTo>
                    <a:pt x="3832" y="2342"/>
                    <a:pt x="3866" y="2230"/>
                    <a:pt x="3855" y="2196"/>
                  </a:cubicBezTo>
                  <a:cubicBezTo>
                    <a:pt x="3844" y="2163"/>
                    <a:pt x="3821" y="2129"/>
                    <a:pt x="3844" y="2062"/>
                  </a:cubicBezTo>
                  <a:cubicBezTo>
                    <a:pt x="3877" y="1995"/>
                    <a:pt x="3877" y="1715"/>
                    <a:pt x="3844" y="1692"/>
                  </a:cubicBezTo>
                  <a:cubicBezTo>
                    <a:pt x="3821" y="1681"/>
                    <a:pt x="3832" y="1636"/>
                    <a:pt x="3832" y="1603"/>
                  </a:cubicBezTo>
                  <a:cubicBezTo>
                    <a:pt x="3832" y="1569"/>
                    <a:pt x="3732" y="1569"/>
                    <a:pt x="3732" y="1569"/>
                  </a:cubicBezTo>
                  <a:cubicBezTo>
                    <a:pt x="3732" y="1109"/>
                    <a:pt x="3732" y="1109"/>
                    <a:pt x="3732" y="1109"/>
                  </a:cubicBezTo>
                  <a:cubicBezTo>
                    <a:pt x="2387" y="1031"/>
                    <a:pt x="2387" y="1031"/>
                    <a:pt x="2387" y="1031"/>
                  </a:cubicBezTo>
                  <a:cubicBezTo>
                    <a:pt x="201" y="0"/>
                    <a:pt x="201" y="0"/>
                    <a:pt x="201" y="0"/>
                  </a:cubicBezTo>
                  <a:lnTo>
                    <a:pt x="201" y="0"/>
                  </a:lnTo>
                  <a:lnTo>
                    <a:pt x="201" y="11"/>
                  </a:lnTo>
                  <a:lnTo>
                    <a:pt x="201" y="11"/>
                  </a:lnTo>
                  <a:lnTo>
                    <a:pt x="190" y="11"/>
                  </a:lnTo>
                  <a:lnTo>
                    <a:pt x="190" y="11"/>
                  </a:lnTo>
                  <a:cubicBezTo>
                    <a:pt x="190" y="11"/>
                    <a:pt x="190" y="11"/>
                    <a:pt x="179" y="11"/>
                  </a:cubicBezTo>
                  <a:cubicBezTo>
                    <a:pt x="134" y="23"/>
                    <a:pt x="0" y="123"/>
                    <a:pt x="0" y="168"/>
                  </a:cubicBezTo>
                  <a:cubicBezTo>
                    <a:pt x="0" y="213"/>
                    <a:pt x="45" y="213"/>
                    <a:pt x="45" y="247"/>
                  </a:cubicBezTo>
                  <a:cubicBezTo>
                    <a:pt x="45" y="269"/>
                    <a:pt x="34" y="359"/>
                    <a:pt x="34" y="392"/>
                  </a:cubicBezTo>
                  <a:lnTo>
                    <a:pt x="34" y="392"/>
                  </a:lnTo>
                  <a:lnTo>
                    <a:pt x="34" y="392"/>
                  </a:lnTo>
                  <a:cubicBezTo>
                    <a:pt x="34" y="403"/>
                    <a:pt x="34" y="403"/>
                    <a:pt x="34" y="403"/>
                  </a:cubicBezTo>
                  <a:lnTo>
                    <a:pt x="34" y="403"/>
                  </a:lnTo>
                  <a:lnTo>
                    <a:pt x="34" y="403"/>
                  </a:lnTo>
                  <a:cubicBezTo>
                    <a:pt x="34" y="403"/>
                    <a:pt x="101" y="471"/>
                    <a:pt x="123" y="516"/>
                  </a:cubicBezTo>
                  <a:cubicBezTo>
                    <a:pt x="157" y="572"/>
                    <a:pt x="168" y="560"/>
                    <a:pt x="201" y="538"/>
                  </a:cubicBezTo>
                  <a:cubicBezTo>
                    <a:pt x="235" y="527"/>
                    <a:pt x="258" y="527"/>
                    <a:pt x="258" y="549"/>
                  </a:cubicBezTo>
                  <a:cubicBezTo>
                    <a:pt x="258" y="583"/>
                    <a:pt x="258" y="605"/>
                    <a:pt x="258" y="605"/>
                  </a:cubicBezTo>
                  <a:cubicBezTo>
                    <a:pt x="269" y="605"/>
                    <a:pt x="291" y="616"/>
                    <a:pt x="325" y="650"/>
                  </a:cubicBezTo>
                  <a:cubicBezTo>
                    <a:pt x="358" y="695"/>
                    <a:pt x="381" y="740"/>
                    <a:pt x="426" y="729"/>
                  </a:cubicBezTo>
                  <a:cubicBezTo>
                    <a:pt x="470" y="729"/>
                    <a:pt x="482" y="717"/>
                    <a:pt x="493" y="751"/>
                  </a:cubicBezTo>
                  <a:cubicBezTo>
                    <a:pt x="504" y="773"/>
                    <a:pt x="527" y="829"/>
                    <a:pt x="571" y="807"/>
                  </a:cubicBezTo>
                  <a:cubicBezTo>
                    <a:pt x="616" y="796"/>
                    <a:pt x="605" y="740"/>
                    <a:pt x="616" y="717"/>
                  </a:cubicBezTo>
                  <a:cubicBezTo>
                    <a:pt x="627" y="695"/>
                    <a:pt x="639" y="661"/>
                    <a:pt x="683" y="695"/>
                  </a:cubicBezTo>
                  <a:cubicBezTo>
                    <a:pt x="717" y="729"/>
                    <a:pt x="796" y="773"/>
                    <a:pt x="807" y="796"/>
                  </a:cubicBezTo>
                  <a:cubicBezTo>
                    <a:pt x="807" y="818"/>
                    <a:pt x="807" y="885"/>
                    <a:pt x="829" y="919"/>
                  </a:cubicBezTo>
                  <a:cubicBezTo>
                    <a:pt x="840" y="941"/>
                    <a:pt x="885" y="964"/>
                    <a:pt x="952" y="964"/>
                  </a:cubicBezTo>
                  <a:cubicBezTo>
                    <a:pt x="975" y="975"/>
                    <a:pt x="997" y="975"/>
                    <a:pt x="1020" y="975"/>
                  </a:cubicBezTo>
                  <a:cubicBezTo>
                    <a:pt x="1087" y="975"/>
                    <a:pt x="1165" y="986"/>
                    <a:pt x="1165" y="1042"/>
                  </a:cubicBezTo>
                  <a:cubicBezTo>
                    <a:pt x="1176" y="1054"/>
                    <a:pt x="1176" y="1076"/>
                    <a:pt x="1165" y="1098"/>
                  </a:cubicBezTo>
                  <a:cubicBezTo>
                    <a:pt x="1165" y="1177"/>
                    <a:pt x="1132" y="1255"/>
                    <a:pt x="1132" y="1278"/>
                  </a:cubicBezTo>
                  <a:cubicBezTo>
                    <a:pt x="1109" y="1311"/>
                    <a:pt x="1098" y="1423"/>
                    <a:pt x="1143" y="1468"/>
                  </a:cubicBezTo>
                  <a:cubicBezTo>
                    <a:pt x="1188" y="1524"/>
                    <a:pt x="1221" y="1569"/>
                    <a:pt x="1221" y="1636"/>
                  </a:cubicBezTo>
                  <a:cubicBezTo>
                    <a:pt x="1232" y="1715"/>
                    <a:pt x="1244" y="1804"/>
                    <a:pt x="1289" y="1916"/>
                  </a:cubicBezTo>
                  <a:cubicBezTo>
                    <a:pt x="1345" y="2040"/>
                    <a:pt x="1412" y="2152"/>
                    <a:pt x="1445" y="2196"/>
                  </a:cubicBezTo>
                  <a:cubicBezTo>
                    <a:pt x="1468" y="2241"/>
                    <a:pt x="1479" y="2320"/>
                    <a:pt x="1468" y="2353"/>
                  </a:cubicBezTo>
                  <a:cubicBezTo>
                    <a:pt x="1457" y="2376"/>
                    <a:pt x="1423" y="2421"/>
                    <a:pt x="1479" y="2409"/>
                  </a:cubicBezTo>
                  <a:cubicBezTo>
                    <a:pt x="1524" y="2387"/>
                    <a:pt x="1591" y="2387"/>
                    <a:pt x="1580" y="2443"/>
                  </a:cubicBezTo>
                  <a:cubicBezTo>
                    <a:pt x="1580" y="2510"/>
                    <a:pt x="1569" y="2566"/>
                    <a:pt x="1591" y="2611"/>
                  </a:cubicBezTo>
                  <a:cubicBezTo>
                    <a:pt x="1603" y="2656"/>
                    <a:pt x="1670" y="2779"/>
                    <a:pt x="1703" y="2791"/>
                  </a:cubicBezTo>
                  <a:cubicBezTo>
                    <a:pt x="1726" y="2791"/>
                    <a:pt x="1748" y="2768"/>
                    <a:pt x="1759" y="2791"/>
                  </a:cubicBezTo>
                  <a:cubicBezTo>
                    <a:pt x="1770" y="2824"/>
                    <a:pt x="1748" y="2847"/>
                    <a:pt x="1748" y="2869"/>
                  </a:cubicBezTo>
                  <a:cubicBezTo>
                    <a:pt x="1737" y="2880"/>
                    <a:pt x="1759" y="2902"/>
                    <a:pt x="1782" y="2914"/>
                  </a:cubicBezTo>
                  <a:cubicBezTo>
                    <a:pt x="1815" y="2925"/>
                    <a:pt x="1827" y="2958"/>
                    <a:pt x="1827" y="3003"/>
                  </a:cubicBezTo>
                  <a:cubicBezTo>
                    <a:pt x="1827" y="3037"/>
                    <a:pt x="1871" y="3071"/>
                    <a:pt x="1916" y="3082"/>
                  </a:cubicBezTo>
                  <a:cubicBezTo>
                    <a:pt x="1961" y="3093"/>
                    <a:pt x="1994" y="3127"/>
                    <a:pt x="2017" y="3149"/>
                  </a:cubicBezTo>
                  <a:cubicBezTo>
                    <a:pt x="2039" y="3160"/>
                    <a:pt x="2096" y="3284"/>
                    <a:pt x="2163" y="3340"/>
                  </a:cubicBezTo>
                  <a:cubicBezTo>
                    <a:pt x="2230" y="3396"/>
                    <a:pt x="2308" y="3418"/>
                    <a:pt x="2320" y="3418"/>
                  </a:cubicBezTo>
                  <a:cubicBezTo>
                    <a:pt x="2342" y="3418"/>
                    <a:pt x="2320" y="3362"/>
                    <a:pt x="2342" y="3373"/>
                  </a:cubicBezTo>
                  <a:cubicBezTo>
                    <a:pt x="2376" y="3384"/>
                    <a:pt x="2443" y="3452"/>
                    <a:pt x="2488" y="3474"/>
                  </a:cubicBezTo>
                  <a:cubicBezTo>
                    <a:pt x="2521" y="3485"/>
                    <a:pt x="2566" y="3485"/>
                    <a:pt x="2555" y="3496"/>
                  </a:cubicBezTo>
                  <a:cubicBezTo>
                    <a:pt x="2555" y="3508"/>
                    <a:pt x="2521" y="3530"/>
                    <a:pt x="2510" y="3553"/>
                  </a:cubicBezTo>
                  <a:cubicBezTo>
                    <a:pt x="2488" y="3575"/>
                    <a:pt x="2510" y="3609"/>
                    <a:pt x="2521" y="3609"/>
                  </a:cubicBezTo>
                  <a:cubicBezTo>
                    <a:pt x="2544" y="3620"/>
                    <a:pt x="2544" y="3631"/>
                    <a:pt x="2532" y="3642"/>
                  </a:cubicBezTo>
                  <a:cubicBezTo>
                    <a:pt x="2521" y="3653"/>
                    <a:pt x="2532" y="3698"/>
                    <a:pt x="2555" y="3720"/>
                  </a:cubicBezTo>
                  <a:cubicBezTo>
                    <a:pt x="2566" y="3743"/>
                    <a:pt x="2566" y="3788"/>
                    <a:pt x="2566" y="3833"/>
                  </a:cubicBezTo>
                  <a:cubicBezTo>
                    <a:pt x="2566" y="3866"/>
                    <a:pt x="2600" y="3911"/>
                    <a:pt x="2622" y="3933"/>
                  </a:cubicBezTo>
                  <a:cubicBezTo>
                    <a:pt x="2645" y="3945"/>
                    <a:pt x="2757" y="4046"/>
                    <a:pt x="2790" y="4057"/>
                  </a:cubicBezTo>
                  <a:cubicBezTo>
                    <a:pt x="2813" y="4057"/>
                    <a:pt x="2835" y="4023"/>
                    <a:pt x="2869" y="4068"/>
                  </a:cubicBezTo>
                  <a:cubicBezTo>
                    <a:pt x="2903" y="4113"/>
                    <a:pt x="2925" y="4191"/>
                    <a:pt x="2958" y="4202"/>
                  </a:cubicBezTo>
                  <a:cubicBezTo>
                    <a:pt x="2992" y="4214"/>
                    <a:pt x="3003" y="4247"/>
                    <a:pt x="2992" y="4270"/>
                  </a:cubicBezTo>
                  <a:cubicBezTo>
                    <a:pt x="2981" y="4292"/>
                    <a:pt x="2958" y="4337"/>
                    <a:pt x="3014" y="4360"/>
                  </a:cubicBezTo>
                  <a:cubicBezTo>
                    <a:pt x="3070" y="4382"/>
                    <a:pt x="3093" y="4393"/>
                    <a:pt x="3104" y="4371"/>
                  </a:cubicBezTo>
                  <a:cubicBezTo>
                    <a:pt x="3115" y="4348"/>
                    <a:pt x="3149" y="4326"/>
                    <a:pt x="3171" y="4337"/>
                  </a:cubicBezTo>
                  <a:cubicBezTo>
                    <a:pt x="3183" y="4360"/>
                    <a:pt x="3250" y="4427"/>
                    <a:pt x="3294" y="4505"/>
                  </a:cubicBezTo>
                  <a:cubicBezTo>
                    <a:pt x="3306" y="4539"/>
                    <a:pt x="3317" y="4561"/>
                    <a:pt x="3328" y="4584"/>
                  </a:cubicBezTo>
                  <a:cubicBezTo>
                    <a:pt x="3396" y="4595"/>
                    <a:pt x="3396" y="4595"/>
                    <a:pt x="3396" y="4595"/>
                  </a:cubicBezTo>
                  <a:cubicBezTo>
                    <a:pt x="3575" y="4527"/>
                    <a:pt x="3575" y="4527"/>
                    <a:pt x="3575" y="4527"/>
                  </a:cubicBezTo>
                  <a:cubicBezTo>
                    <a:pt x="3575" y="4471"/>
                    <a:pt x="3575" y="4471"/>
                    <a:pt x="3575" y="4471"/>
                  </a:cubicBezTo>
                  <a:lnTo>
                    <a:pt x="3575" y="4471"/>
                  </a:lnTo>
                  <a:cubicBezTo>
                    <a:pt x="3709" y="4393"/>
                    <a:pt x="3709" y="4393"/>
                    <a:pt x="3709" y="4393"/>
                  </a:cubicBezTo>
                  <a:cubicBezTo>
                    <a:pt x="3832" y="4158"/>
                    <a:pt x="3832" y="4158"/>
                    <a:pt x="3832" y="4158"/>
                  </a:cubicBezTo>
                  <a:cubicBezTo>
                    <a:pt x="3810" y="4158"/>
                    <a:pt x="3810" y="4158"/>
                    <a:pt x="3810" y="4158"/>
                  </a:cubicBezTo>
                  <a:cubicBezTo>
                    <a:pt x="3810" y="4158"/>
                    <a:pt x="3810" y="4147"/>
                    <a:pt x="3788" y="4135"/>
                  </a:cubicBezTo>
                  <a:cubicBezTo>
                    <a:pt x="3754" y="4113"/>
                    <a:pt x="3765" y="4068"/>
                    <a:pt x="3743" y="4057"/>
                  </a:cubicBezTo>
                  <a:cubicBezTo>
                    <a:pt x="3721" y="4046"/>
                    <a:pt x="3721" y="4012"/>
                    <a:pt x="3743" y="3978"/>
                  </a:cubicBezTo>
                  <a:cubicBezTo>
                    <a:pt x="3754" y="3933"/>
                    <a:pt x="3765" y="3900"/>
                    <a:pt x="3765" y="3855"/>
                  </a:cubicBezTo>
                  <a:cubicBezTo>
                    <a:pt x="3765" y="3822"/>
                    <a:pt x="3709" y="3743"/>
                    <a:pt x="3709" y="3698"/>
                  </a:cubicBezTo>
                  <a:cubicBezTo>
                    <a:pt x="3709" y="3642"/>
                    <a:pt x="3709" y="3631"/>
                    <a:pt x="3665" y="3620"/>
                  </a:cubicBezTo>
                  <a:cubicBezTo>
                    <a:pt x="3608" y="3609"/>
                    <a:pt x="3620" y="3597"/>
                    <a:pt x="3620" y="3553"/>
                  </a:cubicBezTo>
                  <a:cubicBezTo>
                    <a:pt x="3620" y="3508"/>
                    <a:pt x="3586" y="3519"/>
                    <a:pt x="3575" y="3485"/>
                  </a:cubicBezTo>
                  <a:cubicBezTo>
                    <a:pt x="3552" y="3463"/>
                    <a:pt x="3496" y="3295"/>
                    <a:pt x="3507" y="3272"/>
                  </a:cubicBezTo>
                  <a:cubicBezTo>
                    <a:pt x="3519" y="3250"/>
                    <a:pt x="3608" y="3261"/>
                    <a:pt x="3665" y="3272"/>
                  </a:cubicBezTo>
                  <a:cubicBezTo>
                    <a:pt x="3721" y="3284"/>
                    <a:pt x="3732" y="3250"/>
                    <a:pt x="3743" y="3239"/>
                  </a:cubicBezTo>
                  <a:cubicBezTo>
                    <a:pt x="3765" y="3227"/>
                    <a:pt x="3844" y="3239"/>
                    <a:pt x="3866" y="3227"/>
                  </a:cubicBezTo>
                  <a:cubicBezTo>
                    <a:pt x="3889" y="3205"/>
                    <a:pt x="3866" y="2947"/>
                    <a:pt x="3832" y="2936"/>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2" name="Freeform 6">
              <a:extLst>
                <a:ext uri="{FF2B5EF4-FFF2-40B4-BE49-F238E27FC236}">
                  <a16:creationId xmlns:a16="http://schemas.microsoft.com/office/drawing/2014/main" id="{90917631-3E5C-F54C-B3F8-3C967A4D397D}"/>
                </a:ext>
              </a:extLst>
            </p:cNvPr>
            <p:cNvSpPr>
              <a:spLocks noChangeArrowheads="1"/>
            </p:cNvSpPr>
            <p:nvPr/>
          </p:nvSpPr>
          <p:spPr bwMode="auto">
            <a:xfrm>
              <a:off x="4705350" y="3824288"/>
              <a:ext cx="227013" cy="222250"/>
            </a:xfrm>
            <a:custGeom>
              <a:avLst/>
              <a:gdLst>
                <a:gd name="T0" fmla="*/ 78 w 629"/>
                <a:gd name="T1" fmla="*/ 505 h 617"/>
                <a:gd name="T2" fmla="*/ 78 w 629"/>
                <a:gd name="T3" fmla="*/ 505 h 617"/>
                <a:gd name="T4" fmla="*/ 146 w 629"/>
                <a:gd name="T5" fmla="*/ 505 h 617"/>
                <a:gd name="T6" fmla="*/ 213 w 629"/>
                <a:gd name="T7" fmla="*/ 527 h 617"/>
                <a:gd name="T8" fmla="*/ 280 w 629"/>
                <a:gd name="T9" fmla="*/ 583 h 617"/>
                <a:gd name="T10" fmla="*/ 381 w 629"/>
                <a:gd name="T11" fmla="*/ 561 h 617"/>
                <a:gd name="T12" fmla="*/ 583 w 629"/>
                <a:gd name="T13" fmla="*/ 415 h 617"/>
                <a:gd name="T14" fmla="*/ 628 w 629"/>
                <a:gd name="T15" fmla="*/ 303 h 617"/>
                <a:gd name="T16" fmla="*/ 616 w 629"/>
                <a:gd name="T17" fmla="*/ 303 h 617"/>
                <a:gd name="T18" fmla="*/ 583 w 629"/>
                <a:gd name="T19" fmla="*/ 258 h 617"/>
                <a:gd name="T20" fmla="*/ 538 w 629"/>
                <a:gd name="T21" fmla="*/ 213 h 617"/>
                <a:gd name="T22" fmla="*/ 527 w 629"/>
                <a:gd name="T23" fmla="*/ 135 h 617"/>
                <a:gd name="T24" fmla="*/ 381 w 629"/>
                <a:gd name="T25" fmla="*/ 23 h 617"/>
                <a:gd name="T26" fmla="*/ 280 w 629"/>
                <a:gd name="T27" fmla="*/ 45 h 617"/>
                <a:gd name="T28" fmla="*/ 236 w 629"/>
                <a:gd name="T29" fmla="*/ 101 h 617"/>
                <a:gd name="T30" fmla="*/ 123 w 629"/>
                <a:gd name="T31" fmla="*/ 112 h 617"/>
                <a:gd name="T32" fmla="*/ 90 w 629"/>
                <a:gd name="T33" fmla="*/ 236 h 617"/>
                <a:gd name="T34" fmla="*/ 34 w 629"/>
                <a:gd name="T35" fmla="*/ 348 h 617"/>
                <a:gd name="T36" fmla="*/ 34 w 629"/>
                <a:gd name="T37" fmla="*/ 493 h 617"/>
                <a:gd name="T38" fmla="*/ 45 w 629"/>
                <a:gd name="T39" fmla="*/ 538 h 617"/>
                <a:gd name="T40" fmla="*/ 78 w 629"/>
                <a:gd name="T41" fmla="*/ 505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29" h="617">
                  <a:moveTo>
                    <a:pt x="78" y="505"/>
                  </a:moveTo>
                  <a:lnTo>
                    <a:pt x="78" y="505"/>
                  </a:lnTo>
                  <a:cubicBezTo>
                    <a:pt x="90" y="471"/>
                    <a:pt x="135" y="471"/>
                    <a:pt x="146" y="505"/>
                  </a:cubicBezTo>
                  <a:cubicBezTo>
                    <a:pt x="168" y="549"/>
                    <a:pt x="202" y="505"/>
                    <a:pt x="213" y="527"/>
                  </a:cubicBezTo>
                  <a:cubicBezTo>
                    <a:pt x="224" y="549"/>
                    <a:pt x="269" y="549"/>
                    <a:pt x="280" y="583"/>
                  </a:cubicBezTo>
                  <a:cubicBezTo>
                    <a:pt x="303" y="616"/>
                    <a:pt x="370" y="605"/>
                    <a:pt x="381" y="561"/>
                  </a:cubicBezTo>
                  <a:cubicBezTo>
                    <a:pt x="404" y="505"/>
                    <a:pt x="527" y="471"/>
                    <a:pt x="583" y="415"/>
                  </a:cubicBezTo>
                  <a:cubicBezTo>
                    <a:pt x="616" y="381"/>
                    <a:pt x="628" y="336"/>
                    <a:pt x="628" y="303"/>
                  </a:cubicBezTo>
                  <a:cubicBezTo>
                    <a:pt x="616" y="303"/>
                    <a:pt x="616" y="303"/>
                    <a:pt x="616" y="303"/>
                  </a:cubicBezTo>
                  <a:cubicBezTo>
                    <a:pt x="616" y="303"/>
                    <a:pt x="616" y="258"/>
                    <a:pt x="583" y="258"/>
                  </a:cubicBezTo>
                  <a:cubicBezTo>
                    <a:pt x="549" y="258"/>
                    <a:pt x="538" y="247"/>
                    <a:pt x="538" y="213"/>
                  </a:cubicBezTo>
                  <a:cubicBezTo>
                    <a:pt x="527" y="191"/>
                    <a:pt x="538" y="146"/>
                    <a:pt x="527" y="135"/>
                  </a:cubicBezTo>
                  <a:cubicBezTo>
                    <a:pt x="504" y="123"/>
                    <a:pt x="415" y="45"/>
                    <a:pt x="381" y="23"/>
                  </a:cubicBezTo>
                  <a:cubicBezTo>
                    <a:pt x="336" y="0"/>
                    <a:pt x="280" y="0"/>
                    <a:pt x="280" y="45"/>
                  </a:cubicBezTo>
                  <a:cubicBezTo>
                    <a:pt x="280" y="90"/>
                    <a:pt x="280" y="90"/>
                    <a:pt x="236" y="101"/>
                  </a:cubicBezTo>
                  <a:cubicBezTo>
                    <a:pt x="180" y="112"/>
                    <a:pt x="123" y="101"/>
                    <a:pt x="123" y="112"/>
                  </a:cubicBezTo>
                  <a:cubicBezTo>
                    <a:pt x="112" y="123"/>
                    <a:pt x="123" y="213"/>
                    <a:pt x="90" y="236"/>
                  </a:cubicBezTo>
                  <a:cubicBezTo>
                    <a:pt x="56" y="247"/>
                    <a:pt x="56" y="325"/>
                    <a:pt x="34" y="348"/>
                  </a:cubicBezTo>
                  <a:cubicBezTo>
                    <a:pt x="0" y="381"/>
                    <a:pt x="11" y="448"/>
                    <a:pt x="34" y="493"/>
                  </a:cubicBezTo>
                  <a:cubicBezTo>
                    <a:pt x="45" y="505"/>
                    <a:pt x="45" y="527"/>
                    <a:pt x="45" y="538"/>
                  </a:cubicBezTo>
                  <a:cubicBezTo>
                    <a:pt x="67" y="527"/>
                    <a:pt x="78" y="516"/>
                    <a:pt x="78" y="505"/>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3" name="Freeform 102">
              <a:extLst>
                <a:ext uri="{FF2B5EF4-FFF2-40B4-BE49-F238E27FC236}">
                  <a16:creationId xmlns:a16="http://schemas.microsoft.com/office/drawing/2014/main" id="{F5BBEF6F-1488-C946-B261-9792FD9C6FF2}"/>
                </a:ext>
              </a:extLst>
            </p:cNvPr>
            <p:cNvSpPr>
              <a:spLocks noChangeArrowheads="1"/>
            </p:cNvSpPr>
            <p:nvPr/>
          </p:nvSpPr>
          <p:spPr bwMode="auto">
            <a:xfrm>
              <a:off x="4357688" y="3151188"/>
              <a:ext cx="822325" cy="1049337"/>
            </a:xfrm>
            <a:custGeom>
              <a:avLst/>
              <a:gdLst>
                <a:gd name="T0" fmla="*/ 1928 w 2286"/>
                <a:gd name="T1" fmla="*/ 1971 h 2914"/>
                <a:gd name="T2" fmla="*/ 1906 w 2286"/>
                <a:gd name="T3" fmla="*/ 1702 h 2914"/>
                <a:gd name="T4" fmla="*/ 1648 w 2286"/>
                <a:gd name="T5" fmla="*/ 1792 h 2914"/>
                <a:gd name="T6" fmla="*/ 1345 w 2286"/>
                <a:gd name="T7" fmla="*/ 1590 h 2914"/>
                <a:gd name="T8" fmla="*/ 1401 w 2286"/>
                <a:gd name="T9" fmla="*/ 1254 h 2914"/>
                <a:gd name="T10" fmla="*/ 1603 w 2286"/>
                <a:gd name="T11" fmla="*/ 1119 h 2914"/>
                <a:gd name="T12" fmla="*/ 1838 w 2286"/>
                <a:gd name="T13" fmla="*/ 996 h 2914"/>
                <a:gd name="T14" fmla="*/ 2117 w 2286"/>
                <a:gd name="T15" fmla="*/ 705 h 2914"/>
                <a:gd name="T16" fmla="*/ 2263 w 2286"/>
                <a:gd name="T17" fmla="*/ 392 h 2914"/>
                <a:gd name="T18" fmla="*/ 2061 w 2286"/>
                <a:gd name="T19" fmla="*/ 314 h 2914"/>
                <a:gd name="T20" fmla="*/ 1917 w 2286"/>
                <a:gd name="T21" fmla="*/ 224 h 2914"/>
                <a:gd name="T22" fmla="*/ 1760 w 2286"/>
                <a:gd name="T23" fmla="*/ 157 h 2914"/>
                <a:gd name="T24" fmla="*/ 1424 w 2286"/>
                <a:gd name="T25" fmla="*/ 11 h 2914"/>
                <a:gd name="T26" fmla="*/ 1110 w 2286"/>
                <a:gd name="T27" fmla="*/ 33 h 2914"/>
                <a:gd name="T28" fmla="*/ 1166 w 2286"/>
                <a:gd name="T29" fmla="*/ 201 h 2914"/>
                <a:gd name="T30" fmla="*/ 1121 w 2286"/>
                <a:gd name="T31" fmla="*/ 515 h 2914"/>
                <a:gd name="T32" fmla="*/ 886 w 2286"/>
                <a:gd name="T33" fmla="*/ 459 h 2914"/>
                <a:gd name="T34" fmla="*/ 617 w 2286"/>
                <a:gd name="T35" fmla="*/ 481 h 2914"/>
                <a:gd name="T36" fmla="*/ 460 w 2286"/>
                <a:gd name="T37" fmla="*/ 705 h 2914"/>
                <a:gd name="T38" fmla="*/ 325 w 2286"/>
                <a:gd name="T39" fmla="*/ 884 h 2914"/>
                <a:gd name="T40" fmla="*/ 247 w 2286"/>
                <a:gd name="T41" fmla="*/ 1131 h 2914"/>
                <a:gd name="T42" fmla="*/ 124 w 2286"/>
                <a:gd name="T43" fmla="*/ 1366 h 2914"/>
                <a:gd name="T44" fmla="*/ 135 w 2286"/>
                <a:gd name="T45" fmla="*/ 1601 h 2914"/>
                <a:gd name="T46" fmla="*/ 11 w 2286"/>
                <a:gd name="T47" fmla="*/ 1758 h 2914"/>
                <a:gd name="T48" fmla="*/ 56 w 2286"/>
                <a:gd name="T49" fmla="*/ 1870 h 2914"/>
                <a:gd name="T50" fmla="*/ 191 w 2286"/>
                <a:gd name="T51" fmla="*/ 1893 h 2914"/>
                <a:gd name="T52" fmla="*/ 213 w 2286"/>
                <a:gd name="T53" fmla="*/ 1668 h 2914"/>
                <a:gd name="T54" fmla="*/ 292 w 2286"/>
                <a:gd name="T55" fmla="*/ 1780 h 2914"/>
                <a:gd name="T56" fmla="*/ 348 w 2286"/>
                <a:gd name="T57" fmla="*/ 1803 h 2914"/>
                <a:gd name="T58" fmla="*/ 482 w 2286"/>
                <a:gd name="T59" fmla="*/ 1926 h 2914"/>
                <a:gd name="T60" fmla="*/ 606 w 2286"/>
                <a:gd name="T61" fmla="*/ 2049 h 2914"/>
                <a:gd name="T62" fmla="*/ 751 w 2286"/>
                <a:gd name="T63" fmla="*/ 1937 h 2914"/>
                <a:gd name="T64" fmla="*/ 762 w 2286"/>
                <a:gd name="T65" fmla="*/ 2184 h 2914"/>
                <a:gd name="T66" fmla="*/ 505 w 2286"/>
                <a:gd name="T67" fmla="*/ 2363 h 2914"/>
                <a:gd name="T68" fmla="*/ 437 w 2286"/>
                <a:gd name="T69" fmla="*/ 2565 h 2914"/>
                <a:gd name="T70" fmla="*/ 393 w 2286"/>
                <a:gd name="T71" fmla="*/ 2655 h 2914"/>
                <a:gd name="T72" fmla="*/ 493 w 2286"/>
                <a:gd name="T73" fmla="*/ 2800 h 2914"/>
                <a:gd name="T74" fmla="*/ 762 w 2286"/>
                <a:gd name="T75" fmla="*/ 2868 h 2914"/>
                <a:gd name="T76" fmla="*/ 886 w 2286"/>
                <a:gd name="T77" fmla="*/ 2733 h 2914"/>
                <a:gd name="T78" fmla="*/ 1042 w 2286"/>
                <a:gd name="T79" fmla="*/ 2666 h 2914"/>
                <a:gd name="T80" fmla="*/ 1020 w 2286"/>
                <a:gd name="T81" fmla="*/ 2475 h 2914"/>
                <a:gd name="T82" fmla="*/ 1054 w 2286"/>
                <a:gd name="T83" fmla="*/ 2106 h 2914"/>
                <a:gd name="T84" fmla="*/ 1244 w 2286"/>
                <a:gd name="T85" fmla="*/ 1915 h 2914"/>
                <a:gd name="T86" fmla="*/ 1502 w 2286"/>
                <a:gd name="T87" fmla="*/ 2083 h 2914"/>
                <a:gd name="T88" fmla="*/ 1704 w 2286"/>
                <a:gd name="T89" fmla="*/ 2195 h 2914"/>
                <a:gd name="T90" fmla="*/ 1939 w 2286"/>
                <a:gd name="T91" fmla="*/ 2139 h 2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6" h="2914">
                  <a:moveTo>
                    <a:pt x="1939" y="2139"/>
                  </a:moveTo>
                  <a:lnTo>
                    <a:pt x="1939" y="2139"/>
                  </a:lnTo>
                  <a:cubicBezTo>
                    <a:pt x="1950" y="2083"/>
                    <a:pt x="1939" y="2016"/>
                    <a:pt x="1928" y="1971"/>
                  </a:cubicBezTo>
                  <a:cubicBezTo>
                    <a:pt x="1917" y="1926"/>
                    <a:pt x="1950" y="1915"/>
                    <a:pt x="1973" y="1870"/>
                  </a:cubicBezTo>
                  <a:cubicBezTo>
                    <a:pt x="1995" y="1837"/>
                    <a:pt x="1950" y="1803"/>
                    <a:pt x="1950" y="1758"/>
                  </a:cubicBezTo>
                  <a:cubicBezTo>
                    <a:pt x="1950" y="1702"/>
                    <a:pt x="1939" y="1702"/>
                    <a:pt x="1906" y="1702"/>
                  </a:cubicBezTo>
                  <a:cubicBezTo>
                    <a:pt x="1872" y="1691"/>
                    <a:pt x="1827" y="1736"/>
                    <a:pt x="1805" y="1758"/>
                  </a:cubicBezTo>
                  <a:cubicBezTo>
                    <a:pt x="1782" y="1769"/>
                    <a:pt x="1793" y="1803"/>
                    <a:pt x="1771" y="1825"/>
                  </a:cubicBezTo>
                  <a:cubicBezTo>
                    <a:pt x="1737" y="1837"/>
                    <a:pt x="1681" y="1837"/>
                    <a:pt x="1648" y="1792"/>
                  </a:cubicBezTo>
                  <a:cubicBezTo>
                    <a:pt x="1614" y="1758"/>
                    <a:pt x="1536" y="1758"/>
                    <a:pt x="1502" y="1747"/>
                  </a:cubicBezTo>
                  <a:cubicBezTo>
                    <a:pt x="1457" y="1747"/>
                    <a:pt x="1457" y="1713"/>
                    <a:pt x="1446" y="1668"/>
                  </a:cubicBezTo>
                  <a:cubicBezTo>
                    <a:pt x="1424" y="1613"/>
                    <a:pt x="1379" y="1613"/>
                    <a:pt x="1345" y="1590"/>
                  </a:cubicBezTo>
                  <a:cubicBezTo>
                    <a:pt x="1311" y="1568"/>
                    <a:pt x="1311" y="1556"/>
                    <a:pt x="1300" y="1411"/>
                  </a:cubicBezTo>
                  <a:cubicBezTo>
                    <a:pt x="1289" y="1265"/>
                    <a:pt x="1300" y="1209"/>
                    <a:pt x="1323" y="1209"/>
                  </a:cubicBezTo>
                  <a:cubicBezTo>
                    <a:pt x="1345" y="1198"/>
                    <a:pt x="1379" y="1242"/>
                    <a:pt x="1401" y="1254"/>
                  </a:cubicBezTo>
                  <a:cubicBezTo>
                    <a:pt x="1424" y="1265"/>
                    <a:pt x="1480" y="1254"/>
                    <a:pt x="1513" y="1231"/>
                  </a:cubicBezTo>
                  <a:cubicBezTo>
                    <a:pt x="1558" y="1209"/>
                    <a:pt x="1547" y="1198"/>
                    <a:pt x="1547" y="1153"/>
                  </a:cubicBezTo>
                  <a:cubicBezTo>
                    <a:pt x="1558" y="1108"/>
                    <a:pt x="1592" y="1142"/>
                    <a:pt x="1603" y="1119"/>
                  </a:cubicBezTo>
                  <a:cubicBezTo>
                    <a:pt x="1603" y="1097"/>
                    <a:pt x="1637" y="1119"/>
                    <a:pt x="1659" y="1131"/>
                  </a:cubicBezTo>
                  <a:cubicBezTo>
                    <a:pt x="1670" y="1142"/>
                    <a:pt x="1681" y="1142"/>
                    <a:pt x="1681" y="1142"/>
                  </a:cubicBezTo>
                  <a:cubicBezTo>
                    <a:pt x="1681" y="1142"/>
                    <a:pt x="1793" y="1041"/>
                    <a:pt x="1838" y="996"/>
                  </a:cubicBezTo>
                  <a:cubicBezTo>
                    <a:pt x="1894" y="940"/>
                    <a:pt x="2018" y="828"/>
                    <a:pt x="2029" y="806"/>
                  </a:cubicBezTo>
                  <a:cubicBezTo>
                    <a:pt x="2039" y="783"/>
                    <a:pt x="2039" y="761"/>
                    <a:pt x="2029" y="716"/>
                  </a:cubicBezTo>
                  <a:cubicBezTo>
                    <a:pt x="2029" y="671"/>
                    <a:pt x="2084" y="705"/>
                    <a:pt x="2117" y="705"/>
                  </a:cubicBezTo>
                  <a:cubicBezTo>
                    <a:pt x="2140" y="693"/>
                    <a:pt x="2174" y="616"/>
                    <a:pt x="2241" y="515"/>
                  </a:cubicBezTo>
                  <a:cubicBezTo>
                    <a:pt x="2263" y="459"/>
                    <a:pt x="2274" y="425"/>
                    <a:pt x="2285" y="403"/>
                  </a:cubicBezTo>
                  <a:cubicBezTo>
                    <a:pt x="2274" y="403"/>
                    <a:pt x="2274" y="403"/>
                    <a:pt x="2263" y="392"/>
                  </a:cubicBezTo>
                  <a:cubicBezTo>
                    <a:pt x="2252" y="381"/>
                    <a:pt x="2230" y="381"/>
                    <a:pt x="2185" y="392"/>
                  </a:cubicBezTo>
                  <a:cubicBezTo>
                    <a:pt x="2140" y="403"/>
                    <a:pt x="2129" y="381"/>
                    <a:pt x="2117" y="358"/>
                  </a:cubicBezTo>
                  <a:cubicBezTo>
                    <a:pt x="2106" y="336"/>
                    <a:pt x="2084" y="325"/>
                    <a:pt x="2061" y="314"/>
                  </a:cubicBezTo>
                  <a:cubicBezTo>
                    <a:pt x="2039" y="302"/>
                    <a:pt x="2061" y="257"/>
                    <a:pt x="2039" y="235"/>
                  </a:cubicBezTo>
                  <a:cubicBezTo>
                    <a:pt x="2029" y="212"/>
                    <a:pt x="1973" y="246"/>
                    <a:pt x="1939" y="257"/>
                  </a:cubicBezTo>
                  <a:cubicBezTo>
                    <a:pt x="1906" y="269"/>
                    <a:pt x="1917" y="224"/>
                    <a:pt x="1917" y="224"/>
                  </a:cubicBezTo>
                  <a:cubicBezTo>
                    <a:pt x="1917" y="224"/>
                    <a:pt x="1894" y="224"/>
                    <a:pt x="1838" y="235"/>
                  </a:cubicBezTo>
                  <a:cubicBezTo>
                    <a:pt x="1782" y="257"/>
                    <a:pt x="1782" y="257"/>
                    <a:pt x="1782" y="224"/>
                  </a:cubicBezTo>
                  <a:cubicBezTo>
                    <a:pt x="1793" y="201"/>
                    <a:pt x="1782" y="168"/>
                    <a:pt x="1760" y="157"/>
                  </a:cubicBezTo>
                  <a:cubicBezTo>
                    <a:pt x="1737" y="157"/>
                    <a:pt x="1693" y="179"/>
                    <a:pt x="1693" y="179"/>
                  </a:cubicBezTo>
                  <a:cubicBezTo>
                    <a:pt x="1693" y="179"/>
                    <a:pt x="1625" y="101"/>
                    <a:pt x="1614" y="78"/>
                  </a:cubicBezTo>
                  <a:cubicBezTo>
                    <a:pt x="1592" y="56"/>
                    <a:pt x="1524" y="33"/>
                    <a:pt x="1424" y="11"/>
                  </a:cubicBezTo>
                  <a:cubicBezTo>
                    <a:pt x="1334" y="0"/>
                    <a:pt x="1244" y="11"/>
                    <a:pt x="1244" y="11"/>
                  </a:cubicBezTo>
                  <a:lnTo>
                    <a:pt x="1233" y="78"/>
                  </a:lnTo>
                  <a:cubicBezTo>
                    <a:pt x="1222" y="78"/>
                    <a:pt x="1132" y="33"/>
                    <a:pt x="1110" y="33"/>
                  </a:cubicBezTo>
                  <a:cubicBezTo>
                    <a:pt x="1099" y="33"/>
                    <a:pt x="1087" y="45"/>
                    <a:pt x="1065" y="56"/>
                  </a:cubicBezTo>
                  <a:cubicBezTo>
                    <a:pt x="1076" y="78"/>
                    <a:pt x="1087" y="101"/>
                    <a:pt x="1110" y="112"/>
                  </a:cubicBezTo>
                  <a:cubicBezTo>
                    <a:pt x="1144" y="123"/>
                    <a:pt x="1177" y="112"/>
                    <a:pt x="1166" y="201"/>
                  </a:cubicBezTo>
                  <a:cubicBezTo>
                    <a:pt x="1155" y="280"/>
                    <a:pt x="1144" y="314"/>
                    <a:pt x="1166" y="325"/>
                  </a:cubicBezTo>
                  <a:cubicBezTo>
                    <a:pt x="1188" y="336"/>
                    <a:pt x="1244" y="437"/>
                    <a:pt x="1222" y="481"/>
                  </a:cubicBezTo>
                  <a:cubicBezTo>
                    <a:pt x="1200" y="515"/>
                    <a:pt x="1121" y="470"/>
                    <a:pt x="1121" y="515"/>
                  </a:cubicBezTo>
                  <a:cubicBezTo>
                    <a:pt x="1110" y="560"/>
                    <a:pt x="1087" y="560"/>
                    <a:pt x="1065" y="538"/>
                  </a:cubicBezTo>
                  <a:cubicBezTo>
                    <a:pt x="1031" y="526"/>
                    <a:pt x="1009" y="549"/>
                    <a:pt x="986" y="526"/>
                  </a:cubicBezTo>
                  <a:cubicBezTo>
                    <a:pt x="964" y="493"/>
                    <a:pt x="919" y="459"/>
                    <a:pt x="886" y="459"/>
                  </a:cubicBezTo>
                  <a:cubicBezTo>
                    <a:pt x="841" y="448"/>
                    <a:pt x="818" y="470"/>
                    <a:pt x="807" y="493"/>
                  </a:cubicBezTo>
                  <a:cubicBezTo>
                    <a:pt x="807" y="526"/>
                    <a:pt x="762" y="526"/>
                    <a:pt x="718" y="493"/>
                  </a:cubicBezTo>
                  <a:cubicBezTo>
                    <a:pt x="662" y="470"/>
                    <a:pt x="617" y="437"/>
                    <a:pt x="617" y="481"/>
                  </a:cubicBezTo>
                  <a:cubicBezTo>
                    <a:pt x="617" y="526"/>
                    <a:pt x="583" y="571"/>
                    <a:pt x="561" y="571"/>
                  </a:cubicBezTo>
                  <a:cubicBezTo>
                    <a:pt x="538" y="571"/>
                    <a:pt x="516" y="583"/>
                    <a:pt x="505" y="627"/>
                  </a:cubicBezTo>
                  <a:cubicBezTo>
                    <a:pt x="493" y="671"/>
                    <a:pt x="505" y="716"/>
                    <a:pt x="460" y="705"/>
                  </a:cubicBezTo>
                  <a:cubicBezTo>
                    <a:pt x="404" y="682"/>
                    <a:pt x="370" y="705"/>
                    <a:pt x="370" y="738"/>
                  </a:cubicBezTo>
                  <a:cubicBezTo>
                    <a:pt x="370" y="761"/>
                    <a:pt x="348" y="772"/>
                    <a:pt x="325" y="772"/>
                  </a:cubicBezTo>
                  <a:cubicBezTo>
                    <a:pt x="314" y="772"/>
                    <a:pt x="314" y="851"/>
                    <a:pt x="325" y="884"/>
                  </a:cubicBezTo>
                  <a:cubicBezTo>
                    <a:pt x="337" y="918"/>
                    <a:pt x="325" y="985"/>
                    <a:pt x="337" y="1007"/>
                  </a:cubicBezTo>
                  <a:cubicBezTo>
                    <a:pt x="348" y="1030"/>
                    <a:pt x="359" y="1041"/>
                    <a:pt x="314" y="1052"/>
                  </a:cubicBezTo>
                  <a:cubicBezTo>
                    <a:pt x="280" y="1075"/>
                    <a:pt x="292" y="1131"/>
                    <a:pt x="247" y="1131"/>
                  </a:cubicBezTo>
                  <a:cubicBezTo>
                    <a:pt x="202" y="1142"/>
                    <a:pt x="168" y="1164"/>
                    <a:pt x="157" y="1220"/>
                  </a:cubicBezTo>
                  <a:cubicBezTo>
                    <a:pt x="146" y="1287"/>
                    <a:pt x="157" y="1299"/>
                    <a:pt x="135" y="1310"/>
                  </a:cubicBezTo>
                  <a:cubicBezTo>
                    <a:pt x="124" y="1321"/>
                    <a:pt x="157" y="1366"/>
                    <a:pt x="124" y="1366"/>
                  </a:cubicBezTo>
                  <a:cubicBezTo>
                    <a:pt x="90" y="1355"/>
                    <a:pt x="68" y="1388"/>
                    <a:pt x="79" y="1433"/>
                  </a:cubicBezTo>
                  <a:cubicBezTo>
                    <a:pt x="101" y="1478"/>
                    <a:pt x="90" y="1523"/>
                    <a:pt x="101" y="1534"/>
                  </a:cubicBezTo>
                  <a:cubicBezTo>
                    <a:pt x="124" y="1545"/>
                    <a:pt x="135" y="1568"/>
                    <a:pt x="135" y="1601"/>
                  </a:cubicBezTo>
                  <a:cubicBezTo>
                    <a:pt x="135" y="1624"/>
                    <a:pt x="113" y="1635"/>
                    <a:pt x="79" y="1635"/>
                  </a:cubicBezTo>
                  <a:cubicBezTo>
                    <a:pt x="34" y="1646"/>
                    <a:pt x="23" y="1657"/>
                    <a:pt x="34" y="1691"/>
                  </a:cubicBezTo>
                  <a:cubicBezTo>
                    <a:pt x="34" y="1736"/>
                    <a:pt x="34" y="1758"/>
                    <a:pt x="11" y="1758"/>
                  </a:cubicBezTo>
                  <a:cubicBezTo>
                    <a:pt x="0" y="1769"/>
                    <a:pt x="0" y="1859"/>
                    <a:pt x="0" y="1893"/>
                  </a:cubicBezTo>
                  <a:lnTo>
                    <a:pt x="0" y="1893"/>
                  </a:lnTo>
                  <a:cubicBezTo>
                    <a:pt x="23" y="1893"/>
                    <a:pt x="45" y="1893"/>
                    <a:pt x="56" y="1870"/>
                  </a:cubicBezTo>
                  <a:cubicBezTo>
                    <a:pt x="56" y="1848"/>
                    <a:pt x="68" y="1803"/>
                    <a:pt x="90" y="1803"/>
                  </a:cubicBezTo>
                  <a:cubicBezTo>
                    <a:pt x="113" y="1803"/>
                    <a:pt x="135" y="1893"/>
                    <a:pt x="146" y="1915"/>
                  </a:cubicBezTo>
                  <a:cubicBezTo>
                    <a:pt x="146" y="1937"/>
                    <a:pt x="180" y="1915"/>
                    <a:pt x="191" y="1893"/>
                  </a:cubicBezTo>
                  <a:cubicBezTo>
                    <a:pt x="202" y="1870"/>
                    <a:pt x="224" y="1848"/>
                    <a:pt x="213" y="1814"/>
                  </a:cubicBezTo>
                  <a:cubicBezTo>
                    <a:pt x="202" y="1792"/>
                    <a:pt x="224" y="1769"/>
                    <a:pt x="202" y="1747"/>
                  </a:cubicBezTo>
                  <a:cubicBezTo>
                    <a:pt x="191" y="1713"/>
                    <a:pt x="157" y="1668"/>
                    <a:pt x="213" y="1668"/>
                  </a:cubicBezTo>
                  <a:cubicBezTo>
                    <a:pt x="269" y="1657"/>
                    <a:pt x="348" y="1668"/>
                    <a:pt x="348" y="1680"/>
                  </a:cubicBezTo>
                  <a:cubicBezTo>
                    <a:pt x="359" y="1691"/>
                    <a:pt x="370" y="1747"/>
                    <a:pt x="348" y="1758"/>
                  </a:cubicBezTo>
                  <a:cubicBezTo>
                    <a:pt x="337" y="1769"/>
                    <a:pt x="314" y="1780"/>
                    <a:pt x="292" y="1780"/>
                  </a:cubicBezTo>
                  <a:cubicBezTo>
                    <a:pt x="269" y="1780"/>
                    <a:pt x="258" y="1837"/>
                    <a:pt x="269" y="1937"/>
                  </a:cubicBezTo>
                  <a:cubicBezTo>
                    <a:pt x="292" y="2038"/>
                    <a:pt x="303" y="2005"/>
                    <a:pt x="314" y="1960"/>
                  </a:cubicBezTo>
                  <a:cubicBezTo>
                    <a:pt x="314" y="1904"/>
                    <a:pt x="337" y="1837"/>
                    <a:pt x="348" y="1803"/>
                  </a:cubicBezTo>
                  <a:cubicBezTo>
                    <a:pt x="359" y="1780"/>
                    <a:pt x="437" y="1792"/>
                    <a:pt x="460" y="1803"/>
                  </a:cubicBezTo>
                  <a:cubicBezTo>
                    <a:pt x="471" y="1825"/>
                    <a:pt x="471" y="1848"/>
                    <a:pt x="493" y="1859"/>
                  </a:cubicBezTo>
                  <a:cubicBezTo>
                    <a:pt x="516" y="1870"/>
                    <a:pt x="505" y="1882"/>
                    <a:pt x="482" y="1926"/>
                  </a:cubicBezTo>
                  <a:cubicBezTo>
                    <a:pt x="460" y="1971"/>
                    <a:pt x="426" y="2061"/>
                    <a:pt x="415" y="2083"/>
                  </a:cubicBezTo>
                  <a:cubicBezTo>
                    <a:pt x="404" y="2117"/>
                    <a:pt x="493" y="2106"/>
                    <a:pt x="538" y="2106"/>
                  </a:cubicBezTo>
                  <a:cubicBezTo>
                    <a:pt x="583" y="2106"/>
                    <a:pt x="572" y="2049"/>
                    <a:pt x="606" y="2049"/>
                  </a:cubicBezTo>
                  <a:cubicBezTo>
                    <a:pt x="650" y="2038"/>
                    <a:pt x="639" y="2016"/>
                    <a:pt x="628" y="1993"/>
                  </a:cubicBezTo>
                  <a:cubicBezTo>
                    <a:pt x="617" y="1971"/>
                    <a:pt x="650" y="1904"/>
                    <a:pt x="673" y="1893"/>
                  </a:cubicBezTo>
                  <a:cubicBezTo>
                    <a:pt x="706" y="1893"/>
                    <a:pt x="729" y="1904"/>
                    <a:pt x="751" y="1937"/>
                  </a:cubicBezTo>
                  <a:cubicBezTo>
                    <a:pt x="773" y="1960"/>
                    <a:pt x="785" y="2005"/>
                    <a:pt x="773" y="2027"/>
                  </a:cubicBezTo>
                  <a:cubicBezTo>
                    <a:pt x="762" y="2061"/>
                    <a:pt x="740" y="2094"/>
                    <a:pt x="773" y="2117"/>
                  </a:cubicBezTo>
                  <a:cubicBezTo>
                    <a:pt x="796" y="2150"/>
                    <a:pt x="807" y="2173"/>
                    <a:pt x="762" y="2184"/>
                  </a:cubicBezTo>
                  <a:cubicBezTo>
                    <a:pt x="718" y="2206"/>
                    <a:pt x="673" y="2195"/>
                    <a:pt x="639" y="2229"/>
                  </a:cubicBezTo>
                  <a:cubicBezTo>
                    <a:pt x="606" y="2273"/>
                    <a:pt x="572" y="2296"/>
                    <a:pt x="538" y="2318"/>
                  </a:cubicBezTo>
                  <a:cubicBezTo>
                    <a:pt x="505" y="2330"/>
                    <a:pt x="482" y="2341"/>
                    <a:pt x="505" y="2363"/>
                  </a:cubicBezTo>
                  <a:cubicBezTo>
                    <a:pt x="527" y="2375"/>
                    <a:pt x="527" y="2419"/>
                    <a:pt x="505" y="2453"/>
                  </a:cubicBezTo>
                  <a:cubicBezTo>
                    <a:pt x="482" y="2486"/>
                    <a:pt x="471" y="2464"/>
                    <a:pt x="437" y="2498"/>
                  </a:cubicBezTo>
                  <a:cubicBezTo>
                    <a:pt x="404" y="2531"/>
                    <a:pt x="404" y="2576"/>
                    <a:pt x="437" y="2565"/>
                  </a:cubicBezTo>
                  <a:cubicBezTo>
                    <a:pt x="482" y="2565"/>
                    <a:pt x="493" y="2587"/>
                    <a:pt x="471" y="2599"/>
                  </a:cubicBezTo>
                  <a:cubicBezTo>
                    <a:pt x="460" y="2621"/>
                    <a:pt x="415" y="2621"/>
                    <a:pt x="393" y="2610"/>
                  </a:cubicBezTo>
                  <a:cubicBezTo>
                    <a:pt x="370" y="2610"/>
                    <a:pt x="370" y="2632"/>
                    <a:pt x="393" y="2655"/>
                  </a:cubicBezTo>
                  <a:cubicBezTo>
                    <a:pt x="415" y="2688"/>
                    <a:pt x="426" y="2722"/>
                    <a:pt x="426" y="2744"/>
                  </a:cubicBezTo>
                  <a:cubicBezTo>
                    <a:pt x="415" y="2755"/>
                    <a:pt x="471" y="2744"/>
                    <a:pt x="460" y="2778"/>
                  </a:cubicBezTo>
                  <a:cubicBezTo>
                    <a:pt x="460" y="2811"/>
                    <a:pt x="471" y="2823"/>
                    <a:pt x="493" y="2800"/>
                  </a:cubicBezTo>
                  <a:cubicBezTo>
                    <a:pt x="516" y="2778"/>
                    <a:pt x="561" y="2778"/>
                    <a:pt x="583" y="2823"/>
                  </a:cubicBezTo>
                  <a:cubicBezTo>
                    <a:pt x="594" y="2879"/>
                    <a:pt x="606" y="2913"/>
                    <a:pt x="639" y="2901"/>
                  </a:cubicBezTo>
                  <a:cubicBezTo>
                    <a:pt x="673" y="2879"/>
                    <a:pt x="729" y="2868"/>
                    <a:pt x="762" y="2868"/>
                  </a:cubicBezTo>
                  <a:cubicBezTo>
                    <a:pt x="807" y="2856"/>
                    <a:pt x="818" y="2868"/>
                    <a:pt x="807" y="2834"/>
                  </a:cubicBezTo>
                  <a:cubicBezTo>
                    <a:pt x="807" y="2789"/>
                    <a:pt x="818" y="2733"/>
                    <a:pt x="818" y="2733"/>
                  </a:cubicBezTo>
                  <a:cubicBezTo>
                    <a:pt x="818" y="2733"/>
                    <a:pt x="863" y="2711"/>
                    <a:pt x="886" y="2733"/>
                  </a:cubicBezTo>
                  <a:cubicBezTo>
                    <a:pt x="908" y="2755"/>
                    <a:pt x="931" y="2744"/>
                    <a:pt x="931" y="2722"/>
                  </a:cubicBezTo>
                  <a:cubicBezTo>
                    <a:pt x="931" y="2688"/>
                    <a:pt x="964" y="2711"/>
                    <a:pt x="986" y="2688"/>
                  </a:cubicBezTo>
                  <a:cubicBezTo>
                    <a:pt x="998" y="2666"/>
                    <a:pt x="1020" y="2655"/>
                    <a:pt x="1042" y="2666"/>
                  </a:cubicBezTo>
                  <a:cubicBezTo>
                    <a:pt x="1065" y="2666"/>
                    <a:pt x="1087" y="2666"/>
                    <a:pt x="1087" y="2632"/>
                  </a:cubicBezTo>
                  <a:cubicBezTo>
                    <a:pt x="1087" y="2599"/>
                    <a:pt x="1076" y="2531"/>
                    <a:pt x="1076" y="2531"/>
                  </a:cubicBezTo>
                  <a:cubicBezTo>
                    <a:pt x="1076" y="2531"/>
                    <a:pt x="1042" y="2498"/>
                    <a:pt x="1020" y="2475"/>
                  </a:cubicBezTo>
                  <a:cubicBezTo>
                    <a:pt x="998" y="2464"/>
                    <a:pt x="1031" y="2408"/>
                    <a:pt x="998" y="2363"/>
                  </a:cubicBezTo>
                  <a:cubicBezTo>
                    <a:pt x="975" y="2318"/>
                    <a:pt x="964" y="2251"/>
                    <a:pt x="998" y="2218"/>
                  </a:cubicBezTo>
                  <a:cubicBezTo>
                    <a:pt x="1020" y="2195"/>
                    <a:pt x="1020" y="2117"/>
                    <a:pt x="1054" y="2106"/>
                  </a:cubicBezTo>
                  <a:cubicBezTo>
                    <a:pt x="1087" y="2083"/>
                    <a:pt x="1076" y="1993"/>
                    <a:pt x="1087" y="1982"/>
                  </a:cubicBezTo>
                  <a:cubicBezTo>
                    <a:pt x="1087" y="1971"/>
                    <a:pt x="1144" y="1982"/>
                    <a:pt x="1200" y="1971"/>
                  </a:cubicBezTo>
                  <a:cubicBezTo>
                    <a:pt x="1244" y="1960"/>
                    <a:pt x="1244" y="1960"/>
                    <a:pt x="1244" y="1915"/>
                  </a:cubicBezTo>
                  <a:cubicBezTo>
                    <a:pt x="1244" y="1870"/>
                    <a:pt x="1300" y="1870"/>
                    <a:pt x="1345" y="1893"/>
                  </a:cubicBezTo>
                  <a:cubicBezTo>
                    <a:pt x="1379" y="1915"/>
                    <a:pt x="1468" y="1993"/>
                    <a:pt x="1491" y="2005"/>
                  </a:cubicBezTo>
                  <a:cubicBezTo>
                    <a:pt x="1502" y="2016"/>
                    <a:pt x="1491" y="2061"/>
                    <a:pt x="1502" y="2083"/>
                  </a:cubicBezTo>
                  <a:cubicBezTo>
                    <a:pt x="1502" y="2117"/>
                    <a:pt x="1513" y="2128"/>
                    <a:pt x="1547" y="2128"/>
                  </a:cubicBezTo>
                  <a:cubicBezTo>
                    <a:pt x="1580" y="2128"/>
                    <a:pt x="1580" y="2173"/>
                    <a:pt x="1580" y="2173"/>
                  </a:cubicBezTo>
                  <a:cubicBezTo>
                    <a:pt x="1580" y="2173"/>
                    <a:pt x="1670" y="2150"/>
                    <a:pt x="1704" y="2195"/>
                  </a:cubicBezTo>
                  <a:cubicBezTo>
                    <a:pt x="1737" y="2229"/>
                    <a:pt x="1805" y="2296"/>
                    <a:pt x="1838" y="2318"/>
                  </a:cubicBezTo>
                  <a:cubicBezTo>
                    <a:pt x="1838" y="2307"/>
                    <a:pt x="1849" y="2296"/>
                    <a:pt x="1849" y="2285"/>
                  </a:cubicBezTo>
                  <a:cubicBezTo>
                    <a:pt x="1872" y="2251"/>
                    <a:pt x="1917" y="2184"/>
                    <a:pt x="1939" y="2139"/>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4" name="Freeform 103">
              <a:extLst>
                <a:ext uri="{FF2B5EF4-FFF2-40B4-BE49-F238E27FC236}">
                  <a16:creationId xmlns:a16="http://schemas.microsoft.com/office/drawing/2014/main" id="{2F4CBF7A-595D-E54F-8B0C-05E423DD1AE9}"/>
                </a:ext>
              </a:extLst>
            </p:cNvPr>
            <p:cNvSpPr>
              <a:spLocks noChangeArrowheads="1"/>
            </p:cNvSpPr>
            <p:nvPr/>
          </p:nvSpPr>
          <p:spPr bwMode="auto">
            <a:xfrm>
              <a:off x="3176588" y="2643188"/>
              <a:ext cx="936625" cy="1201737"/>
            </a:xfrm>
            <a:custGeom>
              <a:avLst/>
              <a:gdLst>
                <a:gd name="T0" fmla="*/ 2600 w 2601"/>
                <a:gd name="T1" fmla="*/ 2823 h 3339"/>
                <a:gd name="T2" fmla="*/ 2454 w 2601"/>
                <a:gd name="T3" fmla="*/ 2767 h 3339"/>
                <a:gd name="T4" fmla="*/ 2376 w 2601"/>
                <a:gd name="T5" fmla="*/ 2654 h 3339"/>
                <a:gd name="T6" fmla="*/ 2319 w 2601"/>
                <a:gd name="T7" fmla="*/ 2453 h 3339"/>
                <a:gd name="T8" fmla="*/ 2252 w 2601"/>
                <a:gd name="T9" fmla="*/ 2263 h 3339"/>
                <a:gd name="T10" fmla="*/ 2241 w 2601"/>
                <a:gd name="T11" fmla="*/ 2150 h 3339"/>
                <a:gd name="T12" fmla="*/ 2140 w 2601"/>
                <a:gd name="T13" fmla="*/ 1938 h 3339"/>
                <a:gd name="T14" fmla="*/ 2017 w 2601"/>
                <a:gd name="T15" fmla="*/ 1927 h 3339"/>
                <a:gd name="T16" fmla="*/ 1905 w 2601"/>
                <a:gd name="T17" fmla="*/ 1961 h 3339"/>
                <a:gd name="T18" fmla="*/ 1827 w 2601"/>
                <a:gd name="T19" fmla="*/ 1837 h 3339"/>
                <a:gd name="T20" fmla="*/ 1770 w 2601"/>
                <a:gd name="T21" fmla="*/ 1714 h 3339"/>
                <a:gd name="T22" fmla="*/ 1703 w 2601"/>
                <a:gd name="T23" fmla="*/ 1602 h 3339"/>
                <a:gd name="T24" fmla="*/ 1614 w 2601"/>
                <a:gd name="T25" fmla="*/ 1490 h 3339"/>
                <a:gd name="T26" fmla="*/ 1513 w 2601"/>
                <a:gd name="T27" fmla="*/ 1300 h 3339"/>
                <a:gd name="T28" fmla="*/ 1468 w 2601"/>
                <a:gd name="T29" fmla="*/ 1199 h 3339"/>
                <a:gd name="T30" fmla="*/ 1513 w 2601"/>
                <a:gd name="T31" fmla="*/ 1020 h 3339"/>
                <a:gd name="T32" fmla="*/ 1591 w 2601"/>
                <a:gd name="T33" fmla="*/ 1008 h 3339"/>
                <a:gd name="T34" fmla="*/ 1513 w 2601"/>
                <a:gd name="T35" fmla="*/ 851 h 3339"/>
                <a:gd name="T36" fmla="*/ 1401 w 2601"/>
                <a:gd name="T37" fmla="*/ 717 h 3339"/>
                <a:gd name="T38" fmla="*/ 1345 w 2601"/>
                <a:gd name="T39" fmla="*/ 661 h 3339"/>
                <a:gd name="T40" fmla="*/ 1255 w 2601"/>
                <a:gd name="T41" fmla="*/ 627 h 3339"/>
                <a:gd name="T42" fmla="*/ 1031 w 2601"/>
                <a:gd name="T43" fmla="*/ 515 h 3339"/>
                <a:gd name="T44" fmla="*/ 986 w 2601"/>
                <a:gd name="T45" fmla="*/ 269 h 3339"/>
                <a:gd name="T46" fmla="*/ 986 w 2601"/>
                <a:gd name="T47" fmla="*/ 157 h 3339"/>
                <a:gd name="T48" fmla="*/ 863 w 2601"/>
                <a:gd name="T49" fmla="*/ 0 h 3339"/>
                <a:gd name="T50" fmla="*/ 571 w 2601"/>
                <a:gd name="T51" fmla="*/ 235 h 3339"/>
                <a:gd name="T52" fmla="*/ 437 w 2601"/>
                <a:gd name="T53" fmla="*/ 313 h 3339"/>
                <a:gd name="T54" fmla="*/ 258 w 2601"/>
                <a:gd name="T55" fmla="*/ 437 h 3339"/>
                <a:gd name="T56" fmla="*/ 224 w 2601"/>
                <a:gd name="T57" fmla="*/ 470 h 3339"/>
                <a:gd name="T58" fmla="*/ 269 w 2601"/>
                <a:gd name="T59" fmla="*/ 605 h 3339"/>
                <a:gd name="T60" fmla="*/ 179 w 2601"/>
                <a:gd name="T61" fmla="*/ 493 h 3339"/>
                <a:gd name="T62" fmla="*/ 101 w 2601"/>
                <a:gd name="T63" fmla="*/ 638 h 3339"/>
                <a:gd name="T64" fmla="*/ 22 w 2601"/>
                <a:gd name="T65" fmla="*/ 751 h 3339"/>
                <a:gd name="T66" fmla="*/ 33 w 2601"/>
                <a:gd name="T67" fmla="*/ 806 h 3339"/>
                <a:gd name="T68" fmla="*/ 33 w 2601"/>
                <a:gd name="T69" fmla="*/ 896 h 3339"/>
                <a:gd name="T70" fmla="*/ 112 w 2601"/>
                <a:gd name="T71" fmla="*/ 941 h 3339"/>
                <a:gd name="T72" fmla="*/ 414 w 2601"/>
                <a:gd name="T73" fmla="*/ 1131 h 3339"/>
                <a:gd name="T74" fmla="*/ 448 w 2601"/>
                <a:gd name="T75" fmla="*/ 1064 h 3339"/>
                <a:gd name="T76" fmla="*/ 538 w 2601"/>
                <a:gd name="T77" fmla="*/ 1210 h 3339"/>
                <a:gd name="T78" fmla="*/ 717 w 2601"/>
                <a:gd name="T79" fmla="*/ 1356 h 3339"/>
                <a:gd name="T80" fmla="*/ 796 w 2601"/>
                <a:gd name="T81" fmla="*/ 1389 h 3339"/>
                <a:gd name="T82" fmla="*/ 1019 w 2601"/>
                <a:gd name="T83" fmla="*/ 1714 h 3339"/>
                <a:gd name="T84" fmla="*/ 1165 w 2601"/>
                <a:gd name="T85" fmla="*/ 1871 h 3339"/>
                <a:gd name="T86" fmla="*/ 1277 w 2601"/>
                <a:gd name="T87" fmla="*/ 1860 h 3339"/>
                <a:gd name="T88" fmla="*/ 1456 w 2601"/>
                <a:gd name="T89" fmla="*/ 2083 h 3339"/>
                <a:gd name="T90" fmla="*/ 1614 w 2601"/>
                <a:gd name="T91" fmla="*/ 2296 h 3339"/>
                <a:gd name="T92" fmla="*/ 1871 w 2601"/>
                <a:gd name="T93" fmla="*/ 2643 h 3339"/>
                <a:gd name="T94" fmla="*/ 2062 w 2601"/>
                <a:gd name="T95" fmla="*/ 2901 h 3339"/>
                <a:gd name="T96" fmla="*/ 2196 w 2601"/>
                <a:gd name="T97" fmla="*/ 3058 h 3339"/>
                <a:gd name="T98" fmla="*/ 2308 w 2601"/>
                <a:gd name="T99" fmla="*/ 3294 h 3339"/>
                <a:gd name="T100" fmla="*/ 2342 w 2601"/>
                <a:gd name="T101" fmla="*/ 3103 h 3339"/>
                <a:gd name="T102" fmla="*/ 2409 w 2601"/>
                <a:gd name="T103" fmla="*/ 3181 h 3339"/>
                <a:gd name="T104" fmla="*/ 2532 w 2601"/>
                <a:gd name="T105" fmla="*/ 3204 h 3339"/>
                <a:gd name="T106" fmla="*/ 2499 w 2601"/>
                <a:gd name="T107" fmla="*/ 3025 h 3339"/>
                <a:gd name="T108" fmla="*/ 2555 w 2601"/>
                <a:gd name="T109" fmla="*/ 2856 h 3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01" h="3339">
                  <a:moveTo>
                    <a:pt x="2600" y="2823"/>
                  </a:moveTo>
                  <a:lnTo>
                    <a:pt x="2600" y="2823"/>
                  </a:lnTo>
                  <a:cubicBezTo>
                    <a:pt x="2589" y="2800"/>
                    <a:pt x="2566" y="2767"/>
                    <a:pt x="2521" y="2778"/>
                  </a:cubicBezTo>
                  <a:cubicBezTo>
                    <a:pt x="2476" y="2778"/>
                    <a:pt x="2476" y="2789"/>
                    <a:pt x="2454" y="2767"/>
                  </a:cubicBezTo>
                  <a:cubicBezTo>
                    <a:pt x="2443" y="2756"/>
                    <a:pt x="2443" y="2711"/>
                    <a:pt x="2443" y="2688"/>
                  </a:cubicBezTo>
                  <a:cubicBezTo>
                    <a:pt x="2443" y="2677"/>
                    <a:pt x="2387" y="2688"/>
                    <a:pt x="2376" y="2654"/>
                  </a:cubicBezTo>
                  <a:cubicBezTo>
                    <a:pt x="2364" y="2610"/>
                    <a:pt x="2376" y="2576"/>
                    <a:pt x="2376" y="2543"/>
                  </a:cubicBezTo>
                  <a:cubicBezTo>
                    <a:pt x="2376" y="2509"/>
                    <a:pt x="2331" y="2475"/>
                    <a:pt x="2319" y="2453"/>
                  </a:cubicBezTo>
                  <a:cubicBezTo>
                    <a:pt x="2297" y="2430"/>
                    <a:pt x="2275" y="2487"/>
                    <a:pt x="2263" y="2453"/>
                  </a:cubicBezTo>
                  <a:cubicBezTo>
                    <a:pt x="2252" y="2419"/>
                    <a:pt x="2252" y="2307"/>
                    <a:pt x="2252" y="2263"/>
                  </a:cubicBezTo>
                  <a:cubicBezTo>
                    <a:pt x="2252" y="2218"/>
                    <a:pt x="2297" y="2229"/>
                    <a:pt x="2297" y="2206"/>
                  </a:cubicBezTo>
                  <a:cubicBezTo>
                    <a:pt x="2308" y="2195"/>
                    <a:pt x="2286" y="2184"/>
                    <a:pt x="2241" y="2150"/>
                  </a:cubicBezTo>
                  <a:cubicBezTo>
                    <a:pt x="2207" y="2117"/>
                    <a:pt x="2207" y="2028"/>
                    <a:pt x="2207" y="1995"/>
                  </a:cubicBezTo>
                  <a:cubicBezTo>
                    <a:pt x="2196" y="1961"/>
                    <a:pt x="2163" y="1950"/>
                    <a:pt x="2140" y="1938"/>
                  </a:cubicBezTo>
                  <a:cubicBezTo>
                    <a:pt x="2107" y="1927"/>
                    <a:pt x="2073" y="1893"/>
                    <a:pt x="2062" y="1893"/>
                  </a:cubicBezTo>
                  <a:cubicBezTo>
                    <a:pt x="2039" y="1893"/>
                    <a:pt x="2039" y="1905"/>
                    <a:pt x="2017" y="1927"/>
                  </a:cubicBezTo>
                  <a:cubicBezTo>
                    <a:pt x="1983" y="1938"/>
                    <a:pt x="1994" y="1950"/>
                    <a:pt x="1961" y="1961"/>
                  </a:cubicBezTo>
                  <a:cubicBezTo>
                    <a:pt x="1938" y="1983"/>
                    <a:pt x="1916" y="1972"/>
                    <a:pt x="1905" y="1961"/>
                  </a:cubicBezTo>
                  <a:cubicBezTo>
                    <a:pt x="1894" y="1950"/>
                    <a:pt x="1883" y="1938"/>
                    <a:pt x="1849" y="1938"/>
                  </a:cubicBezTo>
                  <a:cubicBezTo>
                    <a:pt x="1827" y="1938"/>
                    <a:pt x="1827" y="1882"/>
                    <a:pt x="1827" y="1837"/>
                  </a:cubicBezTo>
                  <a:cubicBezTo>
                    <a:pt x="1827" y="1804"/>
                    <a:pt x="1815" y="1804"/>
                    <a:pt x="1793" y="1793"/>
                  </a:cubicBezTo>
                  <a:cubicBezTo>
                    <a:pt x="1770" y="1770"/>
                    <a:pt x="1804" y="1726"/>
                    <a:pt x="1770" y="1714"/>
                  </a:cubicBezTo>
                  <a:cubicBezTo>
                    <a:pt x="1737" y="1703"/>
                    <a:pt x="1759" y="1681"/>
                    <a:pt x="1748" y="1647"/>
                  </a:cubicBezTo>
                  <a:cubicBezTo>
                    <a:pt x="1737" y="1613"/>
                    <a:pt x="1737" y="1602"/>
                    <a:pt x="1703" y="1602"/>
                  </a:cubicBezTo>
                  <a:cubicBezTo>
                    <a:pt x="1669" y="1591"/>
                    <a:pt x="1669" y="1569"/>
                    <a:pt x="1658" y="1546"/>
                  </a:cubicBezTo>
                  <a:cubicBezTo>
                    <a:pt x="1658" y="1524"/>
                    <a:pt x="1625" y="1524"/>
                    <a:pt x="1614" y="1490"/>
                  </a:cubicBezTo>
                  <a:cubicBezTo>
                    <a:pt x="1602" y="1468"/>
                    <a:pt x="1535" y="1479"/>
                    <a:pt x="1524" y="1468"/>
                  </a:cubicBezTo>
                  <a:cubicBezTo>
                    <a:pt x="1513" y="1468"/>
                    <a:pt x="1513" y="1356"/>
                    <a:pt x="1513" y="1300"/>
                  </a:cubicBezTo>
                  <a:cubicBezTo>
                    <a:pt x="1501" y="1255"/>
                    <a:pt x="1513" y="1255"/>
                    <a:pt x="1468" y="1266"/>
                  </a:cubicBezTo>
                  <a:cubicBezTo>
                    <a:pt x="1423" y="1266"/>
                    <a:pt x="1434" y="1221"/>
                    <a:pt x="1468" y="1199"/>
                  </a:cubicBezTo>
                  <a:cubicBezTo>
                    <a:pt x="1501" y="1176"/>
                    <a:pt x="1490" y="1154"/>
                    <a:pt x="1479" y="1109"/>
                  </a:cubicBezTo>
                  <a:cubicBezTo>
                    <a:pt x="1468" y="1075"/>
                    <a:pt x="1468" y="1031"/>
                    <a:pt x="1513" y="1020"/>
                  </a:cubicBezTo>
                  <a:cubicBezTo>
                    <a:pt x="1546" y="1008"/>
                    <a:pt x="1569" y="1008"/>
                    <a:pt x="1580" y="1008"/>
                  </a:cubicBezTo>
                  <a:cubicBezTo>
                    <a:pt x="1591" y="1008"/>
                    <a:pt x="1591" y="1008"/>
                    <a:pt x="1591" y="1008"/>
                  </a:cubicBezTo>
                  <a:cubicBezTo>
                    <a:pt x="1591" y="1008"/>
                    <a:pt x="1591" y="986"/>
                    <a:pt x="1580" y="941"/>
                  </a:cubicBezTo>
                  <a:cubicBezTo>
                    <a:pt x="1569" y="896"/>
                    <a:pt x="1535" y="874"/>
                    <a:pt x="1513" y="851"/>
                  </a:cubicBezTo>
                  <a:cubicBezTo>
                    <a:pt x="1501" y="829"/>
                    <a:pt x="1501" y="840"/>
                    <a:pt x="1468" y="829"/>
                  </a:cubicBezTo>
                  <a:cubicBezTo>
                    <a:pt x="1434" y="829"/>
                    <a:pt x="1412" y="762"/>
                    <a:pt x="1401" y="717"/>
                  </a:cubicBezTo>
                  <a:cubicBezTo>
                    <a:pt x="1401" y="672"/>
                    <a:pt x="1401" y="672"/>
                    <a:pt x="1378" y="672"/>
                  </a:cubicBezTo>
                  <a:cubicBezTo>
                    <a:pt x="1356" y="683"/>
                    <a:pt x="1345" y="683"/>
                    <a:pt x="1345" y="661"/>
                  </a:cubicBezTo>
                  <a:cubicBezTo>
                    <a:pt x="1333" y="638"/>
                    <a:pt x="1333" y="627"/>
                    <a:pt x="1311" y="627"/>
                  </a:cubicBezTo>
                  <a:cubicBezTo>
                    <a:pt x="1277" y="627"/>
                    <a:pt x="1266" y="638"/>
                    <a:pt x="1255" y="627"/>
                  </a:cubicBezTo>
                  <a:cubicBezTo>
                    <a:pt x="1244" y="616"/>
                    <a:pt x="1109" y="616"/>
                    <a:pt x="1109" y="616"/>
                  </a:cubicBezTo>
                  <a:cubicBezTo>
                    <a:pt x="1109" y="616"/>
                    <a:pt x="1064" y="549"/>
                    <a:pt x="1031" y="515"/>
                  </a:cubicBezTo>
                  <a:cubicBezTo>
                    <a:pt x="997" y="482"/>
                    <a:pt x="997" y="448"/>
                    <a:pt x="997" y="392"/>
                  </a:cubicBezTo>
                  <a:cubicBezTo>
                    <a:pt x="997" y="347"/>
                    <a:pt x="1008" y="280"/>
                    <a:pt x="986" y="269"/>
                  </a:cubicBezTo>
                  <a:cubicBezTo>
                    <a:pt x="963" y="269"/>
                    <a:pt x="952" y="257"/>
                    <a:pt x="963" y="246"/>
                  </a:cubicBezTo>
                  <a:cubicBezTo>
                    <a:pt x="974" y="235"/>
                    <a:pt x="986" y="190"/>
                    <a:pt x="986" y="157"/>
                  </a:cubicBezTo>
                  <a:cubicBezTo>
                    <a:pt x="986" y="123"/>
                    <a:pt x="941" y="89"/>
                    <a:pt x="896" y="78"/>
                  </a:cubicBezTo>
                  <a:cubicBezTo>
                    <a:pt x="851" y="78"/>
                    <a:pt x="863" y="0"/>
                    <a:pt x="863" y="0"/>
                  </a:cubicBezTo>
                  <a:cubicBezTo>
                    <a:pt x="694" y="0"/>
                    <a:pt x="694" y="0"/>
                    <a:pt x="694" y="0"/>
                  </a:cubicBezTo>
                  <a:cubicBezTo>
                    <a:pt x="571" y="235"/>
                    <a:pt x="571" y="235"/>
                    <a:pt x="571" y="235"/>
                  </a:cubicBezTo>
                  <a:cubicBezTo>
                    <a:pt x="437" y="313"/>
                    <a:pt x="437" y="313"/>
                    <a:pt x="437" y="313"/>
                  </a:cubicBezTo>
                  <a:lnTo>
                    <a:pt x="437" y="313"/>
                  </a:lnTo>
                  <a:cubicBezTo>
                    <a:pt x="437" y="369"/>
                    <a:pt x="437" y="369"/>
                    <a:pt x="437" y="369"/>
                  </a:cubicBezTo>
                  <a:cubicBezTo>
                    <a:pt x="258" y="437"/>
                    <a:pt x="258" y="437"/>
                    <a:pt x="258" y="437"/>
                  </a:cubicBezTo>
                  <a:cubicBezTo>
                    <a:pt x="190" y="426"/>
                    <a:pt x="190" y="426"/>
                    <a:pt x="190" y="426"/>
                  </a:cubicBezTo>
                  <a:cubicBezTo>
                    <a:pt x="201" y="459"/>
                    <a:pt x="213" y="470"/>
                    <a:pt x="224" y="470"/>
                  </a:cubicBezTo>
                  <a:cubicBezTo>
                    <a:pt x="246" y="459"/>
                    <a:pt x="269" y="482"/>
                    <a:pt x="258" y="515"/>
                  </a:cubicBezTo>
                  <a:cubicBezTo>
                    <a:pt x="246" y="549"/>
                    <a:pt x="246" y="582"/>
                    <a:pt x="269" y="605"/>
                  </a:cubicBezTo>
                  <a:cubicBezTo>
                    <a:pt x="280" y="616"/>
                    <a:pt x="213" y="627"/>
                    <a:pt x="213" y="571"/>
                  </a:cubicBezTo>
                  <a:cubicBezTo>
                    <a:pt x="213" y="515"/>
                    <a:pt x="201" y="493"/>
                    <a:pt x="179" y="493"/>
                  </a:cubicBezTo>
                  <a:cubicBezTo>
                    <a:pt x="168" y="493"/>
                    <a:pt x="168" y="560"/>
                    <a:pt x="145" y="571"/>
                  </a:cubicBezTo>
                  <a:cubicBezTo>
                    <a:pt x="112" y="582"/>
                    <a:pt x="101" y="616"/>
                    <a:pt x="101" y="638"/>
                  </a:cubicBezTo>
                  <a:cubicBezTo>
                    <a:pt x="101" y="661"/>
                    <a:pt x="78" y="661"/>
                    <a:pt x="45" y="672"/>
                  </a:cubicBezTo>
                  <a:cubicBezTo>
                    <a:pt x="22" y="683"/>
                    <a:pt x="0" y="739"/>
                    <a:pt x="22" y="751"/>
                  </a:cubicBezTo>
                  <a:cubicBezTo>
                    <a:pt x="33" y="751"/>
                    <a:pt x="45" y="728"/>
                    <a:pt x="56" y="751"/>
                  </a:cubicBezTo>
                  <a:cubicBezTo>
                    <a:pt x="67" y="762"/>
                    <a:pt x="56" y="795"/>
                    <a:pt x="33" y="806"/>
                  </a:cubicBezTo>
                  <a:cubicBezTo>
                    <a:pt x="0" y="818"/>
                    <a:pt x="11" y="840"/>
                    <a:pt x="33" y="840"/>
                  </a:cubicBezTo>
                  <a:cubicBezTo>
                    <a:pt x="56" y="851"/>
                    <a:pt x="56" y="885"/>
                    <a:pt x="33" y="896"/>
                  </a:cubicBezTo>
                  <a:cubicBezTo>
                    <a:pt x="0" y="907"/>
                    <a:pt x="22" y="941"/>
                    <a:pt x="45" y="941"/>
                  </a:cubicBezTo>
                  <a:cubicBezTo>
                    <a:pt x="78" y="941"/>
                    <a:pt x="89" y="919"/>
                    <a:pt x="112" y="941"/>
                  </a:cubicBezTo>
                  <a:cubicBezTo>
                    <a:pt x="145" y="975"/>
                    <a:pt x="314" y="1053"/>
                    <a:pt x="358" y="1087"/>
                  </a:cubicBezTo>
                  <a:cubicBezTo>
                    <a:pt x="392" y="1109"/>
                    <a:pt x="403" y="1131"/>
                    <a:pt x="414" y="1131"/>
                  </a:cubicBezTo>
                  <a:cubicBezTo>
                    <a:pt x="425" y="1120"/>
                    <a:pt x="403" y="1064"/>
                    <a:pt x="392" y="1042"/>
                  </a:cubicBezTo>
                  <a:cubicBezTo>
                    <a:pt x="392" y="1020"/>
                    <a:pt x="437" y="1020"/>
                    <a:pt x="448" y="1064"/>
                  </a:cubicBezTo>
                  <a:cubicBezTo>
                    <a:pt x="470" y="1109"/>
                    <a:pt x="470" y="1143"/>
                    <a:pt x="470" y="1165"/>
                  </a:cubicBezTo>
                  <a:cubicBezTo>
                    <a:pt x="470" y="1188"/>
                    <a:pt x="493" y="1210"/>
                    <a:pt x="538" y="1210"/>
                  </a:cubicBezTo>
                  <a:cubicBezTo>
                    <a:pt x="583" y="1210"/>
                    <a:pt x="638" y="1233"/>
                    <a:pt x="661" y="1244"/>
                  </a:cubicBezTo>
                  <a:cubicBezTo>
                    <a:pt x="683" y="1266"/>
                    <a:pt x="706" y="1356"/>
                    <a:pt x="717" y="1356"/>
                  </a:cubicBezTo>
                  <a:cubicBezTo>
                    <a:pt x="728" y="1356"/>
                    <a:pt x="683" y="1277"/>
                    <a:pt x="706" y="1266"/>
                  </a:cubicBezTo>
                  <a:cubicBezTo>
                    <a:pt x="739" y="1244"/>
                    <a:pt x="784" y="1322"/>
                    <a:pt x="796" y="1389"/>
                  </a:cubicBezTo>
                  <a:cubicBezTo>
                    <a:pt x="807" y="1445"/>
                    <a:pt x="807" y="1524"/>
                    <a:pt x="840" y="1557"/>
                  </a:cubicBezTo>
                  <a:cubicBezTo>
                    <a:pt x="885" y="1602"/>
                    <a:pt x="974" y="1669"/>
                    <a:pt x="1019" y="1714"/>
                  </a:cubicBezTo>
                  <a:cubicBezTo>
                    <a:pt x="1064" y="1759"/>
                    <a:pt x="1087" y="1826"/>
                    <a:pt x="1120" y="1871"/>
                  </a:cubicBezTo>
                  <a:cubicBezTo>
                    <a:pt x="1165" y="1905"/>
                    <a:pt x="1165" y="1905"/>
                    <a:pt x="1165" y="1871"/>
                  </a:cubicBezTo>
                  <a:cubicBezTo>
                    <a:pt x="1154" y="1826"/>
                    <a:pt x="1154" y="1770"/>
                    <a:pt x="1188" y="1759"/>
                  </a:cubicBezTo>
                  <a:cubicBezTo>
                    <a:pt x="1221" y="1748"/>
                    <a:pt x="1255" y="1815"/>
                    <a:pt x="1277" y="1860"/>
                  </a:cubicBezTo>
                  <a:cubicBezTo>
                    <a:pt x="1289" y="1916"/>
                    <a:pt x="1322" y="1995"/>
                    <a:pt x="1367" y="2006"/>
                  </a:cubicBezTo>
                  <a:cubicBezTo>
                    <a:pt x="1412" y="2006"/>
                    <a:pt x="1445" y="2017"/>
                    <a:pt x="1456" y="2083"/>
                  </a:cubicBezTo>
                  <a:cubicBezTo>
                    <a:pt x="1456" y="2150"/>
                    <a:pt x="1490" y="2218"/>
                    <a:pt x="1524" y="2218"/>
                  </a:cubicBezTo>
                  <a:cubicBezTo>
                    <a:pt x="1558" y="2218"/>
                    <a:pt x="1591" y="2229"/>
                    <a:pt x="1614" y="2296"/>
                  </a:cubicBezTo>
                  <a:cubicBezTo>
                    <a:pt x="1636" y="2363"/>
                    <a:pt x="1692" y="2520"/>
                    <a:pt x="1748" y="2554"/>
                  </a:cubicBezTo>
                  <a:cubicBezTo>
                    <a:pt x="1793" y="2599"/>
                    <a:pt x="1871" y="2610"/>
                    <a:pt x="1871" y="2643"/>
                  </a:cubicBezTo>
                  <a:cubicBezTo>
                    <a:pt x="1883" y="2677"/>
                    <a:pt x="1883" y="2733"/>
                    <a:pt x="1938" y="2767"/>
                  </a:cubicBezTo>
                  <a:cubicBezTo>
                    <a:pt x="2006" y="2800"/>
                    <a:pt x="2062" y="2879"/>
                    <a:pt x="2062" y="2901"/>
                  </a:cubicBezTo>
                  <a:cubicBezTo>
                    <a:pt x="2073" y="2923"/>
                    <a:pt x="2084" y="2991"/>
                    <a:pt x="2129" y="3002"/>
                  </a:cubicBezTo>
                  <a:cubicBezTo>
                    <a:pt x="2174" y="3013"/>
                    <a:pt x="2185" y="3002"/>
                    <a:pt x="2196" y="3058"/>
                  </a:cubicBezTo>
                  <a:cubicBezTo>
                    <a:pt x="2219" y="3103"/>
                    <a:pt x="2275" y="3181"/>
                    <a:pt x="2286" y="3192"/>
                  </a:cubicBezTo>
                  <a:cubicBezTo>
                    <a:pt x="2297" y="3215"/>
                    <a:pt x="2308" y="3260"/>
                    <a:pt x="2308" y="3294"/>
                  </a:cubicBezTo>
                  <a:cubicBezTo>
                    <a:pt x="2319" y="3327"/>
                    <a:pt x="2353" y="3338"/>
                    <a:pt x="2353" y="3305"/>
                  </a:cubicBezTo>
                  <a:cubicBezTo>
                    <a:pt x="2353" y="3271"/>
                    <a:pt x="2331" y="3159"/>
                    <a:pt x="2342" y="3103"/>
                  </a:cubicBezTo>
                  <a:cubicBezTo>
                    <a:pt x="2342" y="3047"/>
                    <a:pt x="2364" y="3013"/>
                    <a:pt x="2387" y="3069"/>
                  </a:cubicBezTo>
                  <a:cubicBezTo>
                    <a:pt x="2409" y="3114"/>
                    <a:pt x="2420" y="3148"/>
                    <a:pt x="2409" y="3181"/>
                  </a:cubicBezTo>
                  <a:cubicBezTo>
                    <a:pt x="2409" y="3181"/>
                    <a:pt x="2443" y="3181"/>
                    <a:pt x="2476" y="3204"/>
                  </a:cubicBezTo>
                  <a:cubicBezTo>
                    <a:pt x="2510" y="3226"/>
                    <a:pt x="2521" y="3226"/>
                    <a:pt x="2532" y="3204"/>
                  </a:cubicBezTo>
                  <a:cubicBezTo>
                    <a:pt x="2555" y="3192"/>
                    <a:pt x="2532" y="3125"/>
                    <a:pt x="2510" y="3103"/>
                  </a:cubicBezTo>
                  <a:cubicBezTo>
                    <a:pt x="2499" y="3092"/>
                    <a:pt x="2488" y="3058"/>
                    <a:pt x="2499" y="3025"/>
                  </a:cubicBezTo>
                  <a:cubicBezTo>
                    <a:pt x="2510" y="3002"/>
                    <a:pt x="2521" y="2957"/>
                    <a:pt x="2510" y="2923"/>
                  </a:cubicBezTo>
                  <a:cubicBezTo>
                    <a:pt x="2510" y="2890"/>
                    <a:pt x="2521" y="2867"/>
                    <a:pt x="2555" y="2856"/>
                  </a:cubicBezTo>
                  <a:cubicBezTo>
                    <a:pt x="2577" y="2856"/>
                    <a:pt x="2600" y="2845"/>
                    <a:pt x="2600" y="2823"/>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5" name="Freeform 104">
              <a:extLst>
                <a:ext uri="{FF2B5EF4-FFF2-40B4-BE49-F238E27FC236}">
                  <a16:creationId xmlns:a16="http://schemas.microsoft.com/office/drawing/2014/main" id="{E2025978-BED3-E240-A104-A1B658774669}"/>
                </a:ext>
              </a:extLst>
            </p:cNvPr>
            <p:cNvSpPr>
              <a:spLocks noChangeArrowheads="1"/>
            </p:cNvSpPr>
            <p:nvPr/>
          </p:nvSpPr>
          <p:spPr bwMode="auto">
            <a:xfrm>
              <a:off x="3687763" y="2703513"/>
              <a:ext cx="1117600" cy="1133475"/>
            </a:xfrm>
            <a:custGeom>
              <a:avLst/>
              <a:gdLst>
                <a:gd name="T0" fmla="*/ 3026 w 3105"/>
                <a:gd name="T1" fmla="*/ 1569 h 3149"/>
                <a:gd name="T2" fmla="*/ 2970 w 3105"/>
                <a:gd name="T3" fmla="*/ 1356 h 3149"/>
                <a:gd name="T4" fmla="*/ 2880 w 3105"/>
                <a:gd name="T5" fmla="*/ 1389 h 3149"/>
                <a:gd name="T6" fmla="*/ 2701 w 3105"/>
                <a:gd name="T7" fmla="*/ 1434 h 3149"/>
                <a:gd name="T8" fmla="*/ 2488 w 3105"/>
                <a:gd name="T9" fmla="*/ 1210 h 3149"/>
                <a:gd name="T10" fmla="*/ 2443 w 3105"/>
                <a:gd name="T11" fmla="*/ 1065 h 3149"/>
                <a:gd name="T12" fmla="*/ 2454 w 3105"/>
                <a:gd name="T13" fmla="*/ 952 h 3149"/>
                <a:gd name="T14" fmla="*/ 2533 w 3105"/>
                <a:gd name="T15" fmla="*/ 796 h 3149"/>
                <a:gd name="T16" fmla="*/ 2510 w 3105"/>
                <a:gd name="T17" fmla="*/ 571 h 3149"/>
                <a:gd name="T18" fmla="*/ 2578 w 3105"/>
                <a:gd name="T19" fmla="*/ 425 h 3149"/>
                <a:gd name="T20" fmla="*/ 2286 w 3105"/>
                <a:gd name="T21" fmla="*/ 112 h 3149"/>
                <a:gd name="T22" fmla="*/ 1793 w 3105"/>
                <a:gd name="T23" fmla="*/ 246 h 3149"/>
                <a:gd name="T24" fmla="*/ 1681 w 3105"/>
                <a:gd name="T25" fmla="*/ 358 h 3149"/>
                <a:gd name="T26" fmla="*/ 1446 w 3105"/>
                <a:gd name="T27" fmla="*/ 302 h 3149"/>
                <a:gd name="T28" fmla="*/ 1367 w 3105"/>
                <a:gd name="T29" fmla="*/ 347 h 3149"/>
                <a:gd name="T30" fmla="*/ 1132 w 3105"/>
                <a:gd name="T31" fmla="*/ 201 h 3149"/>
                <a:gd name="T32" fmla="*/ 1031 w 3105"/>
                <a:gd name="T33" fmla="*/ 157 h 3149"/>
                <a:gd name="T34" fmla="*/ 863 w 3105"/>
                <a:gd name="T35" fmla="*/ 45 h 3149"/>
                <a:gd name="T36" fmla="*/ 706 w 3105"/>
                <a:gd name="T37" fmla="*/ 123 h 3149"/>
                <a:gd name="T38" fmla="*/ 639 w 3105"/>
                <a:gd name="T39" fmla="*/ 336 h 3149"/>
                <a:gd name="T40" fmla="*/ 515 w 3105"/>
                <a:gd name="T41" fmla="*/ 594 h 3149"/>
                <a:gd name="T42" fmla="*/ 460 w 3105"/>
                <a:gd name="T43" fmla="*/ 829 h 3149"/>
                <a:gd name="T44" fmla="*/ 258 w 3105"/>
                <a:gd name="T45" fmla="*/ 874 h 3149"/>
                <a:gd name="T46" fmla="*/ 157 w 3105"/>
                <a:gd name="T47" fmla="*/ 840 h 3149"/>
                <a:gd name="T48" fmla="*/ 168 w 3105"/>
                <a:gd name="T49" fmla="*/ 840 h 3149"/>
                <a:gd name="T50" fmla="*/ 56 w 3105"/>
                <a:gd name="T51" fmla="*/ 941 h 3149"/>
                <a:gd name="T52" fmla="*/ 45 w 3105"/>
                <a:gd name="T53" fmla="*/ 1098 h 3149"/>
                <a:gd name="T54" fmla="*/ 101 w 3105"/>
                <a:gd name="T55" fmla="*/ 1300 h 3149"/>
                <a:gd name="T56" fmla="*/ 235 w 3105"/>
                <a:gd name="T57" fmla="*/ 1378 h 3149"/>
                <a:gd name="T58" fmla="*/ 325 w 3105"/>
                <a:gd name="T59" fmla="*/ 1479 h 3149"/>
                <a:gd name="T60" fmla="*/ 370 w 3105"/>
                <a:gd name="T61" fmla="*/ 1625 h 3149"/>
                <a:gd name="T62" fmla="*/ 426 w 3105"/>
                <a:gd name="T63" fmla="*/ 1770 h 3149"/>
                <a:gd name="T64" fmla="*/ 538 w 3105"/>
                <a:gd name="T65" fmla="*/ 1793 h 3149"/>
                <a:gd name="T66" fmla="*/ 639 w 3105"/>
                <a:gd name="T67" fmla="*/ 1725 h 3149"/>
                <a:gd name="T68" fmla="*/ 784 w 3105"/>
                <a:gd name="T69" fmla="*/ 1827 h 3149"/>
                <a:gd name="T70" fmla="*/ 874 w 3105"/>
                <a:gd name="T71" fmla="*/ 2038 h 3149"/>
                <a:gd name="T72" fmla="*/ 840 w 3105"/>
                <a:gd name="T73" fmla="*/ 2285 h 3149"/>
                <a:gd name="T74" fmla="*/ 953 w 3105"/>
                <a:gd name="T75" fmla="*/ 2375 h 3149"/>
                <a:gd name="T76" fmla="*/ 1020 w 3105"/>
                <a:gd name="T77" fmla="*/ 2520 h 3149"/>
                <a:gd name="T78" fmla="*/ 1098 w 3105"/>
                <a:gd name="T79" fmla="*/ 2610 h 3149"/>
                <a:gd name="T80" fmla="*/ 1166 w 3105"/>
                <a:gd name="T81" fmla="*/ 2666 h 3149"/>
                <a:gd name="T82" fmla="*/ 1222 w 3105"/>
                <a:gd name="T83" fmla="*/ 2733 h 3149"/>
                <a:gd name="T84" fmla="*/ 1435 w 3105"/>
                <a:gd name="T85" fmla="*/ 2845 h 3149"/>
                <a:gd name="T86" fmla="*/ 1367 w 3105"/>
                <a:gd name="T87" fmla="*/ 2957 h 3149"/>
                <a:gd name="T88" fmla="*/ 1457 w 3105"/>
                <a:gd name="T89" fmla="*/ 3058 h 3149"/>
                <a:gd name="T90" fmla="*/ 1569 w 3105"/>
                <a:gd name="T91" fmla="*/ 3002 h 3149"/>
                <a:gd name="T92" fmla="*/ 1636 w 3105"/>
                <a:gd name="T93" fmla="*/ 3114 h 3149"/>
                <a:gd name="T94" fmla="*/ 1860 w 3105"/>
                <a:gd name="T95" fmla="*/ 3137 h 3149"/>
                <a:gd name="T96" fmla="*/ 1894 w 3105"/>
                <a:gd name="T97" fmla="*/ 2935 h 3149"/>
                <a:gd name="T98" fmla="*/ 1995 w 3105"/>
                <a:gd name="T99" fmla="*/ 2845 h 3149"/>
                <a:gd name="T100" fmla="*/ 1939 w 3105"/>
                <a:gd name="T101" fmla="*/ 2677 h 3149"/>
                <a:gd name="T102" fmla="*/ 1995 w 3105"/>
                <a:gd name="T103" fmla="*/ 2554 h 3149"/>
                <a:gd name="T104" fmla="*/ 2107 w 3105"/>
                <a:gd name="T105" fmla="*/ 2375 h 3149"/>
                <a:gd name="T106" fmla="*/ 2197 w 3105"/>
                <a:gd name="T107" fmla="*/ 2251 h 3149"/>
                <a:gd name="T108" fmla="*/ 2185 w 3105"/>
                <a:gd name="T109" fmla="*/ 2016 h 3149"/>
                <a:gd name="T110" fmla="*/ 2320 w 3105"/>
                <a:gd name="T111" fmla="*/ 1949 h 3149"/>
                <a:gd name="T112" fmla="*/ 2421 w 3105"/>
                <a:gd name="T113" fmla="*/ 1815 h 3149"/>
                <a:gd name="T114" fmla="*/ 2578 w 3105"/>
                <a:gd name="T115" fmla="*/ 1737 h 3149"/>
                <a:gd name="T116" fmla="*/ 2746 w 3105"/>
                <a:gd name="T117" fmla="*/ 1703 h 3149"/>
                <a:gd name="T118" fmla="*/ 2925 w 3105"/>
                <a:gd name="T119" fmla="*/ 1782 h 3149"/>
                <a:gd name="T120" fmla="*/ 3082 w 3105"/>
                <a:gd name="T121" fmla="*/ 1725 h 3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05" h="3149">
                  <a:moveTo>
                    <a:pt x="3026" y="1569"/>
                  </a:moveTo>
                  <a:lnTo>
                    <a:pt x="3026" y="1569"/>
                  </a:lnTo>
                  <a:cubicBezTo>
                    <a:pt x="3004" y="1558"/>
                    <a:pt x="3015" y="1524"/>
                    <a:pt x="3026" y="1445"/>
                  </a:cubicBezTo>
                  <a:cubicBezTo>
                    <a:pt x="3037" y="1356"/>
                    <a:pt x="3004" y="1367"/>
                    <a:pt x="2970" y="1356"/>
                  </a:cubicBezTo>
                  <a:cubicBezTo>
                    <a:pt x="2947" y="1345"/>
                    <a:pt x="2936" y="1322"/>
                    <a:pt x="2925" y="1300"/>
                  </a:cubicBezTo>
                  <a:cubicBezTo>
                    <a:pt x="2914" y="1322"/>
                    <a:pt x="2891" y="1356"/>
                    <a:pt x="2880" y="1389"/>
                  </a:cubicBezTo>
                  <a:cubicBezTo>
                    <a:pt x="2869" y="1445"/>
                    <a:pt x="2858" y="1501"/>
                    <a:pt x="2813" y="1513"/>
                  </a:cubicBezTo>
                  <a:cubicBezTo>
                    <a:pt x="2757" y="1535"/>
                    <a:pt x="2746" y="1434"/>
                    <a:pt x="2701" y="1434"/>
                  </a:cubicBezTo>
                  <a:cubicBezTo>
                    <a:pt x="2645" y="1434"/>
                    <a:pt x="2611" y="1423"/>
                    <a:pt x="2555" y="1378"/>
                  </a:cubicBezTo>
                  <a:cubicBezTo>
                    <a:pt x="2499" y="1322"/>
                    <a:pt x="2488" y="1232"/>
                    <a:pt x="2488" y="1210"/>
                  </a:cubicBezTo>
                  <a:cubicBezTo>
                    <a:pt x="2477" y="1176"/>
                    <a:pt x="2443" y="1199"/>
                    <a:pt x="2432" y="1188"/>
                  </a:cubicBezTo>
                  <a:cubicBezTo>
                    <a:pt x="2421" y="1176"/>
                    <a:pt x="2421" y="1087"/>
                    <a:pt x="2443" y="1065"/>
                  </a:cubicBezTo>
                  <a:cubicBezTo>
                    <a:pt x="2454" y="1053"/>
                    <a:pt x="2477" y="1042"/>
                    <a:pt x="2466" y="1031"/>
                  </a:cubicBezTo>
                  <a:cubicBezTo>
                    <a:pt x="2454" y="1031"/>
                    <a:pt x="2466" y="997"/>
                    <a:pt x="2454" y="952"/>
                  </a:cubicBezTo>
                  <a:cubicBezTo>
                    <a:pt x="2443" y="907"/>
                    <a:pt x="2466" y="907"/>
                    <a:pt x="2488" y="896"/>
                  </a:cubicBezTo>
                  <a:cubicBezTo>
                    <a:pt x="2522" y="874"/>
                    <a:pt x="2522" y="863"/>
                    <a:pt x="2533" y="796"/>
                  </a:cubicBezTo>
                  <a:cubicBezTo>
                    <a:pt x="2533" y="717"/>
                    <a:pt x="2510" y="683"/>
                    <a:pt x="2499" y="661"/>
                  </a:cubicBezTo>
                  <a:cubicBezTo>
                    <a:pt x="2477" y="627"/>
                    <a:pt x="2488" y="594"/>
                    <a:pt x="2510" y="571"/>
                  </a:cubicBezTo>
                  <a:cubicBezTo>
                    <a:pt x="2533" y="549"/>
                    <a:pt x="2522" y="482"/>
                    <a:pt x="2522" y="482"/>
                  </a:cubicBezTo>
                  <a:cubicBezTo>
                    <a:pt x="2578" y="425"/>
                    <a:pt x="2578" y="425"/>
                    <a:pt x="2578" y="425"/>
                  </a:cubicBezTo>
                  <a:cubicBezTo>
                    <a:pt x="2488" y="213"/>
                    <a:pt x="2488" y="213"/>
                    <a:pt x="2488" y="213"/>
                  </a:cubicBezTo>
                  <a:cubicBezTo>
                    <a:pt x="2286" y="112"/>
                    <a:pt x="2286" y="112"/>
                    <a:pt x="2286" y="112"/>
                  </a:cubicBezTo>
                  <a:cubicBezTo>
                    <a:pt x="1984" y="89"/>
                    <a:pt x="1984" y="89"/>
                    <a:pt x="1984" y="89"/>
                  </a:cubicBezTo>
                  <a:cubicBezTo>
                    <a:pt x="1793" y="246"/>
                    <a:pt x="1793" y="246"/>
                    <a:pt x="1793" y="246"/>
                  </a:cubicBezTo>
                  <a:cubicBezTo>
                    <a:pt x="1793" y="246"/>
                    <a:pt x="1771" y="291"/>
                    <a:pt x="1782" y="325"/>
                  </a:cubicBezTo>
                  <a:cubicBezTo>
                    <a:pt x="1793" y="370"/>
                    <a:pt x="1715" y="392"/>
                    <a:pt x="1681" y="358"/>
                  </a:cubicBezTo>
                  <a:cubicBezTo>
                    <a:pt x="1659" y="314"/>
                    <a:pt x="1625" y="246"/>
                    <a:pt x="1569" y="246"/>
                  </a:cubicBezTo>
                  <a:cubicBezTo>
                    <a:pt x="1524" y="258"/>
                    <a:pt x="1479" y="314"/>
                    <a:pt x="1446" y="302"/>
                  </a:cubicBezTo>
                  <a:cubicBezTo>
                    <a:pt x="1423" y="280"/>
                    <a:pt x="1401" y="246"/>
                    <a:pt x="1390" y="269"/>
                  </a:cubicBezTo>
                  <a:cubicBezTo>
                    <a:pt x="1378" y="280"/>
                    <a:pt x="1390" y="347"/>
                    <a:pt x="1367" y="347"/>
                  </a:cubicBezTo>
                  <a:cubicBezTo>
                    <a:pt x="1345" y="347"/>
                    <a:pt x="1289" y="280"/>
                    <a:pt x="1233" y="258"/>
                  </a:cubicBezTo>
                  <a:cubicBezTo>
                    <a:pt x="1177" y="246"/>
                    <a:pt x="1132" y="224"/>
                    <a:pt x="1132" y="201"/>
                  </a:cubicBezTo>
                  <a:cubicBezTo>
                    <a:pt x="1121" y="190"/>
                    <a:pt x="1121" y="145"/>
                    <a:pt x="1098" y="157"/>
                  </a:cubicBezTo>
                  <a:cubicBezTo>
                    <a:pt x="1087" y="168"/>
                    <a:pt x="1042" y="190"/>
                    <a:pt x="1031" y="157"/>
                  </a:cubicBezTo>
                  <a:cubicBezTo>
                    <a:pt x="1009" y="134"/>
                    <a:pt x="964" y="67"/>
                    <a:pt x="919" y="67"/>
                  </a:cubicBezTo>
                  <a:cubicBezTo>
                    <a:pt x="885" y="78"/>
                    <a:pt x="863" y="67"/>
                    <a:pt x="863" y="45"/>
                  </a:cubicBezTo>
                  <a:cubicBezTo>
                    <a:pt x="852" y="22"/>
                    <a:pt x="818" y="0"/>
                    <a:pt x="796" y="45"/>
                  </a:cubicBezTo>
                  <a:cubicBezTo>
                    <a:pt x="773" y="78"/>
                    <a:pt x="740" y="101"/>
                    <a:pt x="706" y="123"/>
                  </a:cubicBezTo>
                  <a:cubicBezTo>
                    <a:pt x="673" y="145"/>
                    <a:pt x="661" y="168"/>
                    <a:pt x="673" y="213"/>
                  </a:cubicBezTo>
                  <a:cubicBezTo>
                    <a:pt x="684" y="258"/>
                    <a:pt x="661" y="314"/>
                    <a:pt x="639" y="336"/>
                  </a:cubicBezTo>
                  <a:cubicBezTo>
                    <a:pt x="605" y="347"/>
                    <a:pt x="549" y="425"/>
                    <a:pt x="549" y="493"/>
                  </a:cubicBezTo>
                  <a:cubicBezTo>
                    <a:pt x="538" y="560"/>
                    <a:pt x="538" y="583"/>
                    <a:pt x="515" y="594"/>
                  </a:cubicBezTo>
                  <a:cubicBezTo>
                    <a:pt x="493" y="594"/>
                    <a:pt x="482" y="627"/>
                    <a:pt x="482" y="683"/>
                  </a:cubicBezTo>
                  <a:cubicBezTo>
                    <a:pt x="482" y="739"/>
                    <a:pt x="482" y="818"/>
                    <a:pt x="460" y="829"/>
                  </a:cubicBezTo>
                  <a:cubicBezTo>
                    <a:pt x="437" y="840"/>
                    <a:pt x="359" y="907"/>
                    <a:pt x="347" y="907"/>
                  </a:cubicBezTo>
                  <a:cubicBezTo>
                    <a:pt x="347" y="907"/>
                    <a:pt x="280" y="885"/>
                    <a:pt x="258" y="874"/>
                  </a:cubicBezTo>
                  <a:cubicBezTo>
                    <a:pt x="224" y="863"/>
                    <a:pt x="157" y="840"/>
                    <a:pt x="157" y="840"/>
                  </a:cubicBezTo>
                  <a:lnTo>
                    <a:pt x="157" y="840"/>
                  </a:lnTo>
                  <a:lnTo>
                    <a:pt x="157" y="840"/>
                  </a:lnTo>
                  <a:cubicBezTo>
                    <a:pt x="168" y="840"/>
                    <a:pt x="168" y="840"/>
                    <a:pt x="168" y="840"/>
                  </a:cubicBezTo>
                  <a:cubicBezTo>
                    <a:pt x="168" y="840"/>
                    <a:pt x="135" y="829"/>
                    <a:pt x="90" y="852"/>
                  </a:cubicBezTo>
                  <a:cubicBezTo>
                    <a:pt x="45" y="863"/>
                    <a:pt x="45" y="907"/>
                    <a:pt x="56" y="941"/>
                  </a:cubicBezTo>
                  <a:cubicBezTo>
                    <a:pt x="67" y="986"/>
                    <a:pt x="78" y="1008"/>
                    <a:pt x="45" y="1031"/>
                  </a:cubicBezTo>
                  <a:cubicBezTo>
                    <a:pt x="11" y="1053"/>
                    <a:pt x="0" y="1098"/>
                    <a:pt x="45" y="1098"/>
                  </a:cubicBezTo>
                  <a:cubicBezTo>
                    <a:pt x="90" y="1087"/>
                    <a:pt x="78" y="1087"/>
                    <a:pt x="90" y="1132"/>
                  </a:cubicBezTo>
                  <a:cubicBezTo>
                    <a:pt x="90" y="1188"/>
                    <a:pt x="90" y="1300"/>
                    <a:pt x="101" y="1300"/>
                  </a:cubicBezTo>
                  <a:cubicBezTo>
                    <a:pt x="112" y="1311"/>
                    <a:pt x="179" y="1300"/>
                    <a:pt x="191" y="1322"/>
                  </a:cubicBezTo>
                  <a:cubicBezTo>
                    <a:pt x="202" y="1356"/>
                    <a:pt x="235" y="1356"/>
                    <a:pt x="235" y="1378"/>
                  </a:cubicBezTo>
                  <a:cubicBezTo>
                    <a:pt x="246" y="1401"/>
                    <a:pt x="246" y="1423"/>
                    <a:pt x="280" y="1434"/>
                  </a:cubicBezTo>
                  <a:cubicBezTo>
                    <a:pt x="314" y="1434"/>
                    <a:pt x="314" y="1445"/>
                    <a:pt x="325" y="1479"/>
                  </a:cubicBezTo>
                  <a:cubicBezTo>
                    <a:pt x="336" y="1513"/>
                    <a:pt x="314" y="1535"/>
                    <a:pt x="347" y="1546"/>
                  </a:cubicBezTo>
                  <a:cubicBezTo>
                    <a:pt x="381" y="1558"/>
                    <a:pt x="347" y="1602"/>
                    <a:pt x="370" y="1625"/>
                  </a:cubicBezTo>
                  <a:cubicBezTo>
                    <a:pt x="392" y="1636"/>
                    <a:pt x="404" y="1636"/>
                    <a:pt x="404" y="1669"/>
                  </a:cubicBezTo>
                  <a:cubicBezTo>
                    <a:pt x="404" y="1714"/>
                    <a:pt x="404" y="1770"/>
                    <a:pt x="426" y="1770"/>
                  </a:cubicBezTo>
                  <a:cubicBezTo>
                    <a:pt x="460" y="1770"/>
                    <a:pt x="471" y="1782"/>
                    <a:pt x="482" y="1793"/>
                  </a:cubicBezTo>
                  <a:cubicBezTo>
                    <a:pt x="493" y="1804"/>
                    <a:pt x="515" y="1815"/>
                    <a:pt x="538" y="1793"/>
                  </a:cubicBezTo>
                  <a:cubicBezTo>
                    <a:pt x="571" y="1782"/>
                    <a:pt x="560" y="1770"/>
                    <a:pt x="594" y="1759"/>
                  </a:cubicBezTo>
                  <a:cubicBezTo>
                    <a:pt x="616" y="1737"/>
                    <a:pt x="616" y="1725"/>
                    <a:pt x="639" y="1725"/>
                  </a:cubicBezTo>
                  <a:cubicBezTo>
                    <a:pt x="650" y="1725"/>
                    <a:pt x="684" y="1759"/>
                    <a:pt x="717" y="1770"/>
                  </a:cubicBezTo>
                  <a:cubicBezTo>
                    <a:pt x="740" y="1782"/>
                    <a:pt x="773" y="1793"/>
                    <a:pt x="784" y="1827"/>
                  </a:cubicBezTo>
                  <a:cubicBezTo>
                    <a:pt x="784" y="1860"/>
                    <a:pt x="784" y="1949"/>
                    <a:pt x="818" y="1982"/>
                  </a:cubicBezTo>
                  <a:cubicBezTo>
                    <a:pt x="863" y="2016"/>
                    <a:pt x="885" y="2027"/>
                    <a:pt x="874" y="2038"/>
                  </a:cubicBezTo>
                  <a:cubicBezTo>
                    <a:pt x="874" y="2061"/>
                    <a:pt x="829" y="2050"/>
                    <a:pt x="829" y="2095"/>
                  </a:cubicBezTo>
                  <a:cubicBezTo>
                    <a:pt x="829" y="2139"/>
                    <a:pt x="829" y="2251"/>
                    <a:pt x="840" y="2285"/>
                  </a:cubicBezTo>
                  <a:cubicBezTo>
                    <a:pt x="852" y="2319"/>
                    <a:pt x="874" y="2262"/>
                    <a:pt x="896" y="2285"/>
                  </a:cubicBezTo>
                  <a:cubicBezTo>
                    <a:pt x="908" y="2307"/>
                    <a:pt x="953" y="2341"/>
                    <a:pt x="953" y="2375"/>
                  </a:cubicBezTo>
                  <a:cubicBezTo>
                    <a:pt x="953" y="2408"/>
                    <a:pt x="941" y="2442"/>
                    <a:pt x="953" y="2486"/>
                  </a:cubicBezTo>
                  <a:cubicBezTo>
                    <a:pt x="964" y="2520"/>
                    <a:pt x="1020" y="2509"/>
                    <a:pt x="1020" y="2520"/>
                  </a:cubicBezTo>
                  <a:cubicBezTo>
                    <a:pt x="1020" y="2543"/>
                    <a:pt x="1020" y="2588"/>
                    <a:pt x="1031" y="2599"/>
                  </a:cubicBezTo>
                  <a:cubicBezTo>
                    <a:pt x="1053" y="2621"/>
                    <a:pt x="1053" y="2610"/>
                    <a:pt x="1098" y="2610"/>
                  </a:cubicBezTo>
                  <a:cubicBezTo>
                    <a:pt x="1143" y="2599"/>
                    <a:pt x="1166" y="2632"/>
                    <a:pt x="1177" y="2655"/>
                  </a:cubicBezTo>
                  <a:cubicBezTo>
                    <a:pt x="1177" y="2655"/>
                    <a:pt x="1177" y="2666"/>
                    <a:pt x="1166" y="2666"/>
                  </a:cubicBezTo>
                  <a:cubicBezTo>
                    <a:pt x="1177" y="2677"/>
                    <a:pt x="1177" y="2677"/>
                    <a:pt x="1188" y="2688"/>
                  </a:cubicBezTo>
                  <a:cubicBezTo>
                    <a:pt x="1199" y="2722"/>
                    <a:pt x="1188" y="2744"/>
                    <a:pt x="1222" y="2733"/>
                  </a:cubicBezTo>
                  <a:cubicBezTo>
                    <a:pt x="1266" y="2722"/>
                    <a:pt x="1401" y="2733"/>
                    <a:pt x="1412" y="2744"/>
                  </a:cubicBezTo>
                  <a:cubicBezTo>
                    <a:pt x="1412" y="2767"/>
                    <a:pt x="1401" y="2823"/>
                    <a:pt x="1435" y="2845"/>
                  </a:cubicBezTo>
                  <a:cubicBezTo>
                    <a:pt x="1468" y="2868"/>
                    <a:pt x="1479" y="2912"/>
                    <a:pt x="1435" y="2912"/>
                  </a:cubicBezTo>
                  <a:cubicBezTo>
                    <a:pt x="1390" y="2912"/>
                    <a:pt x="1356" y="2924"/>
                    <a:pt x="1367" y="2957"/>
                  </a:cubicBezTo>
                  <a:cubicBezTo>
                    <a:pt x="1378" y="2980"/>
                    <a:pt x="1435" y="2957"/>
                    <a:pt x="1435" y="2991"/>
                  </a:cubicBezTo>
                  <a:cubicBezTo>
                    <a:pt x="1423" y="3013"/>
                    <a:pt x="1423" y="3081"/>
                    <a:pt x="1457" y="3058"/>
                  </a:cubicBezTo>
                  <a:cubicBezTo>
                    <a:pt x="1491" y="3036"/>
                    <a:pt x="1535" y="3013"/>
                    <a:pt x="1524" y="2991"/>
                  </a:cubicBezTo>
                  <a:cubicBezTo>
                    <a:pt x="1524" y="2968"/>
                    <a:pt x="1569" y="2968"/>
                    <a:pt x="1569" y="3002"/>
                  </a:cubicBezTo>
                  <a:cubicBezTo>
                    <a:pt x="1569" y="3036"/>
                    <a:pt x="1558" y="3047"/>
                    <a:pt x="1591" y="3047"/>
                  </a:cubicBezTo>
                  <a:cubicBezTo>
                    <a:pt x="1625" y="3047"/>
                    <a:pt x="1636" y="3092"/>
                    <a:pt x="1636" y="3114"/>
                  </a:cubicBezTo>
                  <a:cubicBezTo>
                    <a:pt x="1647" y="3148"/>
                    <a:pt x="1670" y="3148"/>
                    <a:pt x="1737" y="3137"/>
                  </a:cubicBezTo>
                  <a:cubicBezTo>
                    <a:pt x="1782" y="3137"/>
                    <a:pt x="1838" y="3137"/>
                    <a:pt x="1860" y="3137"/>
                  </a:cubicBezTo>
                  <a:cubicBezTo>
                    <a:pt x="1860" y="3103"/>
                    <a:pt x="1860" y="3013"/>
                    <a:pt x="1871" y="3002"/>
                  </a:cubicBezTo>
                  <a:cubicBezTo>
                    <a:pt x="1894" y="3002"/>
                    <a:pt x="1894" y="2980"/>
                    <a:pt x="1894" y="2935"/>
                  </a:cubicBezTo>
                  <a:cubicBezTo>
                    <a:pt x="1883" y="2901"/>
                    <a:pt x="1894" y="2890"/>
                    <a:pt x="1939" y="2879"/>
                  </a:cubicBezTo>
                  <a:cubicBezTo>
                    <a:pt x="1973" y="2879"/>
                    <a:pt x="1995" y="2868"/>
                    <a:pt x="1995" y="2845"/>
                  </a:cubicBezTo>
                  <a:cubicBezTo>
                    <a:pt x="1995" y="2812"/>
                    <a:pt x="1984" y="2789"/>
                    <a:pt x="1961" y="2778"/>
                  </a:cubicBezTo>
                  <a:cubicBezTo>
                    <a:pt x="1950" y="2767"/>
                    <a:pt x="1961" y="2722"/>
                    <a:pt x="1939" y="2677"/>
                  </a:cubicBezTo>
                  <a:cubicBezTo>
                    <a:pt x="1928" y="2632"/>
                    <a:pt x="1950" y="2599"/>
                    <a:pt x="1984" y="2610"/>
                  </a:cubicBezTo>
                  <a:cubicBezTo>
                    <a:pt x="2017" y="2610"/>
                    <a:pt x="1984" y="2565"/>
                    <a:pt x="1995" y="2554"/>
                  </a:cubicBezTo>
                  <a:cubicBezTo>
                    <a:pt x="2017" y="2543"/>
                    <a:pt x="2006" y="2531"/>
                    <a:pt x="2017" y="2464"/>
                  </a:cubicBezTo>
                  <a:cubicBezTo>
                    <a:pt x="2028" y="2408"/>
                    <a:pt x="2062" y="2386"/>
                    <a:pt x="2107" y="2375"/>
                  </a:cubicBezTo>
                  <a:cubicBezTo>
                    <a:pt x="2152" y="2375"/>
                    <a:pt x="2140" y="2319"/>
                    <a:pt x="2174" y="2296"/>
                  </a:cubicBezTo>
                  <a:cubicBezTo>
                    <a:pt x="2219" y="2285"/>
                    <a:pt x="2208" y="2274"/>
                    <a:pt x="2197" y="2251"/>
                  </a:cubicBezTo>
                  <a:cubicBezTo>
                    <a:pt x="2185" y="2229"/>
                    <a:pt x="2197" y="2162"/>
                    <a:pt x="2185" y="2128"/>
                  </a:cubicBezTo>
                  <a:cubicBezTo>
                    <a:pt x="2174" y="2095"/>
                    <a:pt x="2174" y="2016"/>
                    <a:pt x="2185" y="2016"/>
                  </a:cubicBezTo>
                  <a:cubicBezTo>
                    <a:pt x="2208" y="2016"/>
                    <a:pt x="2230" y="2005"/>
                    <a:pt x="2230" y="1982"/>
                  </a:cubicBezTo>
                  <a:cubicBezTo>
                    <a:pt x="2230" y="1949"/>
                    <a:pt x="2264" y="1926"/>
                    <a:pt x="2320" y="1949"/>
                  </a:cubicBezTo>
                  <a:cubicBezTo>
                    <a:pt x="2365" y="1960"/>
                    <a:pt x="2353" y="1915"/>
                    <a:pt x="2365" y="1871"/>
                  </a:cubicBezTo>
                  <a:cubicBezTo>
                    <a:pt x="2376" y="1827"/>
                    <a:pt x="2398" y="1815"/>
                    <a:pt x="2421" y="1815"/>
                  </a:cubicBezTo>
                  <a:cubicBezTo>
                    <a:pt x="2443" y="1815"/>
                    <a:pt x="2477" y="1770"/>
                    <a:pt x="2477" y="1725"/>
                  </a:cubicBezTo>
                  <a:cubicBezTo>
                    <a:pt x="2477" y="1681"/>
                    <a:pt x="2522" y="1714"/>
                    <a:pt x="2578" y="1737"/>
                  </a:cubicBezTo>
                  <a:cubicBezTo>
                    <a:pt x="2622" y="1770"/>
                    <a:pt x="2667" y="1770"/>
                    <a:pt x="2667" y="1737"/>
                  </a:cubicBezTo>
                  <a:cubicBezTo>
                    <a:pt x="2678" y="1714"/>
                    <a:pt x="2701" y="1692"/>
                    <a:pt x="2746" y="1703"/>
                  </a:cubicBezTo>
                  <a:cubicBezTo>
                    <a:pt x="2779" y="1703"/>
                    <a:pt x="2824" y="1737"/>
                    <a:pt x="2846" y="1770"/>
                  </a:cubicBezTo>
                  <a:cubicBezTo>
                    <a:pt x="2869" y="1793"/>
                    <a:pt x="2891" y="1770"/>
                    <a:pt x="2925" y="1782"/>
                  </a:cubicBezTo>
                  <a:cubicBezTo>
                    <a:pt x="2947" y="1804"/>
                    <a:pt x="2970" y="1804"/>
                    <a:pt x="2981" y="1759"/>
                  </a:cubicBezTo>
                  <a:cubicBezTo>
                    <a:pt x="2981" y="1714"/>
                    <a:pt x="3060" y="1759"/>
                    <a:pt x="3082" y="1725"/>
                  </a:cubicBezTo>
                  <a:cubicBezTo>
                    <a:pt x="3104" y="1681"/>
                    <a:pt x="3048" y="1580"/>
                    <a:pt x="3026" y="1569"/>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6" name="Freeform 105">
              <a:extLst>
                <a:ext uri="{FF2B5EF4-FFF2-40B4-BE49-F238E27FC236}">
                  <a16:creationId xmlns:a16="http://schemas.microsoft.com/office/drawing/2014/main" id="{52BE2AE1-8EFF-BC40-A746-444AD055A00E}"/>
                </a:ext>
              </a:extLst>
            </p:cNvPr>
            <p:cNvSpPr>
              <a:spLocks noChangeArrowheads="1"/>
            </p:cNvSpPr>
            <p:nvPr/>
          </p:nvSpPr>
          <p:spPr bwMode="auto">
            <a:xfrm>
              <a:off x="4022725" y="3663950"/>
              <a:ext cx="447675" cy="622300"/>
            </a:xfrm>
            <a:custGeom>
              <a:avLst/>
              <a:gdLst>
                <a:gd name="T0" fmla="*/ 807 w 1245"/>
                <a:gd name="T1" fmla="*/ 471 h 1727"/>
                <a:gd name="T2" fmla="*/ 661 w 1245"/>
                <a:gd name="T3" fmla="*/ 381 h 1727"/>
                <a:gd name="T4" fmla="*/ 594 w 1245"/>
                <a:gd name="T5" fmla="*/ 325 h 1727"/>
                <a:gd name="T6" fmla="*/ 505 w 1245"/>
                <a:gd name="T7" fmla="*/ 325 h 1727"/>
                <a:gd name="T8" fmla="*/ 505 w 1245"/>
                <a:gd name="T9" fmla="*/ 246 h 1727"/>
                <a:gd name="T10" fmla="*/ 482 w 1245"/>
                <a:gd name="T11" fmla="*/ 78 h 1727"/>
                <a:gd name="T12" fmla="*/ 258 w 1245"/>
                <a:gd name="T13" fmla="*/ 22 h 1727"/>
                <a:gd name="T14" fmla="*/ 202 w 1245"/>
                <a:gd name="T15" fmla="*/ 22 h 1727"/>
                <a:gd name="T16" fmla="*/ 146 w 1245"/>
                <a:gd name="T17" fmla="*/ 191 h 1727"/>
                <a:gd name="T18" fmla="*/ 179 w 1245"/>
                <a:gd name="T19" fmla="*/ 370 h 1727"/>
                <a:gd name="T20" fmla="*/ 56 w 1245"/>
                <a:gd name="T21" fmla="*/ 347 h 1727"/>
                <a:gd name="T22" fmla="*/ 67 w 1245"/>
                <a:gd name="T23" fmla="*/ 605 h 1727"/>
                <a:gd name="T24" fmla="*/ 191 w 1245"/>
                <a:gd name="T25" fmla="*/ 751 h 1727"/>
                <a:gd name="T26" fmla="*/ 56 w 1245"/>
                <a:gd name="T27" fmla="*/ 728 h 1727"/>
                <a:gd name="T28" fmla="*/ 34 w 1245"/>
                <a:gd name="T29" fmla="*/ 639 h 1727"/>
                <a:gd name="T30" fmla="*/ 11 w 1245"/>
                <a:gd name="T31" fmla="*/ 627 h 1727"/>
                <a:gd name="T32" fmla="*/ 101 w 1245"/>
                <a:gd name="T33" fmla="*/ 941 h 1727"/>
                <a:gd name="T34" fmla="*/ 303 w 1245"/>
                <a:gd name="T35" fmla="*/ 1154 h 1727"/>
                <a:gd name="T36" fmla="*/ 292 w 1245"/>
                <a:gd name="T37" fmla="*/ 1434 h 1727"/>
                <a:gd name="T38" fmla="*/ 112 w 1245"/>
                <a:gd name="T39" fmla="*/ 1647 h 1727"/>
                <a:gd name="T40" fmla="*/ 258 w 1245"/>
                <a:gd name="T41" fmla="*/ 1681 h 1727"/>
                <a:gd name="T42" fmla="*/ 348 w 1245"/>
                <a:gd name="T43" fmla="*/ 1569 h 1727"/>
                <a:gd name="T44" fmla="*/ 516 w 1245"/>
                <a:gd name="T45" fmla="*/ 1468 h 1727"/>
                <a:gd name="T46" fmla="*/ 706 w 1245"/>
                <a:gd name="T47" fmla="*/ 1513 h 1727"/>
                <a:gd name="T48" fmla="*/ 863 w 1245"/>
                <a:gd name="T49" fmla="*/ 1647 h 1727"/>
                <a:gd name="T50" fmla="*/ 953 w 1245"/>
                <a:gd name="T51" fmla="*/ 1681 h 1727"/>
                <a:gd name="T52" fmla="*/ 964 w 1245"/>
                <a:gd name="T53" fmla="*/ 1513 h 1727"/>
                <a:gd name="T54" fmla="*/ 1054 w 1245"/>
                <a:gd name="T55" fmla="*/ 1345 h 1727"/>
                <a:gd name="T56" fmla="*/ 1199 w 1245"/>
                <a:gd name="T57" fmla="*/ 1311 h 1727"/>
                <a:gd name="T58" fmla="*/ 1244 w 1245"/>
                <a:gd name="T59" fmla="*/ 1143 h 1727"/>
                <a:gd name="T60" fmla="*/ 1166 w 1245"/>
                <a:gd name="T61" fmla="*/ 1009 h 1727"/>
                <a:gd name="T62" fmla="*/ 1009 w 1245"/>
                <a:gd name="T63" fmla="*/ 896 h 1727"/>
                <a:gd name="T64" fmla="*/ 941 w 1245"/>
                <a:gd name="T65" fmla="*/ 751 h 1727"/>
                <a:gd name="T66" fmla="*/ 897 w 1245"/>
                <a:gd name="T67" fmla="*/ 605 h 1727"/>
                <a:gd name="T68" fmla="*/ 930 w 1245"/>
                <a:gd name="T69" fmla="*/ 471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45" h="1727">
                  <a:moveTo>
                    <a:pt x="807" y="471"/>
                  </a:moveTo>
                  <a:lnTo>
                    <a:pt x="807" y="471"/>
                  </a:lnTo>
                  <a:cubicBezTo>
                    <a:pt x="740" y="482"/>
                    <a:pt x="717" y="482"/>
                    <a:pt x="706" y="448"/>
                  </a:cubicBezTo>
                  <a:cubicBezTo>
                    <a:pt x="706" y="426"/>
                    <a:pt x="695" y="381"/>
                    <a:pt x="661" y="381"/>
                  </a:cubicBezTo>
                  <a:cubicBezTo>
                    <a:pt x="628" y="381"/>
                    <a:pt x="639" y="370"/>
                    <a:pt x="639" y="336"/>
                  </a:cubicBezTo>
                  <a:cubicBezTo>
                    <a:pt x="639" y="302"/>
                    <a:pt x="594" y="302"/>
                    <a:pt x="594" y="325"/>
                  </a:cubicBezTo>
                  <a:cubicBezTo>
                    <a:pt x="605" y="347"/>
                    <a:pt x="561" y="370"/>
                    <a:pt x="527" y="392"/>
                  </a:cubicBezTo>
                  <a:cubicBezTo>
                    <a:pt x="493" y="415"/>
                    <a:pt x="493" y="347"/>
                    <a:pt x="505" y="325"/>
                  </a:cubicBezTo>
                  <a:cubicBezTo>
                    <a:pt x="505" y="291"/>
                    <a:pt x="448" y="314"/>
                    <a:pt x="437" y="291"/>
                  </a:cubicBezTo>
                  <a:cubicBezTo>
                    <a:pt x="426" y="258"/>
                    <a:pt x="460" y="246"/>
                    <a:pt x="505" y="246"/>
                  </a:cubicBezTo>
                  <a:cubicBezTo>
                    <a:pt x="549" y="246"/>
                    <a:pt x="538" y="202"/>
                    <a:pt x="505" y="179"/>
                  </a:cubicBezTo>
                  <a:cubicBezTo>
                    <a:pt x="471" y="157"/>
                    <a:pt x="482" y="101"/>
                    <a:pt x="482" y="78"/>
                  </a:cubicBezTo>
                  <a:cubicBezTo>
                    <a:pt x="471" y="67"/>
                    <a:pt x="336" y="56"/>
                    <a:pt x="292" y="67"/>
                  </a:cubicBezTo>
                  <a:cubicBezTo>
                    <a:pt x="258" y="78"/>
                    <a:pt x="269" y="56"/>
                    <a:pt x="258" y="22"/>
                  </a:cubicBezTo>
                  <a:cubicBezTo>
                    <a:pt x="247" y="11"/>
                    <a:pt x="247" y="11"/>
                    <a:pt x="236" y="0"/>
                  </a:cubicBezTo>
                  <a:cubicBezTo>
                    <a:pt x="236" y="11"/>
                    <a:pt x="213" y="22"/>
                    <a:pt x="202" y="22"/>
                  </a:cubicBezTo>
                  <a:cubicBezTo>
                    <a:pt x="168" y="33"/>
                    <a:pt x="157" y="56"/>
                    <a:pt x="157" y="89"/>
                  </a:cubicBezTo>
                  <a:cubicBezTo>
                    <a:pt x="168" y="123"/>
                    <a:pt x="157" y="168"/>
                    <a:pt x="146" y="191"/>
                  </a:cubicBezTo>
                  <a:cubicBezTo>
                    <a:pt x="135" y="224"/>
                    <a:pt x="146" y="258"/>
                    <a:pt x="157" y="269"/>
                  </a:cubicBezTo>
                  <a:cubicBezTo>
                    <a:pt x="179" y="291"/>
                    <a:pt x="202" y="358"/>
                    <a:pt x="179" y="370"/>
                  </a:cubicBezTo>
                  <a:cubicBezTo>
                    <a:pt x="168" y="392"/>
                    <a:pt x="157" y="392"/>
                    <a:pt x="123" y="370"/>
                  </a:cubicBezTo>
                  <a:cubicBezTo>
                    <a:pt x="90" y="347"/>
                    <a:pt x="56" y="347"/>
                    <a:pt x="56" y="347"/>
                  </a:cubicBezTo>
                  <a:cubicBezTo>
                    <a:pt x="56" y="347"/>
                    <a:pt x="56" y="358"/>
                    <a:pt x="56" y="370"/>
                  </a:cubicBezTo>
                  <a:cubicBezTo>
                    <a:pt x="56" y="403"/>
                    <a:pt x="45" y="538"/>
                    <a:pt x="67" y="605"/>
                  </a:cubicBezTo>
                  <a:cubicBezTo>
                    <a:pt x="79" y="661"/>
                    <a:pt x="112" y="684"/>
                    <a:pt x="157" y="695"/>
                  </a:cubicBezTo>
                  <a:cubicBezTo>
                    <a:pt x="191" y="706"/>
                    <a:pt x="202" y="728"/>
                    <a:pt x="191" y="751"/>
                  </a:cubicBezTo>
                  <a:cubicBezTo>
                    <a:pt x="168" y="762"/>
                    <a:pt x="135" y="762"/>
                    <a:pt x="112" y="740"/>
                  </a:cubicBezTo>
                  <a:cubicBezTo>
                    <a:pt x="101" y="717"/>
                    <a:pt x="79" y="717"/>
                    <a:pt x="56" y="728"/>
                  </a:cubicBezTo>
                  <a:cubicBezTo>
                    <a:pt x="45" y="740"/>
                    <a:pt x="45" y="728"/>
                    <a:pt x="56" y="706"/>
                  </a:cubicBezTo>
                  <a:cubicBezTo>
                    <a:pt x="67" y="684"/>
                    <a:pt x="56" y="650"/>
                    <a:pt x="34" y="639"/>
                  </a:cubicBezTo>
                  <a:cubicBezTo>
                    <a:pt x="23" y="616"/>
                    <a:pt x="23" y="538"/>
                    <a:pt x="11" y="538"/>
                  </a:cubicBezTo>
                  <a:cubicBezTo>
                    <a:pt x="0" y="527"/>
                    <a:pt x="0" y="594"/>
                    <a:pt x="11" y="627"/>
                  </a:cubicBezTo>
                  <a:cubicBezTo>
                    <a:pt x="34" y="672"/>
                    <a:pt x="0" y="706"/>
                    <a:pt x="23" y="762"/>
                  </a:cubicBezTo>
                  <a:cubicBezTo>
                    <a:pt x="45" y="829"/>
                    <a:pt x="67" y="919"/>
                    <a:pt x="101" y="941"/>
                  </a:cubicBezTo>
                  <a:cubicBezTo>
                    <a:pt x="135" y="964"/>
                    <a:pt x="157" y="975"/>
                    <a:pt x="191" y="1020"/>
                  </a:cubicBezTo>
                  <a:cubicBezTo>
                    <a:pt x="213" y="1053"/>
                    <a:pt x="292" y="1120"/>
                    <a:pt x="303" y="1154"/>
                  </a:cubicBezTo>
                  <a:cubicBezTo>
                    <a:pt x="303" y="1188"/>
                    <a:pt x="258" y="1233"/>
                    <a:pt x="269" y="1289"/>
                  </a:cubicBezTo>
                  <a:cubicBezTo>
                    <a:pt x="280" y="1356"/>
                    <a:pt x="303" y="1412"/>
                    <a:pt x="292" y="1434"/>
                  </a:cubicBezTo>
                  <a:cubicBezTo>
                    <a:pt x="280" y="1468"/>
                    <a:pt x="236" y="1502"/>
                    <a:pt x="202" y="1535"/>
                  </a:cubicBezTo>
                  <a:cubicBezTo>
                    <a:pt x="168" y="1558"/>
                    <a:pt x="112" y="1614"/>
                    <a:pt x="112" y="1647"/>
                  </a:cubicBezTo>
                  <a:cubicBezTo>
                    <a:pt x="112" y="1681"/>
                    <a:pt x="157" y="1658"/>
                    <a:pt x="202" y="1658"/>
                  </a:cubicBezTo>
                  <a:cubicBezTo>
                    <a:pt x="236" y="1658"/>
                    <a:pt x="247" y="1647"/>
                    <a:pt x="258" y="1681"/>
                  </a:cubicBezTo>
                  <a:cubicBezTo>
                    <a:pt x="258" y="1658"/>
                    <a:pt x="269" y="1647"/>
                    <a:pt x="269" y="1625"/>
                  </a:cubicBezTo>
                  <a:cubicBezTo>
                    <a:pt x="280" y="1591"/>
                    <a:pt x="336" y="1591"/>
                    <a:pt x="348" y="1569"/>
                  </a:cubicBezTo>
                  <a:cubicBezTo>
                    <a:pt x="359" y="1546"/>
                    <a:pt x="437" y="1513"/>
                    <a:pt x="460" y="1513"/>
                  </a:cubicBezTo>
                  <a:cubicBezTo>
                    <a:pt x="482" y="1524"/>
                    <a:pt x="505" y="1491"/>
                    <a:pt x="516" y="1468"/>
                  </a:cubicBezTo>
                  <a:cubicBezTo>
                    <a:pt x="538" y="1457"/>
                    <a:pt x="628" y="1457"/>
                    <a:pt x="650" y="1491"/>
                  </a:cubicBezTo>
                  <a:cubicBezTo>
                    <a:pt x="661" y="1513"/>
                    <a:pt x="672" y="1513"/>
                    <a:pt x="706" y="1513"/>
                  </a:cubicBezTo>
                  <a:cubicBezTo>
                    <a:pt x="740" y="1524"/>
                    <a:pt x="740" y="1569"/>
                    <a:pt x="785" y="1591"/>
                  </a:cubicBezTo>
                  <a:cubicBezTo>
                    <a:pt x="818" y="1602"/>
                    <a:pt x="841" y="1614"/>
                    <a:pt x="863" y="1647"/>
                  </a:cubicBezTo>
                  <a:cubicBezTo>
                    <a:pt x="885" y="1692"/>
                    <a:pt x="885" y="1692"/>
                    <a:pt x="919" y="1703"/>
                  </a:cubicBezTo>
                  <a:cubicBezTo>
                    <a:pt x="941" y="1715"/>
                    <a:pt x="953" y="1726"/>
                    <a:pt x="953" y="1681"/>
                  </a:cubicBezTo>
                  <a:cubicBezTo>
                    <a:pt x="953" y="1647"/>
                    <a:pt x="908" y="1580"/>
                    <a:pt x="908" y="1580"/>
                  </a:cubicBezTo>
                  <a:cubicBezTo>
                    <a:pt x="908" y="1580"/>
                    <a:pt x="941" y="1535"/>
                    <a:pt x="964" y="1513"/>
                  </a:cubicBezTo>
                  <a:cubicBezTo>
                    <a:pt x="975" y="1491"/>
                    <a:pt x="964" y="1367"/>
                    <a:pt x="975" y="1345"/>
                  </a:cubicBezTo>
                  <a:cubicBezTo>
                    <a:pt x="975" y="1322"/>
                    <a:pt x="1009" y="1333"/>
                    <a:pt x="1054" y="1345"/>
                  </a:cubicBezTo>
                  <a:cubicBezTo>
                    <a:pt x="1098" y="1356"/>
                    <a:pt x="1110" y="1345"/>
                    <a:pt x="1121" y="1311"/>
                  </a:cubicBezTo>
                  <a:cubicBezTo>
                    <a:pt x="1143" y="1277"/>
                    <a:pt x="1177" y="1300"/>
                    <a:pt x="1199" y="1311"/>
                  </a:cubicBezTo>
                  <a:cubicBezTo>
                    <a:pt x="1210" y="1322"/>
                    <a:pt x="1222" y="1277"/>
                    <a:pt x="1222" y="1233"/>
                  </a:cubicBezTo>
                  <a:cubicBezTo>
                    <a:pt x="1222" y="1188"/>
                    <a:pt x="1244" y="1154"/>
                    <a:pt x="1244" y="1143"/>
                  </a:cubicBezTo>
                  <a:cubicBezTo>
                    <a:pt x="1244" y="1120"/>
                    <a:pt x="1188" y="1109"/>
                    <a:pt x="1166" y="1109"/>
                  </a:cubicBezTo>
                  <a:cubicBezTo>
                    <a:pt x="1154" y="1098"/>
                    <a:pt x="1154" y="1053"/>
                    <a:pt x="1166" y="1009"/>
                  </a:cubicBezTo>
                  <a:cubicBezTo>
                    <a:pt x="1166" y="964"/>
                    <a:pt x="1132" y="941"/>
                    <a:pt x="1098" y="908"/>
                  </a:cubicBezTo>
                  <a:cubicBezTo>
                    <a:pt x="1065" y="885"/>
                    <a:pt x="1043" y="908"/>
                    <a:pt x="1009" y="896"/>
                  </a:cubicBezTo>
                  <a:cubicBezTo>
                    <a:pt x="986" y="885"/>
                    <a:pt x="998" y="829"/>
                    <a:pt x="1020" y="796"/>
                  </a:cubicBezTo>
                  <a:cubicBezTo>
                    <a:pt x="1031" y="773"/>
                    <a:pt x="998" y="751"/>
                    <a:pt x="941" y="751"/>
                  </a:cubicBezTo>
                  <a:cubicBezTo>
                    <a:pt x="885" y="762"/>
                    <a:pt x="863" y="773"/>
                    <a:pt x="863" y="717"/>
                  </a:cubicBezTo>
                  <a:cubicBezTo>
                    <a:pt x="863" y="672"/>
                    <a:pt x="885" y="650"/>
                    <a:pt x="897" y="605"/>
                  </a:cubicBezTo>
                  <a:cubicBezTo>
                    <a:pt x="908" y="571"/>
                    <a:pt x="930" y="493"/>
                    <a:pt x="930" y="493"/>
                  </a:cubicBezTo>
                  <a:cubicBezTo>
                    <a:pt x="930" y="493"/>
                    <a:pt x="930" y="482"/>
                    <a:pt x="930" y="471"/>
                  </a:cubicBezTo>
                  <a:cubicBezTo>
                    <a:pt x="908" y="471"/>
                    <a:pt x="852" y="471"/>
                    <a:pt x="807" y="471"/>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7" name="Freeform 106">
              <a:extLst>
                <a:ext uri="{FF2B5EF4-FFF2-40B4-BE49-F238E27FC236}">
                  <a16:creationId xmlns:a16="http://schemas.microsoft.com/office/drawing/2014/main" id="{5E1FF146-ED7B-8142-99D3-0E6892507AAF}"/>
                </a:ext>
              </a:extLst>
            </p:cNvPr>
            <p:cNvSpPr>
              <a:spLocks noChangeArrowheads="1"/>
            </p:cNvSpPr>
            <p:nvPr/>
          </p:nvSpPr>
          <p:spPr bwMode="auto">
            <a:xfrm>
              <a:off x="4273550" y="4572000"/>
              <a:ext cx="282575" cy="214313"/>
            </a:xfrm>
            <a:custGeom>
              <a:avLst/>
              <a:gdLst>
                <a:gd name="T0" fmla="*/ 728 w 785"/>
                <a:gd name="T1" fmla="*/ 257 h 594"/>
                <a:gd name="T2" fmla="*/ 728 w 785"/>
                <a:gd name="T3" fmla="*/ 257 h 594"/>
                <a:gd name="T4" fmla="*/ 762 w 785"/>
                <a:gd name="T5" fmla="*/ 224 h 594"/>
                <a:gd name="T6" fmla="*/ 762 w 785"/>
                <a:gd name="T7" fmla="*/ 134 h 594"/>
                <a:gd name="T8" fmla="*/ 740 w 785"/>
                <a:gd name="T9" fmla="*/ 100 h 594"/>
                <a:gd name="T10" fmla="*/ 695 w 785"/>
                <a:gd name="T11" fmla="*/ 22 h 594"/>
                <a:gd name="T12" fmla="*/ 639 w 785"/>
                <a:gd name="T13" fmla="*/ 11 h 594"/>
                <a:gd name="T14" fmla="*/ 572 w 785"/>
                <a:gd name="T15" fmla="*/ 55 h 594"/>
                <a:gd name="T16" fmla="*/ 527 w 785"/>
                <a:gd name="T17" fmla="*/ 67 h 594"/>
                <a:gd name="T18" fmla="*/ 471 w 785"/>
                <a:gd name="T19" fmla="*/ 44 h 594"/>
                <a:gd name="T20" fmla="*/ 392 w 785"/>
                <a:gd name="T21" fmla="*/ 22 h 594"/>
                <a:gd name="T22" fmla="*/ 336 w 785"/>
                <a:gd name="T23" fmla="*/ 89 h 594"/>
                <a:gd name="T24" fmla="*/ 157 w 785"/>
                <a:gd name="T25" fmla="*/ 134 h 594"/>
                <a:gd name="T26" fmla="*/ 0 w 785"/>
                <a:gd name="T27" fmla="*/ 235 h 594"/>
                <a:gd name="T28" fmla="*/ 45 w 785"/>
                <a:gd name="T29" fmla="*/ 257 h 594"/>
                <a:gd name="T30" fmla="*/ 224 w 785"/>
                <a:gd name="T31" fmla="*/ 380 h 594"/>
                <a:gd name="T32" fmla="*/ 359 w 785"/>
                <a:gd name="T33" fmla="*/ 436 h 594"/>
                <a:gd name="T34" fmla="*/ 459 w 785"/>
                <a:gd name="T35" fmla="*/ 504 h 594"/>
                <a:gd name="T36" fmla="*/ 527 w 785"/>
                <a:gd name="T37" fmla="*/ 571 h 594"/>
                <a:gd name="T38" fmla="*/ 583 w 785"/>
                <a:gd name="T39" fmla="*/ 593 h 594"/>
                <a:gd name="T40" fmla="*/ 583 w 785"/>
                <a:gd name="T41" fmla="*/ 593 h 594"/>
                <a:gd name="T42" fmla="*/ 605 w 785"/>
                <a:gd name="T43" fmla="*/ 526 h 594"/>
                <a:gd name="T44" fmla="*/ 740 w 785"/>
                <a:gd name="T45" fmla="*/ 448 h 594"/>
                <a:gd name="T46" fmla="*/ 784 w 785"/>
                <a:gd name="T47" fmla="*/ 403 h 594"/>
                <a:gd name="T48" fmla="*/ 751 w 785"/>
                <a:gd name="T49" fmla="*/ 358 h 594"/>
                <a:gd name="T50" fmla="*/ 728 w 785"/>
                <a:gd name="T51" fmla="*/ 257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5" h="594">
                  <a:moveTo>
                    <a:pt x="728" y="257"/>
                  </a:moveTo>
                  <a:lnTo>
                    <a:pt x="728" y="257"/>
                  </a:lnTo>
                  <a:cubicBezTo>
                    <a:pt x="751" y="246"/>
                    <a:pt x="773" y="235"/>
                    <a:pt x="762" y="224"/>
                  </a:cubicBezTo>
                  <a:cubicBezTo>
                    <a:pt x="751" y="212"/>
                    <a:pt x="740" y="156"/>
                    <a:pt x="762" y="134"/>
                  </a:cubicBezTo>
                  <a:cubicBezTo>
                    <a:pt x="784" y="123"/>
                    <a:pt x="762" y="100"/>
                    <a:pt x="740" y="100"/>
                  </a:cubicBezTo>
                  <a:cubicBezTo>
                    <a:pt x="717" y="100"/>
                    <a:pt x="695" y="55"/>
                    <a:pt x="695" y="22"/>
                  </a:cubicBezTo>
                  <a:cubicBezTo>
                    <a:pt x="684" y="0"/>
                    <a:pt x="661" y="0"/>
                    <a:pt x="639" y="11"/>
                  </a:cubicBezTo>
                  <a:cubicBezTo>
                    <a:pt x="605" y="33"/>
                    <a:pt x="583" y="22"/>
                    <a:pt x="572" y="55"/>
                  </a:cubicBezTo>
                  <a:cubicBezTo>
                    <a:pt x="560" y="89"/>
                    <a:pt x="538" y="89"/>
                    <a:pt x="527" y="67"/>
                  </a:cubicBezTo>
                  <a:cubicBezTo>
                    <a:pt x="515" y="33"/>
                    <a:pt x="482" y="67"/>
                    <a:pt x="471" y="44"/>
                  </a:cubicBezTo>
                  <a:cubicBezTo>
                    <a:pt x="448" y="22"/>
                    <a:pt x="437" y="33"/>
                    <a:pt x="392" y="22"/>
                  </a:cubicBezTo>
                  <a:cubicBezTo>
                    <a:pt x="359" y="0"/>
                    <a:pt x="348" y="67"/>
                    <a:pt x="336" y="89"/>
                  </a:cubicBezTo>
                  <a:cubicBezTo>
                    <a:pt x="325" y="123"/>
                    <a:pt x="202" y="145"/>
                    <a:pt x="157" y="134"/>
                  </a:cubicBezTo>
                  <a:cubicBezTo>
                    <a:pt x="112" y="134"/>
                    <a:pt x="34" y="201"/>
                    <a:pt x="0" y="235"/>
                  </a:cubicBezTo>
                  <a:cubicBezTo>
                    <a:pt x="22" y="246"/>
                    <a:pt x="34" y="246"/>
                    <a:pt x="45" y="257"/>
                  </a:cubicBezTo>
                  <a:cubicBezTo>
                    <a:pt x="123" y="291"/>
                    <a:pt x="202" y="347"/>
                    <a:pt x="224" y="380"/>
                  </a:cubicBezTo>
                  <a:cubicBezTo>
                    <a:pt x="258" y="414"/>
                    <a:pt x="303" y="425"/>
                    <a:pt x="359" y="436"/>
                  </a:cubicBezTo>
                  <a:cubicBezTo>
                    <a:pt x="403" y="436"/>
                    <a:pt x="448" y="448"/>
                    <a:pt x="459" y="504"/>
                  </a:cubicBezTo>
                  <a:cubicBezTo>
                    <a:pt x="482" y="549"/>
                    <a:pt x="482" y="560"/>
                    <a:pt x="527" y="571"/>
                  </a:cubicBezTo>
                  <a:cubicBezTo>
                    <a:pt x="549" y="582"/>
                    <a:pt x="560" y="582"/>
                    <a:pt x="583" y="593"/>
                  </a:cubicBezTo>
                  <a:lnTo>
                    <a:pt x="583" y="593"/>
                  </a:lnTo>
                  <a:cubicBezTo>
                    <a:pt x="583" y="593"/>
                    <a:pt x="583" y="560"/>
                    <a:pt x="605" y="526"/>
                  </a:cubicBezTo>
                  <a:cubicBezTo>
                    <a:pt x="628" y="481"/>
                    <a:pt x="717" y="459"/>
                    <a:pt x="740" y="448"/>
                  </a:cubicBezTo>
                  <a:cubicBezTo>
                    <a:pt x="762" y="448"/>
                    <a:pt x="773" y="414"/>
                    <a:pt x="784" y="403"/>
                  </a:cubicBezTo>
                  <a:cubicBezTo>
                    <a:pt x="773" y="391"/>
                    <a:pt x="762" y="369"/>
                    <a:pt x="751" y="358"/>
                  </a:cubicBezTo>
                  <a:cubicBezTo>
                    <a:pt x="740" y="336"/>
                    <a:pt x="706" y="257"/>
                    <a:pt x="728" y="257"/>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8" name="Freeform 107">
              <a:extLst>
                <a:ext uri="{FF2B5EF4-FFF2-40B4-BE49-F238E27FC236}">
                  <a16:creationId xmlns:a16="http://schemas.microsoft.com/office/drawing/2014/main" id="{CCB2BECF-30BE-9448-AD5E-9C94A7DF8B86}"/>
                </a:ext>
              </a:extLst>
            </p:cNvPr>
            <p:cNvSpPr>
              <a:spLocks noChangeArrowheads="1"/>
            </p:cNvSpPr>
            <p:nvPr/>
          </p:nvSpPr>
          <p:spPr bwMode="auto">
            <a:xfrm>
              <a:off x="5224463" y="4010025"/>
              <a:ext cx="379412" cy="423863"/>
            </a:xfrm>
            <a:custGeom>
              <a:avLst/>
              <a:gdLst>
                <a:gd name="T0" fmla="*/ 280 w 1054"/>
                <a:gd name="T1" fmla="*/ 1098 h 1177"/>
                <a:gd name="T2" fmla="*/ 280 w 1054"/>
                <a:gd name="T3" fmla="*/ 1098 h 1177"/>
                <a:gd name="T4" fmla="*/ 358 w 1054"/>
                <a:gd name="T5" fmla="*/ 1154 h 1177"/>
                <a:gd name="T6" fmla="*/ 370 w 1054"/>
                <a:gd name="T7" fmla="*/ 1176 h 1177"/>
                <a:gd name="T8" fmla="*/ 448 w 1054"/>
                <a:gd name="T9" fmla="*/ 1143 h 1177"/>
                <a:gd name="T10" fmla="*/ 448 w 1054"/>
                <a:gd name="T11" fmla="*/ 1076 h 1177"/>
                <a:gd name="T12" fmla="*/ 515 w 1054"/>
                <a:gd name="T13" fmla="*/ 1008 h 1177"/>
                <a:gd name="T14" fmla="*/ 527 w 1054"/>
                <a:gd name="T15" fmla="*/ 1008 h 1177"/>
                <a:gd name="T16" fmla="*/ 538 w 1054"/>
                <a:gd name="T17" fmla="*/ 851 h 1177"/>
                <a:gd name="T18" fmla="*/ 560 w 1054"/>
                <a:gd name="T19" fmla="*/ 840 h 1177"/>
                <a:gd name="T20" fmla="*/ 650 w 1054"/>
                <a:gd name="T21" fmla="*/ 795 h 1177"/>
                <a:gd name="T22" fmla="*/ 739 w 1054"/>
                <a:gd name="T23" fmla="*/ 739 h 1177"/>
                <a:gd name="T24" fmla="*/ 751 w 1054"/>
                <a:gd name="T25" fmla="*/ 627 h 1177"/>
                <a:gd name="T26" fmla="*/ 796 w 1054"/>
                <a:gd name="T27" fmla="*/ 582 h 1177"/>
                <a:gd name="T28" fmla="*/ 829 w 1054"/>
                <a:gd name="T29" fmla="*/ 538 h 1177"/>
                <a:gd name="T30" fmla="*/ 818 w 1054"/>
                <a:gd name="T31" fmla="*/ 470 h 1177"/>
                <a:gd name="T32" fmla="*/ 840 w 1054"/>
                <a:gd name="T33" fmla="*/ 403 h 1177"/>
                <a:gd name="T34" fmla="*/ 930 w 1054"/>
                <a:gd name="T35" fmla="*/ 425 h 1177"/>
                <a:gd name="T36" fmla="*/ 975 w 1054"/>
                <a:gd name="T37" fmla="*/ 392 h 1177"/>
                <a:gd name="T38" fmla="*/ 1042 w 1054"/>
                <a:gd name="T39" fmla="*/ 369 h 1177"/>
                <a:gd name="T40" fmla="*/ 1042 w 1054"/>
                <a:gd name="T41" fmla="*/ 291 h 1177"/>
                <a:gd name="T42" fmla="*/ 997 w 1054"/>
                <a:gd name="T43" fmla="*/ 246 h 1177"/>
                <a:gd name="T44" fmla="*/ 997 w 1054"/>
                <a:gd name="T45" fmla="*/ 112 h 1177"/>
                <a:gd name="T46" fmla="*/ 975 w 1054"/>
                <a:gd name="T47" fmla="*/ 33 h 1177"/>
                <a:gd name="T48" fmla="*/ 919 w 1054"/>
                <a:gd name="T49" fmla="*/ 45 h 1177"/>
                <a:gd name="T50" fmla="*/ 863 w 1054"/>
                <a:gd name="T51" fmla="*/ 89 h 1177"/>
                <a:gd name="T52" fmla="*/ 829 w 1054"/>
                <a:gd name="T53" fmla="*/ 134 h 1177"/>
                <a:gd name="T54" fmla="*/ 739 w 1054"/>
                <a:gd name="T55" fmla="*/ 190 h 1177"/>
                <a:gd name="T56" fmla="*/ 639 w 1054"/>
                <a:gd name="T57" fmla="*/ 89 h 1177"/>
                <a:gd name="T58" fmla="*/ 560 w 1054"/>
                <a:gd name="T59" fmla="*/ 134 h 1177"/>
                <a:gd name="T60" fmla="*/ 538 w 1054"/>
                <a:gd name="T61" fmla="*/ 156 h 1177"/>
                <a:gd name="T62" fmla="*/ 560 w 1054"/>
                <a:gd name="T63" fmla="*/ 280 h 1177"/>
                <a:gd name="T64" fmla="*/ 639 w 1054"/>
                <a:gd name="T65" fmla="*/ 291 h 1177"/>
                <a:gd name="T66" fmla="*/ 605 w 1054"/>
                <a:gd name="T67" fmla="*/ 336 h 1177"/>
                <a:gd name="T68" fmla="*/ 538 w 1054"/>
                <a:gd name="T69" fmla="*/ 392 h 1177"/>
                <a:gd name="T70" fmla="*/ 493 w 1054"/>
                <a:gd name="T71" fmla="*/ 358 h 1177"/>
                <a:gd name="T72" fmla="*/ 426 w 1054"/>
                <a:gd name="T73" fmla="*/ 381 h 1177"/>
                <a:gd name="T74" fmla="*/ 392 w 1054"/>
                <a:gd name="T75" fmla="*/ 414 h 1177"/>
                <a:gd name="T76" fmla="*/ 392 w 1054"/>
                <a:gd name="T77" fmla="*/ 504 h 1177"/>
                <a:gd name="T78" fmla="*/ 347 w 1054"/>
                <a:gd name="T79" fmla="*/ 538 h 1177"/>
                <a:gd name="T80" fmla="*/ 314 w 1054"/>
                <a:gd name="T81" fmla="*/ 549 h 1177"/>
                <a:gd name="T82" fmla="*/ 258 w 1054"/>
                <a:gd name="T83" fmla="*/ 538 h 1177"/>
                <a:gd name="T84" fmla="*/ 213 w 1054"/>
                <a:gd name="T85" fmla="*/ 582 h 1177"/>
                <a:gd name="T86" fmla="*/ 123 w 1054"/>
                <a:gd name="T87" fmla="*/ 582 h 1177"/>
                <a:gd name="T88" fmla="*/ 112 w 1054"/>
                <a:gd name="T89" fmla="*/ 549 h 1177"/>
                <a:gd name="T90" fmla="*/ 34 w 1054"/>
                <a:gd name="T91" fmla="*/ 638 h 1177"/>
                <a:gd name="T92" fmla="*/ 34 w 1054"/>
                <a:gd name="T93" fmla="*/ 717 h 1177"/>
                <a:gd name="T94" fmla="*/ 67 w 1054"/>
                <a:gd name="T95" fmla="*/ 751 h 1177"/>
                <a:gd name="T96" fmla="*/ 90 w 1054"/>
                <a:gd name="T97" fmla="*/ 795 h 1177"/>
                <a:gd name="T98" fmla="*/ 112 w 1054"/>
                <a:gd name="T99" fmla="*/ 952 h 1177"/>
                <a:gd name="T100" fmla="*/ 168 w 1054"/>
                <a:gd name="T101" fmla="*/ 975 h 1177"/>
                <a:gd name="T102" fmla="*/ 201 w 1054"/>
                <a:gd name="T103" fmla="*/ 1053 h 1177"/>
                <a:gd name="T104" fmla="*/ 280 w 1054"/>
                <a:gd name="T105" fmla="*/ 1098 h 1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4" h="1177">
                  <a:moveTo>
                    <a:pt x="280" y="1098"/>
                  </a:moveTo>
                  <a:lnTo>
                    <a:pt x="280" y="1098"/>
                  </a:lnTo>
                  <a:cubicBezTo>
                    <a:pt x="325" y="1131"/>
                    <a:pt x="336" y="1143"/>
                    <a:pt x="358" y="1154"/>
                  </a:cubicBezTo>
                  <a:cubicBezTo>
                    <a:pt x="370" y="1165"/>
                    <a:pt x="370" y="1165"/>
                    <a:pt x="370" y="1176"/>
                  </a:cubicBezTo>
                  <a:cubicBezTo>
                    <a:pt x="370" y="1176"/>
                    <a:pt x="437" y="1176"/>
                    <a:pt x="448" y="1143"/>
                  </a:cubicBezTo>
                  <a:cubicBezTo>
                    <a:pt x="459" y="1120"/>
                    <a:pt x="459" y="1098"/>
                    <a:pt x="448" y="1076"/>
                  </a:cubicBezTo>
                  <a:cubicBezTo>
                    <a:pt x="448" y="1053"/>
                    <a:pt x="470" y="997"/>
                    <a:pt x="515" y="1008"/>
                  </a:cubicBezTo>
                  <a:lnTo>
                    <a:pt x="527" y="1008"/>
                  </a:lnTo>
                  <a:cubicBezTo>
                    <a:pt x="538" y="851"/>
                    <a:pt x="538" y="851"/>
                    <a:pt x="538" y="851"/>
                  </a:cubicBezTo>
                  <a:cubicBezTo>
                    <a:pt x="538" y="851"/>
                    <a:pt x="538" y="829"/>
                    <a:pt x="560" y="840"/>
                  </a:cubicBezTo>
                  <a:cubicBezTo>
                    <a:pt x="594" y="840"/>
                    <a:pt x="605" y="818"/>
                    <a:pt x="650" y="795"/>
                  </a:cubicBezTo>
                  <a:cubicBezTo>
                    <a:pt x="695" y="784"/>
                    <a:pt x="728" y="751"/>
                    <a:pt x="739" y="739"/>
                  </a:cubicBezTo>
                  <a:cubicBezTo>
                    <a:pt x="762" y="728"/>
                    <a:pt x="762" y="683"/>
                    <a:pt x="751" y="627"/>
                  </a:cubicBezTo>
                  <a:cubicBezTo>
                    <a:pt x="728" y="582"/>
                    <a:pt x="762" y="582"/>
                    <a:pt x="796" y="582"/>
                  </a:cubicBezTo>
                  <a:cubicBezTo>
                    <a:pt x="829" y="594"/>
                    <a:pt x="807" y="549"/>
                    <a:pt x="829" y="538"/>
                  </a:cubicBezTo>
                  <a:cubicBezTo>
                    <a:pt x="852" y="527"/>
                    <a:pt x="840" y="482"/>
                    <a:pt x="818" y="470"/>
                  </a:cubicBezTo>
                  <a:cubicBezTo>
                    <a:pt x="796" y="459"/>
                    <a:pt x="807" y="414"/>
                    <a:pt x="840" y="403"/>
                  </a:cubicBezTo>
                  <a:cubicBezTo>
                    <a:pt x="863" y="403"/>
                    <a:pt x="908" y="437"/>
                    <a:pt x="930" y="425"/>
                  </a:cubicBezTo>
                  <a:cubicBezTo>
                    <a:pt x="952" y="425"/>
                    <a:pt x="952" y="392"/>
                    <a:pt x="975" y="392"/>
                  </a:cubicBezTo>
                  <a:cubicBezTo>
                    <a:pt x="1008" y="392"/>
                    <a:pt x="1031" y="392"/>
                    <a:pt x="1042" y="369"/>
                  </a:cubicBezTo>
                  <a:cubicBezTo>
                    <a:pt x="1053" y="358"/>
                    <a:pt x="1042" y="313"/>
                    <a:pt x="1042" y="291"/>
                  </a:cubicBezTo>
                  <a:cubicBezTo>
                    <a:pt x="1020" y="302"/>
                    <a:pt x="1008" y="269"/>
                    <a:pt x="997" y="246"/>
                  </a:cubicBezTo>
                  <a:cubicBezTo>
                    <a:pt x="986" y="213"/>
                    <a:pt x="1008" y="123"/>
                    <a:pt x="997" y="112"/>
                  </a:cubicBezTo>
                  <a:cubicBezTo>
                    <a:pt x="986" y="100"/>
                    <a:pt x="975" y="56"/>
                    <a:pt x="975" y="33"/>
                  </a:cubicBezTo>
                  <a:cubicBezTo>
                    <a:pt x="975" y="0"/>
                    <a:pt x="919" y="11"/>
                    <a:pt x="919" y="45"/>
                  </a:cubicBezTo>
                  <a:cubicBezTo>
                    <a:pt x="919" y="78"/>
                    <a:pt x="896" y="89"/>
                    <a:pt x="863" y="89"/>
                  </a:cubicBezTo>
                  <a:cubicBezTo>
                    <a:pt x="829" y="89"/>
                    <a:pt x="840" y="112"/>
                    <a:pt x="829" y="134"/>
                  </a:cubicBezTo>
                  <a:cubicBezTo>
                    <a:pt x="818" y="156"/>
                    <a:pt x="739" y="190"/>
                    <a:pt x="739" y="190"/>
                  </a:cubicBezTo>
                  <a:cubicBezTo>
                    <a:pt x="739" y="190"/>
                    <a:pt x="661" y="112"/>
                    <a:pt x="639" y="89"/>
                  </a:cubicBezTo>
                  <a:cubicBezTo>
                    <a:pt x="616" y="67"/>
                    <a:pt x="583" y="100"/>
                    <a:pt x="560" y="134"/>
                  </a:cubicBezTo>
                  <a:cubicBezTo>
                    <a:pt x="549" y="145"/>
                    <a:pt x="549" y="156"/>
                    <a:pt x="538" y="156"/>
                  </a:cubicBezTo>
                  <a:cubicBezTo>
                    <a:pt x="560" y="280"/>
                    <a:pt x="560" y="280"/>
                    <a:pt x="560" y="280"/>
                  </a:cubicBezTo>
                  <a:cubicBezTo>
                    <a:pt x="560" y="280"/>
                    <a:pt x="616" y="269"/>
                    <a:pt x="639" y="291"/>
                  </a:cubicBezTo>
                  <a:cubicBezTo>
                    <a:pt x="650" y="313"/>
                    <a:pt x="639" y="313"/>
                    <a:pt x="605" y="336"/>
                  </a:cubicBezTo>
                  <a:cubicBezTo>
                    <a:pt x="571" y="358"/>
                    <a:pt x="560" y="403"/>
                    <a:pt x="538" y="392"/>
                  </a:cubicBezTo>
                  <a:cubicBezTo>
                    <a:pt x="515" y="381"/>
                    <a:pt x="504" y="369"/>
                    <a:pt x="493" y="358"/>
                  </a:cubicBezTo>
                  <a:cubicBezTo>
                    <a:pt x="482" y="347"/>
                    <a:pt x="459" y="403"/>
                    <a:pt x="426" y="381"/>
                  </a:cubicBezTo>
                  <a:cubicBezTo>
                    <a:pt x="403" y="358"/>
                    <a:pt x="392" y="369"/>
                    <a:pt x="392" y="414"/>
                  </a:cubicBezTo>
                  <a:cubicBezTo>
                    <a:pt x="403" y="459"/>
                    <a:pt x="414" y="515"/>
                    <a:pt x="392" y="504"/>
                  </a:cubicBezTo>
                  <a:cubicBezTo>
                    <a:pt x="370" y="504"/>
                    <a:pt x="347" y="504"/>
                    <a:pt x="347" y="538"/>
                  </a:cubicBezTo>
                  <a:cubicBezTo>
                    <a:pt x="347" y="571"/>
                    <a:pt x="347" y="560"/>
                    <a:pt x="314" y="549"/>
                  </a:cubicBezTo>
                  <a:cubicBezTo>
                    <a:pt x="280" y="549"/>
                    <a:pt x="269" y="538"/>
                    <a:pt x="258" y="538"/>
                  </a:cubicBezTo>
                  <a:cubicBezTo>
                    <a:pt x="235" y="527"/>
                    <a:pt x="235" y="560"/>
                    <a:pt x="213" y="582"/>
                  </a:cubicBezTo>
                  <a:cubicBezTo>
                    <a:pt x="190" y="594"/>
                    <a:pt x="145" y="594"/>
                    <a:pt x="123" y="582"/>
                  </a:cubicBezTo>
                  <a:cubicBezTo>
                    <a:pt x="112" y="560"/>
                    <a:pt x="112" y="549"/>
                    <a:pt x="112" y="549"/>
                  </a:cubicBezTo>
                  <a:cubicBezTo>
                    <a:pt x="112" y="549"/>
                    <a:pt x="67" y="627"/>
                    <a:pt x="34" y="638"/>
                  </a:cubicBezTo>
                  <a:cubicBezTo>
                    <a:pt x="11" y="650"/>
                    <a:pt x="0" y="717"/>
                    <a:pt x="34" y="717"/>
                  </a:cubicBezTo>
                  <a:cubicBezTo>
                    <a:pt x="78" y="717"/>
                    <a:pt x="78" y="739"/>
                    <a:pt x="67" y="751"/>
                  </a:cubicBezTo>
                  <a:cubicBezTo>
                    <a:pt x="56" y="762"/>
                    <a:pt x="67" y="784"/>
                    <a:pt x="90" y="795"/>
                  </a:cubicBezTo>
                  <a:cubicBezTo>
                    <a:pt x="101" y="795"/>
                    <a:pt x="112" y="941"/>
                    <a:pt x="112" y="952"/>
                  </a:cubicBezTo>
                  <a:cubicBezTo>
                    <a:pt x="101" y="963"/>
                    <a:pt x="157" y="952"/>
                    <a:pt x="168" y="975"/>
                  </a:cubicBezTo>
                  <a:cubicBezTo>
                    <a:pt x="179" y="986"/>
                    <a:pt x="201" y="1053"/>
                    <a:pt x="201" y="1053"/>
                  </a:cubicBezTo>
                  <a:cubicBezTo>
                    <a:pt x="201" y="1020"/>
                    <a:pt x="246" y="1064"/>
                    <a:pt x="280" y="1098"/>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7" name="Freeform 196">
              <a:extLst>
                <a:ext uri="{FF2B5EF4-FFF2-40B4-BE49-F238E27FC236}">
                  <a16:creationId xmlns:a16="http://schemas.microsoft.com/office/drawing/2014/main" id="{A6C1D8F2-C0BF-A04C-BAFB-102FE77566ED}"/>
                </a:ext>
              </a:extLst>
            </p:cNvPr>
            <p:cNvSpPr>
              <a:spLocks noChangeArrowheads="1"/>
            </p:cNvSpPr>
            <p:nvPr/>
          </p:nvSpPr>
          <p:spPr bwMode="auto">
            <a:xfrm>
              <a:off x="5084763" y="2460625"/>
              <a:ext cx="654050" cy="1193800"/>
            </a:xfrm>
            <a:custGeom>
              <a:avLst/>
              <a:gdLst>
                <a:gd name="T0" fmla="*/ 1702 w 1815"/>
                <a:gd name="T1" fmla="*/ 1603 h 3318"/>
                <a:gd name="T2" fmla="*/ 1612 w 1815"/>
                <a:gd name="T3" fmla="*/ 1244 h 3318"/>
                <a:gd name="T4" fmla="*/ 1388 w 1815"/>
                <a:gd name="T5" fmla="*/ 1222 h 3318"/>
                <a:gd name="T6" fmla="*/ 1287 w 1815"/>
                <a:gd name="T7" fmla="*/ 1110 h 3318"/>
                <a:gd name="T8" fmla="*/ 1086 w 1815"/>
                <a:gd name="T9" fmla="*/ 807 h 3318"/>
                <a:gd name="T10" fmla="*/ 918 w 1815"/>
                <a:gd name="T11" fmla="*/ 662 h 3318"/>
                <a:gd name="T12" fmla="*/ 940 w 1815"/>
                <a:gd name="T13" fmla="*/ 471 h 3318"/>
                <a:gd name="T14" fmla="*/ 895 w 1815"/>
                <a:gd name="T15" fmla="*/ 269 h 3318"/>
                <a:gd name="T16" fmla="*/ 873 w 1815"/>
                <a:gd name="T17" fmla="*/ 124 h 3318"/>
                <a:gd name="T18" fmla="*/ 772 w 1815"/>
                <a:gd name="T19" fmla="*/ 101 h 3318"/>
                <a:gd name="T20" fmla="*/ 626 w 1815"/>
                <a:gd name="T21" fmla="*/ 0 h 3318"/>
                <a:gd name="T22" fmla="*/ 380 w 1815"/>
                <a:gd name="T23" fmla="*/ 314 h 3318"/>
                <a:gd name="T24" fmla="*/ 245 w 1815"/>
                <a:gd name="T25" fmla="*/ 505 h 3318"/>
                <a:gd name="T26" fmla="*/ 323 w 1815"/>
                <a:gd name="T27" fmla="*/ 516 h 3318"/>
                <a:gd name="T28" fmla="*/ 357 w 1815"/>
                <a:gd name="T29" fmla="*/ 774 h 3318"/>
                <a:gd name="T30" fmla="*/ 290 w 1815"/>
                <a:gd name="T31" fmla="*/ 762 h 3318"/>
                <a:gd name="T32" fmla="*/ 178 w 1815"/>
                <a:gd name="T33" fmla="*/ 1289 h 3318"/>
                <a:gd name="T34" fmla="*/ 200 w 1815"/>
                <a:gd name="T35" fmla="*/ 1435 h 3318"/>
                <a:gd name="T36" fmla="*/ 323 w 1815"/>
                <a:gd name="T37" fmla="*/ 1558 h 3318"/>
                <a:gd name="T38" fmla="*/ 458 w 1815"/>
                <a:gd name="T39" fmla="*/ 1738 h 3318"/>
                <a:gd name="T40" fmla="*/ 626 w 1815"/>
                <a:gd name="T41" fmla="*/ 1805 h 3318"/>
                <a:gd name="T42" fmla="*/ 436 w 1815"/>
                <a:gd name="T43" fmla="*/ 1849 h 3318"/>
                <a:gd name="T44" fmla="*/ 245 w 1815"/>
                <a:gd name="T45" fmla="*/ 1939 h 3318"/>
                <a:gd name="T46" fmla="*/ 267 w 1815"/>
                <a:gd name="T47" fmla="*/ 2141 h 3318"/>
                <a:gd name="T48" fmla="*/ 267 w 1815"/>
                <a:gd name="T49" fmla="*/ 2253 h 3318"/>
                <a:gd name="T50" fmla="*/ 267 w 1815"/>
                <a:gd name="T51" fmla="*/ 2275 h 3318"/>
                <a:gd name="T52" fmla="*/ 346 w 1815"/>
                <a:gd name="T53" fmla="*/ 2376 h 3318"/>
                <a:gd name="T54" fmla="*/ 436 w 1815"/>
                <a:gd name="T55" fmla="*/ 2610 h 3318"/>
                <a:gd name="T56" fmla="*/ 525 w 1815"/>
                <a:gd name="T57" fmla="*/ 2913 h 3318"/>
                <a:gd name="T58" fmla="*/ 447 w 1815"/>
                <a:gd name="T59" fmla="*/ 3137 h 3318"/>
                <a:gd name="T60" fmla="*/ 514 w 1815"/>
                <a:gd name="T61" fmla="*/ 3272 h 3318"/>
                <a:gd name="T62" fmla="*/ 637 w 1815"/>
                <a:gd name="T63" fmla="*/ 3216 h 3318"/>
                <a:gd name="T64" fmla="*/ 738 w 1815"/>
                <a:gd name="T65" fmla="*/ 3115 h 3318"/>
                <a:gd name="T66" fmla="*/ 861 w 1815"/>
                <a:gd name="T67" fmla="*/ 2846 h 3318"/>
                <a:gd name="T68" fmla="*/ 1052 w 1815"/>
                <a:gd name="T69" fmla="*/ 2666 h 3318"/>
                <a:gd name="T70" fmla="*/ 1052 w 1815"/>
                <a:gd name="T71" fmla="*/ 2666 h 3318"/>
                <a:gd name="T72" fmla="*/ 1052 w 1815"/>
                <a:gd name="T73" fmla="*/ 2655 h 3318"/>
                <a:gd name="T74" fmla="*/ 1052 w 1815"/>
                <a:gd name="T75" fmla="*/ 2644 h 3318"/>
                <a:gd name="T76" fmla="*/ 1052 w 1815"/>
                <a:gd name="T77" fmla="*/ 2622 h 3318"/>
                <a:gd name="T78" fmla="*/ 974 w 1815"/>
                <a:gd name="T79" fmla="*/ 2331 h 3318"/>
                <a:gd name="T80" fmla="*/ 1153 w 1815"/>
                <a:gd name="T81" fmla="*/ 2197 h 3318"/>
                <a:gd name="T82" fmla="*/ 1287 w 1815"/>
                <a:gd name="T83" fmla="*/ 2118 h 3318"/>
                <a:gd name="T84" fmla="*/ 1299 w 1815"/>
                <a:gd name="T85" fmla="*/ 2006 h 3318"/>
                <a:gd name="T86" fmla="*/ 1411 w 1815"/>
                <a:gd name="T87" fmla="*/ 1928 h 3318"/>
                <a:gd name="T88" fmla="*/ 1769 w 1815"/>
                <a:gd name="T89" fmla="*/ 1670 h 3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15" h="3318">
                  <a:moveTo>
                    <a:pt x="1781" y="1614"/>
                  </a:moveTo>
                  <a:lnTo>
                    <a:pt x="1781" y="1614"/>
                  </a:lnTo>
                  <a:cubicBezTo>
                    <a:pt x="1758" y="1614"/>
                    <a:pt x="1702" y="1603"/>
                    <a:pt x="1702" y="1603"/>
                  </a:cubicBezTo>
                  <a:cubicBezTo>
                    <a:pt x="1691" y="1525"/>
                    <a:pt x="1691" y="1525"/>
                    <a:pt x="1691" y="1525"/>
                  </a:cubicBezTo>
                  <a:cubicBezTo>
                    <a:pt x="1680" y="1256"/>
                    <a:pt x="1680" y="1256"/>
                    <a:pt x="1680" y="1256"/>
                  </a:cubicBezTo>
                  <a:cubicBezTo>
                    <a:pt x="1680" y="1256"/>
                    <a:pt x="1657" y="1256"/>
                    <a:pt x="1612" y="1244"/>
                  </a:cubicBezTo>
                  <a:cubicBezTo>
                    <a:pt x="1567" y="1233"/>
                    <a:pt x="1567" y="1256"/>
                    <a:pt x="1534" y="1256"/>
                  </a:cubicBezTo>
                  <a:cubicBezTo>
                    <a:pt x="1500" y="1256"/>
                    <a:pt x="1489" y="1289"/>
                    <a:pt x="1456" y="1278"/>
                  </a:cubicBezTo>
                  <a:cubicBezTo>
                    <a:pt x="1422" y="1267"/>
                    <a:pt x="1411" y="1244"/>
                    <a:pt x="1388" y="1222"/>
                  </a:cubicBezTo>
                  <a:cubicBezTo>
                    <a:pt x="1377" y="1211"/>
                    <a:pt x="1343" y="1222"/>
                    <a:pt x="1354" y="1244"/>
                  </a:cubicBezTo>
                  <a:cubicBezTo>
                    <a:pt x="1366" y="1267"/>
                    <a:pt x="1299" y="1222"/>
                    <a:pt x="1299" y="1222"/>
                  </a:cubicBezTo>
                  <a:cubicBezTo>
                    <a:pt x="1287" y="1110"/>
                    <a:pt x="1287" y="1110"/>
                    <a:pt x="1287" y="1110"/>
                  </a:cubicBezTo>
                  <a:cubicBezTo>
                    <a:pt x="1108" y="1009"/>
                    <a:pt x="1108" y="1009"/>
                    <a:pt x="1108" y="1009"/>
                  </a:cubicBezTo>
                  <a:cubicBezTo>
                    <a:pt x="1142" y="886"/>
                    <a:pt x="1142" y="886"/>
                    <a:pt x="1142" y="886"/>
                  </a:cubicBezTo>
                  <a:cubicBezTo>
                    <a:pt x="1086" y="807"/>
                    <a:pt x="1086" y="807"/>
                    <a:pt x="1086" y="807"/>
                  </a:cubicBezTo>
                  <a:cubicBezTo>
                    <a:pt x="985" y="807"/>
                    <a:pt x="985" y="807"/>
                    <a:pt x="985" y="807"/>
                  </a:cubicBezTo>
                  <a:cubicBezTo>
                    <a:pt x="1030" y="662"/>
                    <a:pt x="1030" y="662"/>
                    <a:pt x="1030" y="662"/>
                  </a:cubicBezTo>
                  <a:cubicBezTo>
                    <a:pt x="918" y="662"/>
                    <a:pt x="918" y="662"/>
                    <a:pt x="918" y="662"/>
                  </a:cubicBezTo>
                  <a:cubicBezTo>
                    <a:pt x="918" y="662"/>
                    <a:pt x="940" y="605"/>
                    <a:pt x="940" y="583"/>
                  </a:cubicBezTo>
                  <a:cubicBezTo>
                    <a:pt x="951" y="561"/>
                    <a:pt x="974" y="549"/>
                    <a:pt x="985" y="538"/>
                  </a:cubicBezTo>
                  <a:cubicBezTo>
                    <a:pt x="996" y="527"/>
                    <a:pt x="940" y="505"/>
                    <a:pt x="940" y="471"/>
                  </a:cubicBezTo>
                  <a:cubicBezTo>
                    <a:pt x="940" y="438"/>
                    <a:pt x="951" y="415"/>
                    <a:pt x="918" y="415"/>
                  </a:cubicBezTo>
                  <a:cubicBezTo>
                    <a:pt x="895" y="404"/>
                    <a:pt x="906" y="370"/>
                    <a:pt x="906" y="325"/>
                  </a:cubicBezTo>
                  <a:cubicBezTo>
                    <a:pt x="918" y="280"/>
                    <a:pt x="929" y="269"/>
                    <a:pt x="895" y="269"/>
                  </a:cubicBezTo>
                  <a:cubicBezTo>
                    <a:pt x="861" y="269"/>
                    <a:pt x="828" y="225"/>
                    <a:pt x="817" y="213"/>
                  </a:cubicBezTo>
                  <a:cubicBezTo>
                    <a:pt x="805" y="202"/>
                    <a:pt x="839" y="157"/>
                    <a:pt x="839" y="157"/>
                  </a:cubicBezTo>
                  <a:cubicBezTo>
                    <a:pt x="873" y="124"/>
                    <a:pt x="873" y="124"/>
                    <a:pt x="873" y="124"/>
                  </a:cubicBezTo>
                  <a:lnTo>
                    <a:pt x="873" y="124"/>
                  </a:lnTo>
                  <a:cubicBezTo>
                    <a:pt x="850" y="112"/>
                    <a:pt x="805" y="56"/>
                    <a:pt x="805" y="56"/>
                  </a:cubicBezTo>
                  <a:cubicBezTo>
                    <a:pt x="805" y="56"/>
                    <a:pt x="783" y="90"/>
                    <a:pt x="772" y="101"/>
                  </a:cubicBezTo>
                  <a:cubicBezTo>
                    <a:pt x="761" y="112"/>
                    <a:pt x="749" y="124"/>
                    <a:pt x="727" y="101"/>
                  </a:cubicBezTo>
                  <a:cubicBezTo>
                    <a:pt x="716" y="79"/>
                    <a:pt x="682" y="67"/>
                    <a:pt x="660" y="45"/>
                  </a:cubicBezTo>
                  <a:cubicBezTo>
                    <a:pt x="637" y="34"/>
                    <a:pt x="626" y="0"/>
                    <a:pt x="626" y="0"/>
                  </a:cubicBezTo>
                  <a:cubicBezTo>
                    <a:pt x="481" y="101"/>
                    <a:pt x="481" y="101"/>
                    <a:pt x="481" y="101"/>
                  </a:cubicBezTo>
                  <a:cubicBezTo>
                    <a:pt x="481" y="280"/>
                    <a:pt x="481" y="280"/>
                    <a:pt x="481" y="280"/>
                  </a:cubicBezTo>
                  <a:cubicBezTo>
                    <a:pt x="481" y="280"/>
                    <a:pt x="402" y="292"/>
                    <a:pt x="380" y="314"/>
                  </a:cubicBezTo>
                  <a:cubicBezTo>
                    <a:pt x="357" y="336"/>
                    <a:pt x="357" y="381"/>
                    <a:pt x="323" y="404"/>
                  </a:cubicBezTo>
                  <a:cubicBezTo>
                    <a:pt x="301" y="415"/>
                    <a:pt x="245" y="415"/>
                    <a:pt x="245" y="415"/>
                  </a:cubicBezTo>
                  <a:cubicBezTo>
                    <a:pt x="245" y="415"/>
                    <a:pt x="256" y="494"/>
                    <a:pt x="245" y="505"/>
                  </a:cubicBezTo>
                  <a:cubicBezTo>
                    <a:pt x="223" y="527"/>
                    <a:pt x="223" y="549"/>
                    <a:pt x="234" y="572"/>
                  </a:cubicBezTo>
                  <a:cubicBezTo>
                    <a:pt x="256" y="583"/>
                    <a:pt x="267" y="572"/>
                    <a:pt x="279" y="549"/>
                  </a:cubicBezTo>
                  <a:cubicBezTo>
                    <a:pt x="290" y="527"/>
                    <a:pt x="290" y="505"/>
                    <a:pt x="323" y="516"/>
                  </a:cubicBezTo>
                  <a:cubicBezTo>
                    <a:pt x="357" y="538"/>
                    <a:pt x="402" y="561"/>
                    <a:pt x="413" y="561"/>
                  </a:cubicBezTo>
                  <a:cubicBezTo>
                    <a:pt x="413" y="572"/>
                    <a:pt x="413" y="729"/>
                    <a:pt x="413" y="740"/>
                  </a:cubicBezTo>
                  <a:cubicBezTo>
                    <a:pt x="413" y="740"/>
                    <a:pt x="357" y="729"/>
                    <a:pt x="357" y="774"/>
                  </a:cubicBezTo>
                  <a:cubicBezTo>
                    <a:pt x="357" y="807"/>
                    <a:pt x="357" y="852"/>
                    <a:pt x="335" y="852"/>
                  </a:cubicBezTo>
                  <a:cubicBezTo>
                    <a:pt x="312" y="852"/>
                    <a:pt x="301" y="852"/>
                    <a:pt x="301" y="818"/>
                  </a:cubicBezTo>
                  <a:cubicBezTo>
                    <a:pt x="290" y="785"/>
                    <a:pt x="290" y="762"/>
                    <a:pt x="290" y="762"/>
                  </a:cubicBezTo>
                  <a:cubicBezTo>
                    <a:pt x="0" y="1043"/>
                    <a:pt x="0" y="1043"/>
                    <a:pt x="0" y="1043"/>
                  </a:cubicBezTo>
                  <a:cubicBezTo>
                    <a:pt x="178" y="1256"/>
                    <a:pt x="178" y="1256"/>
                    <a:pt x="178" y="1256"/>
                  </a:cubicBezTo>
                  <a:cubicBezTo>
                    <a:pt x="178" y="1256"/>
                    <a:pt x="200" y="1267"/>
                    <a:pt x="178" y="1289"/>
                  </a:cubicBezTo>
                  <a:cubicBezTo>
                    <a:pt x="167" y="1300"/>
                    <a:pt x="167" y="1334"/>
                    <a:pt x="200" y="1323"/>
                  </a:cubicBezTo>
                  <a:cubicBezTo>
                    <a:pt x="234" y="1323"/>
                    <a:pt x="234" y="1334"/>
                    <a:pt x="212" y="1356"/>
                  </a:cubicBezTo>
                  <a:cubicBezTo>
                    <a:pt x="189" y="1379"/>
                    <a:pt x="212" y="1424"/>
                    <a:pt x="200" y="1435"/>
                  </a:cubicBezTo>
                  <a:cubicBezTo>
                    <a:pt x="200" y="1446"/>
                    <a:pt x="245" y="1457"/>
                    <a:pt x="245" y="1480"/>
                  </a:cubicBezTo>
                  <a:cubicBezTo>
                    <a:pt x="245" y="1502"/>
                    <a:pt x="245" y="1547"/>
                    <a:pt x="279" y="1536"/>
                  </a:cubicBezTo>
                  <a:cubicBezTo>
                    <a:pt x="312" y="1525"/>
                    <a:pt x="323" y="1525"/>
                    <a:pt x="323" y="1558"/>
                  </a:cubicBezTo>
                  <a:cubicBezTo>
                    <a:pt x="312" y="1580"/>
                    <a:pt x="312" y="1592"/>
                    <a:pt x="357" y="1592"/>
                  </a:cubicBezTo>
                  <a:cubicBezTo>
                    <a:pt x="391" y="1580"/>
                    <a:pt x="402" y="1592"/>
                    <a:pt x="413" y="1636"/>
                  </a:cubicBezTo>
                  <a:cubicBezTo>
                    <a:pt x="413" y="1670"/>
                    <a:pt x="436" y="1726"/>
                    <a:pt x="458" y="1738"/>
                  </a:cubicBezTo>
                  <a:cubicBezTo>
                    <a:pt x="481" y="1749"/>
                    <a:pt x="503" y="1726"/>
                    <a:pt x="514" y="1760"/>
                  </a:cubicBezTo>
                  <a:cubicBezTo>
                    <a:pt x="536" y="1782"/>
                    <a:pt x="548" y="1782"/>
                    <a:pt x="581" y="1771"/>
                  </a:cubicBezTo>
                  <a:cubicBezTo>
                    <a:pt x="615" y="1771"/>
                    <a:pt x="626" y="1782"/>
                    <a:pt x="626" y="1805"/>
                  </a:cubicBezTo>
                  <a:cubicBezTo>
                    <a:pt x="637" y="1838"/>
                    <a:pt x="649" y="1838"/>
                    <a:pt x="604" y="1849"/>
                  </a:cubicBezTo>
                  <a:cubicBezTo>
                    <a:pt x="559" y="1872"/>
                    <a:pt x="525" y="1894"/>
                    <a:pt x="503" y="1872"/>
                  </a:cubicBezTo>
                  <a:cubicBezTo>
                    <a:pt x="481" y="1861"/>
                    <a:pt x="469" y="1838"/>
                    <a:pt x="436" y="1849"/>
                  </a:cubicBezTo>
                  <a:cubicBezTo>
                    <a:pt x="402" y="1861"/>
                    <a:pt x="402" y="1838"/>
                    <a:pt x="380" y="1816"/>
                  </a:cubicBezTo>
                  <a:cubicBezTo>
                    <a:pt x="368" y="1805"/>
                    <a:pt x="357" y="1805"/>
                    <a:pt x="323" y="1838"/>
                  </a:cubicBezTo>
                  <a:cubicBezTo>
                    <a:pt x="290" y="1872"/>
                    <a:pt x="245" y="1928"/>
                    <a:pt x="245" y="1939"/>
                  </a:cubicBezTo>
                  <a:cubicBezTo>
                    <a:pt x="245" y="1962"/>
                    <a:pt x="223" y="2029"/>
                    <a:pt x="256" y="2018"/>
                  </a:cubicBezTo>
                  <a:cubicBezTo>
                    <a:pt x="290" y="2006"/>
                    <a:pt x="279" y="2040"/>
                    <a:pt x="256" y="2074"/>
                  </a:cubicBezTo>
                  <a:cubicBezTo>
                    <a:pt x="234" y="2096"/>
                    <a:pt x="234" y="2129"/>
                    <a:pt x="267" y="2141"/>
                  </a:cubicBezTo>
                  <a:cubicBezTo>
                    <a:pt x="290" y="2152"/>
                    <a:pt x="290" y="2197"/>
                    <a:pt x="279" y="2242"/>
                  </a:cubicBezTo>
                  <a:cubicBezTo>
                    <a:pt x="279" y="2242"/>
                    <a:pt x="279" y="2242"/>
                    <a:pt x="279" y="2253"/>
                  </a:cubicBezTo>
                  <a:cubicBezTo>
                    <a:pt x="267" y="2253"/>
                    <a:pt x="267" y="2253"/>
                    <a:pt x="267" y="2253"/>
                  </a:cubicBezTo>
                  <a:cubicBezTo>
                    <a:pt x="267" y="2264"/>
                    <a:pt x="267" y="2264"/>
                    <a:pt x="267" y="2264"/>
                  </a:cubicBezTo>
                  <a:lnTo>
                    <a:pt x="267" y="2264"/>
                  </a:lnTo>
                  <a:cubicBezTo>
                    <a:pt x="267" y="2264"/>
                    <a:pt x="267" y="2264"/>
                    <a:pt x="267" y="2275"/>
                  </a:cubicBezTo>
                  <a:lnTo>
                    <a:pt x="267" y="2275"/>
                  </a:lnTo>
                  <a:cubicBezTo>
                    <a:pt x="267" y="2287"/>
                    <a:pt x="267" y="2298"/>
                    <a:pt x="267" y="2320"/>
                  </a:cubicBezTo>
                  <a:cubicBezTo>
                    <a:pt x="267" y="2320"/>
                    <a:pt x="301" y="2342"/>
                    <a:pt x="346" y="2376"/>
                  </a:cubicBezTo>
                  <a:cubicBezTo>
                    <a:pt x="391" y="2421"/>
                    <a:pt x="413" y="2443"/>
                    <a:pt x="402" y="2466"/>
                  </a:cubicBezTo>
                  <a:cubicBezTo>
                    <a:pt x="391" y="2488"/>
                    <a:pt x="380" y="2522"/>
                    <a:pt x="402" y="2544"/>
                  </a:cubicBezTo>
                  <a:cubicBezTo>
                    <a:pt x="436" y="2566"/>
                    <a:pt x="447" y="2588"/>
                    <a:pt x="436" y="2610"/>
                  </a:cubicBezTo>
                  <a:cubicBezTo>
                    <a:pt x="425" y="2644"/>
                    <a:pt x="413" y="2768"/>
                    <a:pt x="447" y="2801"/>
                  </a:cubicBezTo>
                  <a:cubicBezTo>
                    <a:pt x="481" y="2846"/>
                    <a:pt x="481" y="2823"/>
                    <a:pt x="481" y="2868"/>
                  </a:cubicBezTo>
                  <a:cubicBezTo>
                    <a:pt x="481" y="2902"/>
                    <a:pt x="492" y="2902"/>
                    <a:pt x="525" y="2913"/>
                  </a:cubicBezTo>
                  <a:cubicBezTo>
                    <a:pt x="548" y="2924"/>
                    <a:pt x="536" y="2947"/>
                    <a:pt x="492" y="2947"/>
                  </a:cubicBezTo>
                  <a:cubicBezTo>
                    <a:pt x="458" y="2958"/>
                    <a:pt x="447" y="2980"/>
                    <a:pt x="447" y="3025"/>
                  </a:cubicBezTo>
                  <a:cubicBezTo>
                    <a:pt x="447" y="3059"/>
                    <a:pt x="436" y="3137"/>
                    <a:pt x="447" y="3137"/>
                  </a:cubicBezTo>
                  <a:cubicBezTo>
                    <a:pt x="469" y="3148"/>
                    <a:pt x="481" y="3159"/>
                    <a:pt x="458" y="3193"/>
                  </a:cubicBezTo>
                  <a:cubicBezTo>
                    <a:pt x="447" y="3216"/>
                    <a:pt x="447" y="3261"/>
                    <a:pt x="458" y="3261"/>
                  </a:cubicBezTo>
                  <a:cubicBezTo>
                    <a:pt x="481" y="3261"/>
                    <a:pt x="514" y="3261"/>
                    <a:pt x="514" y="3272"/>
                  </a:cubicBezTo>
                  <a:cubicBezTo>
                    <a:pt x="525" y="3294"/>
                    <a:pt x="503" y="3317"/>
                    <a:pt x="559" y="3305"/>
                  </a:cubicBezTo>
                  <a:cubicBezTo>
                    <a:pt x="604" y="3305"/>
                    <a:pt x="592" y="3294"/>
                    <a:pt x="592" y="3249"/>
                  </a:cubicBezTo>
                  <a:cubicBezTo>
                    <a:pt x="592" y="3216"/>
                    <a:pt x="615" y="3193"/>
                    <a:pt x="637" y="3216"/>
                  </a:cubicBezTo>
                  <a:cubicBezTo>
                    <a:pt x="649" y="3238"/>
                    <a:pt x="660" y="3249"/>
                    <a:pt x="682" y="3249"/>
                  </a:cubicBezTo>
                  <a:lnTo>
                    <a:pt x="694" y="3238"/>
                  </a:lnTo>
                  <a:cubicBezTo>
                    <a:pt x="716" y="3216"/>
                    <a:pt x="716" y="3137"/>
                    <a:pt x="738" y="3115"/>
                  </a:cubicBezTo>
                  <a:cubicBezTo>
                    <a:pt x="749" y="3092"/>
                    <a:pt x="783" y="3092"/>
                    <a:pt x="805" y="3104"/>
                  </a:cubicBezTo>
                  <a:cubicBezTo>
                    <a:pt x="828" y="3115"/>
                    <a:pt x="839" y="3092"/>
                    <a:pt x="828" y="3048"/>
                  </a:cubicBezTo>
                  <a:cubicBezTo>
                    <a:pt x="828" y="3003"/>
                    <a:pt x="839" y="2857"/>
                    <a:pt x="861" y="2846"/>
                  </a:cubicBezTo>
                  <a:cubicBezTo>
                    <a:pt x="895" y="2835"/>
                    <a:pt x="974" y="2846"/>
                    <a:pt x="1041" y="2835"/>
                  </a:cubicBezTo>
                  <a:cubicBezTo>
                    <a:pt x="1108" y="2812"/>
                    <a:pt x="1164" y="2790"/>
                    <a:pt x="1130" y="2756"/>
                  </a:cubicBezTo>
                  <a:cubicBezTo>
                    <a:pt x="1097" y="2734"/>
                    <a:pt x="1052" y="2700"/>
                    <a:pt x="1052" y="2666"/>
                  </a:cubicBezTo>
                  <a:lnTo>
                    <a:pt x="1052" y="2666"/>
                  </a:lnTo>
                  <a:lnTo>
                    <a:pt x="1052" y="2666"/>
                  </a:lnTo>
                  <a:lnTo>
                    <a:pt x="1052" y="2666"/>
                  </a:lnTo>
                  <a:lnTo>
                    <a:pt x="1052" y="2666"/>
                  </a:lnTo>
                  <a:cubicBezTo>
                    <a:pt x="1052" y="2655"/>
                    <a:pt x="1052" y="2655"/>
                    <a:pt x="1052" y="2655"/>
                  </a:cubicBezTo>
                  <a:lnTo>
                    <a:pt x="1052" y="2655"/>
                  </a:lnTo>
                  <a:cubicBezTo>
                    <a:pt x="1052" y="2655"/>
                    <a:pt x="1052" y="2655"/>
                    <a:pt x="1052" y="2644"/>
                  </a:cubicBezTo>
                  <a:lnTo>
                    <a:pt x="1052" y="2644"/>
                  </a:lnTo>
                  <a:lnTo>
                    <a:pt x="1052" y="2644"/>
                  </a:lnTo>
                  <a:cubicBezTo>
                    <a:pt x="1052" y="2633"/>
                    <a:pt x="1052" y="2633"/>
                    <a:pt x="1052" y="2633"/>
                  </a:cubicBezTo>
                  <a:lnTo>
                    <a:pt x="1052" y="2633"/>
                  </a:lnTo>
                  <a:cubicBezTo>
                    <a:pt x="1052" y="2633"/>
                    <a:pt x="1052" y="2633"/>
                    <a:pt x="1052" y="2622"/>
                  </a:cubicBezTo>
                  <a:lnTo>
                    <a:pt x="1052" y="2610"/>
                  </a:lnTo>
                  <a:cubicBezTo>
                    <a:pt x="1041" y="2533"/>
                    <a:pt x="1041" y="2432"/>
                    <a:pt x="1030" y="2421"/>
                  </a:cubicBezTo>
                  <a:cubicBezTo>
                    <a:pt x="1018" y="2398"/>
                    <a:pt x="985" y="2376"/>
                    <a:pt x="974" y="2331"/>
                  </a:cubicBezTo>
                  <a:cubicBezTo>
                    <a:pt x="974" y="2287"/>
                    <a:pt x="962" y="2242"/>
                    <a:pt x="996" y="2242"/>
                  </a:cubicBezTo>
                  <a:cubicBezTo>
                    <a:pt x="1018" y="2253"/>
                    <a:pt x="1086" y="2253"/>
                    <a:pt x="1097" y="2231"/>
                  </a:cubicBezTo>
                  <a:cubicBezTo>
                    <a:pt x="1108" y="2208"/>
                    <a:pt x="1130" y="2174"/>
                    <a:pt x="1153" y="2197"/>
                  </a:cubicBezTo>
                  <a:cubicBezTo>
                    <a:pt x="1175" y="2208"/>
                    <a:pt x="1198" y="2163"/>
                    <a:pt x="1198" y="2129"/>
                  </a:cubicBezTo>
                  <a:cubicBezTo>
                    <a:pt x="1198" y="2107"/>
                    <a:pt x="1209" y="2118"/>
                    <a:pt x="1231" y="2141"/>
                  </a:cubicBezTo>
                  <a:cubicBezTo>
                    <a:pt x="1254" y="2152"/>
                    <a:pt x="1276" y="2141"/>
                    <a:pt x="1287" y="2118"/>
                  </a:cubicBezTo>
                  <a:cubicBezTo>
                    <a:pt x="1299" y="2096"/>
                    <a:pt x="1310" y="2118"/>
                    <a:pt x="1321" y="2096"/>
                  </a:cubicBezTo>
                  <a:cubicBezTo>
                    <a:pt x="1332" y="2074"/>
                    <a:pt x="1343" y="2051"/>
                    <a:pt x="1310" y="2040"/>
                  </a:cubicBezTo>
                  <a:cubicBezTo>
                    <a:pt x="1276" y="2029"/>
                    <a:pt x="1276" y="2006"/>
                    <a:pt x="1299" y="2006"/>
                  </a:cubicBezTo>
                  <a:cubicBezTo>
                    <a:pt x="1332" y="1995"/>
                    <a:pt x="1343" y="1973"/>
                    <a:pt x="1354" y="1950"/>
                  </a:cubicBezTo>
                  <a:cubicBezTo>
                    <a:pt x="1354" y="1928"/>
                    <a:pt x="1377" y="1939"/>
                    <a:pt x="1377" y="1917"/>
                  </a:cubicBezTo>
                  <a:cubicBezTo>
                    <a:pt x="1388" y="1883"/>
                    <a:pt x="1399" y="1905"/>
                    <a:pt x="1411" y="1928"/>
                  </a:cubicBezTo>
                  <a:cubicBezTo>
                    <a:pt x="1422" y="1939"/>
                    <a:pt x="1456" y="1928"/>
                    <a:pt x="1478" y="1905"/>
                  </a:cubicBezTo>
                  <a:cubicBezTo>
                    <a:pt x="1512" y="1872"/>
                    <a:pt x="1713" y="1693"/>
                    <a:pt x="1713" y="1693"/>
                  </a:cubicBezTo>
                  <a:cubicBezTo>
                    <a:pt x="1713" y="1693"/>
                    <a:pt x="1758" y="1704"/>
                    <a:pt x="1769" y="1670"/>
                  </a:cubicBezTo>
                  <a:cubicBezTo>
                    <a:pt x="1792" y="1636"/>
                    <a:pt x="1814" y="1614"/>
                    <a:pt x="1781" y="1614"/>
                  </a:cubicBezTo>
                </a:path>
              </a:pathLst>
            </a:custGeom>
            <a:solidFill>
              <a:schemeClr val="accent2"/>
            </a:solid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8" name="Freeform 197">
              <a:extLst>
                <a:ext uri="{FF2B5EF4-FFF2-40B4-BE49-F238E27FC236}">
                  <a16:creationId xmlns:a16="http://schemas.microsoft.com/office/drawing/2014/main" id="{FBAD29D1-8084-9E40-8CD0-6CABD9EF2F03}"/>
                </a:ext>
              </a:extLst>
            </p:cNvPr>
            <p:cNvSpPr>
              <a:spLocks noChangeArrowheads="1"/>
            </p:cNvSpPr>
            <p:nvPr/>
          </p:nvSpPr>
          <p:spPr bwMode="auto">
            <a:xfrm>
              <a:off x="5329238" y="2506663"/>
              <a:ext cx="685800" cy="1355725"/>
            </a:xfrm>
            <a:custGeom>
              <a:avLst/>
              <a:gdLst>
                <a:gd name="T0" fmla="*/ 1894 w 1906"/>
                <a:gd name="T1" fmla="*/ 1120 h 3765"/>
                <a:gd name="T2" fmla="*/ 1670 w 1906"/>
                <a:gd name="T3" fmla="*/ 1210 h 3765"/>
                <a:gd name="T4" fmla="*/ 1143 w 1906"/>
                <a:gd name="T5" fmla="*/ 1064 h 3765"/>
                <a:gd name="T6" fmla="*/ 941 w 1906"/>
                <a:gd name="T7" fmla="*/ 952 h 3765"/>
                <a:gd name="T8" fmla="*/ 605 w 1906"/>
                <a:gd name="T9" fmla="*/ 874 h 3765"/>
                <a:gd name="T10" fmla="*/ 505 w 1906"/>
                <a:gd name="T11" fmla="*/ 706 h 3765"/>
                <a:gd name="T12" fmla="*/ 426 w 1906"/>
                <a:gd name="T13" fmla="*/ 616 h 3765"/>
                <a:gd name="T14" fmla="*/ 348 w 1906"/>
                <a:gd name="T15" fmla="*/ 123 h 3765"/>
                <a:gd name="T16" fmla="*/ 135 w 1906"/>
                <a:gd name="T17" fmla="*/ 89 h 3765"/>
                <a:gd name="T18" fmla="*/ 236 w 1906"/>
                <a:gd name="T19" fmla="*/ 291 h 3765"/>
                <a:gd name="T20" fmla="*/ 258 w 1906"/>
                <a:gd name="T21" fmla="*/ 459 h 3765"/>
                <a:gd name="T22" fmla="*/ 303 w 1906"/>
                <a:gd name="T23" fmla="*/ 683 h 3765"/>
                <a:gd name="T24" fmla="*/ 426 w 1906"/>
                <a:gd name="T25" fmla="*/ 885 h 3765"/>
                <a:gd name="T26" fmla="*/ 672 w 1906"/>
                <a:gd name="T27" fmla="*/ 1120 h 3765"/>
                <a:gd name="T28" fmla="*/ 852 w 1906"/>
                <a:gd name="T29" fmla="*/ 1132 h 3765"/>
                <a:gd name="T30" fmla="*/ 1009 w 1906"/>
                <a:gd name="T31" fmla="*/ 1401 h 3765"/>
                <a:gd name="T32" fmla="*/ 1087 w 1906"/>
                <a:gd name="T33" fmla="*/ 1546 h 3765"/>
                <a:gd name="T34" fmla="*/ 729 w 1906"/>
                <a:gd name="T35" fmla="*/ 1804 h 3765"/>
                <a:gd name="T36" fmla="*/ 617 w 1906"/>
                <a:gd name="T37" fmla="*/ 1882 h 3765"/>
                <a:gd name="T38" fmla="*/ 605 w 1906"/>
                <a:gd name="T39" fmla="*/ 1994 h 3765"/>
                <a:gd name="T40" fmla="*/ 471 w 1906"/>
                <a:gd name="T41" fmla="*/ 2073 h 3765"/>
                <a:gd name="T42" fmla="*/ 292 w 1906"/>
                <a:gd name="T43" fmla="*/ 2207 h 3765"/>
                <a:gd name="T44" fmla="*/ 370 w 1906"/>
                <a:gd name="T45" fmla="*/ 2520 h 3765"/>
                <a:gd name="T46" fmla="*/ 370 w 1906"/>
                <a:gd name="T47" fmla="*/ 2531 h 3765"/>
                <a:gd name="T48" fmla="*/ 370 w 1906"/>
                <a:gd name="T49" fmla="*/ 2542 h 3765"/>
                <a:gd name="T50" fmla="*/ 370 w 1906"/>
                <a:gd name="T51" fmla="*/ 2542 h 3765"/>
                <a:gd name="T52" fmla="*/ 359 w 1906"/>
                <a:gd name="T53" fmla="*/ 2711 h 3765"/>
                <a:gd name="T54" fmla="*/ 123 w 1906"/>
                <a:gd name="T55" fmla="*/ 2980 h 3765"/>
                <a:gd name="T56" fmla="*/ 0 w 1906"/>
                <a:gd name="T57" fmla="*/ 3125 h 3765"/>
                <a:gd name="T58" fmla="*/ 90 w 1906"/>
                <a:gd name="T59" fmla="*/ 3226 h 3765"/>
                <a:gd name="T60" fmla="*/ 67 w 1906"/>
                <a:gd name="T61" fmla="*/ 3428 h 3765"/>
                <a:gd name="T62" fmla="*/ 269 w 1906"/>
                <a:gd name="T63" fmla="*/ 3529 h 3765"/>
                <a:gd name="T64" fmla="*/ 437 w 1906"/>
                <a:gd name="T65" fmla="*/ 3473 h 3765"/>
                <a:gd name="T66" fmla="*/ 594 w 1906"/>
                <a:gd name="T67" fmla="*/ 3573 h 3765"/>
                <a:gd name="T68" fmla="*/ 628 w 1906"/>
                <a:gd name="T69" fmla="*/ 3697 h 3765"/>
                <a:gd name="T70" fmla="*/ 863 w 1906"/>
                <a:gd name="T71" fmla="*/ 3719 h 3765"/>
                <a:gd name="T72" fmla="*/ 1054 w 1906"/>
                <a:gd name="T73" fmla="*/ 3708 h 3765"/>
                <a:gd name="T74" fmla="*/ 1054 w 1906"/>
                <a:gd name="T75" fmla="*/ 3708 h 3765"/>
                <a:gd name="T76" fmla="*/ 1065 w 1906"/>
                <a:gd name="T77" fmla="*/ 3708 h 3765"/>
                <a:gd name="T78" fmla="*/ 1065 w 1906"/>
                <a:gd name="T79" fmla="*/ 3708 h 3765"/>
                <a:gd name="T80" fmla="*/ 1065 w 1906"/>
                <a:gd name="T81" fmla="*/ 3708 h 3765"/>
                <a:gd name="T82" fmla="*/ 1065 w 1906"/>
                <a:gd name="T83" fmla="*/ 3708 h 3765"/>
                <a:gd name="T84" fmla="*/ 1166 w 1906"/>
                <a:gd name="T85" fmla="*/ 3686 h 3765"/>
                <a:gd name="T86" fmla="*/ 1479 w 1906"/>
                <a:gd name="T87" fmla="*/ 3764 h 3765"/>
                <a:gd name="T88" fmla="*/ 1524 w 1906"/>
                <a:gd name="T89" fmla="*/ 3708 h 3765"/>
                <a:gd name="T90" fmla="*/ 1547 w 1906"/>
                <a:gd name="T91" fmla="*/ 3271 h 3765"/>
                <a:gd name="T92" fmla="*/ 1524 w 1906"/>
                <a:gd name="T93" fmla="*/ 3013 h 3765"/>
                <a:gd name="T94" fmla="*/ 1457 w 1906"/>
                <a:gd name="T95" fmla="*/ 2688 h 3765"/>
                <a:gd name="T96" fmla="*/ 1524 w 1906"/>
                <a:gd name="T97" fmla="*/ 2565 h 3765"/>
                <a:gd name="T98" fmla="*/ 1536 w 1906"/>
                <a:gd name="T99" fmla="*/ 2431 h 3765"/>
                <a:gd name="T100" fmla="*/ 1479 w 1906"/>
                <a:gd name="T101" fmla="*/ 2263 h 3765"/>
                <a:gd name="T102" fmla="*/ 1468 w 1906"/>
                <a:gd name="T103" fmla="*/ 2185 h 3765"/>
                <a:gd name="T104" fmla="*/ 1524 w 1906"/>
                <a:gd name="T105" fmla="*/ 2140 h 3765"/>
                <a:gd name="T106" fmla="*/ 1524 w 1906"/>
                <a:gd name="T107" fmla="*/ 1894 h 3765"/>
                <a:gd name="T108" fmla="*/ 1536 w 1906"/>
                <a:gd name="T109" fmla="*/ 1770 h 3765"/>
                <a:gd name="T110" fmla="*/ 1513 w 1906"/>
                <a:gd name="T111" fmla="*/ 1669 h 3765"/>
                <a:gd name="T112" fmla="*/ 1558 w 1906"/>
                <a:gd name="T113" fmla="*/ 1591 h 3765"/>
                <a:gd name="T114" fmla="*/ 1692 w 1906"/>
                <a:gd name="T115" fmla="*/ 1591 h 3765"/>
                <a:gd name="T116" fmla="*/ 1681 w 1906"/>
                <a:gd name="T117" fmla="*/ 1815 h 3765"/>
                <a:gd name="T118" fmla="*/ 1861 w 1906"/>
                <a:gd name="T119" fmla="*/ 1356 h 3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06" h="3765">
                  <a:moveTo>
                    <a:pt x="1905" y="1210"/>
                  </a:moveTo>
                  <a:lnTo>
                    <a:pt x="1905" y="1210"/>
                  </a:lnTo>
                  <a:cubicBezTo>
                    <a:pt x="1905" y="1187"/>
                    <a:pt x="1894" y="1154"/>
                    <a:pt x="1894" y="1120"/>
                  </a:cubicBezTo>
                  <a:cubicBezTo>
                    <a:pt x="1872" y="1120"/>
                    <a:pt x="1838" y="1132"/>
                    <a:pt x="1816" y="1143"/>
                  </a:cubicBezTo>
                  <a:cubicBezTo>
                    <a:pt x="1782" y="1165"/>
                    <a:pt x="1771" y="1176"/>
                    <a:pt x="1748" y="1176"/>
                  </a:cubicBezTo>
                  <a:cubicBezTo>
                    <a:pt x="1715" y="1176"/>
                    <a:pt x="1704" y="1210"/>
                    <a:pt x="1670" y="1210"/>
                  </a:cubicBezTo>
                  <a:cubicBezTo>
                    <a:pt x="1636" y="1210"/>
                    <a:pt x="1592" y="1132"/>
                    <a:pt x="1558" y="1120"/>
                  </a:cubicBezTo>
                  <a:cubicBezTo>
                    <a:pt x="1536" y="1109"/>
                    <a:pt x="1289" y="1120"/>
                    <a:pt x="1222" y="1120"/>
                  </a:cubicBezTo>
                  <a:cubicBezTo>
                    <a:pt x="1154" y="1120"/>
                    <a:pt x="1166" y="1098"/>
                    <a:pt x="1143" y="1064"/>
                  </a:cubicBezTo>
                  <a:cubicBezTo>
                    <a:pt x="1121" y="1042"/>
                    <a:pt x="1099" y="1053"/>
                    <a:pt x="1065" y="1053"/>
                  </a:cubicBezTo>
                  <a:cubicBezTo>
                    <a:pt x="1020" y="1053"/>
                    <a:pt x="1043" y="997"/>
                    <a:pt x="1020" y="997"/>
                  </a:cubicBezTo>
                  <a:cubicBezTo>
                    <a:pt x="998" y="997"/>
                    <a:pt x="975" y="974"/>
                    <a:pt x="941" y="952"/>
                  </a:cubicBezTo>
                  <a:cubicBezTo>
                    <a:pt x="897" y="930"/>
                    <a:pt x="885" y="930"/>
                    <a:pt x="818" y="919"/>
                  </a:cubicBezTo>
                  <a:cubicBezTo>
                    <a:pt x="751" y="919"/>
                    <a:pt x="695" y="874"/>
                    <a:pt x="672" y="863"/>
                  </a:cubicBezTo>
                  <a:cubicBezTo>
                    <a:pt x="661" y="851"/>
                    <a:pt x="639" y="885"/>
                    <a:pt x="605" y="874"/>
                  </a:cubicBezTo>
                  <a:cubicBezTo>
                    <a:pt x="572" y="851"/>
                    <a:pt x="538" y="795"/>
                    <a:pt x="527" y="773"/>
                  </a:cubicBezTo>
                  <a:cubicBezTo>
                    <a:pt x="516" y="750"/>
                    <a:pt x="482" y="762"/>
                    <a:pt x="471" y="750"/>
                  </a:cubicBezTo>
                  <a:cubicBezTo>
                    <a:pt x="471" y="728"/>
                    <a:pt x="493" y="728"/>
                    <a:pt x="505" y="706"/>
                  </a:cubicBezTo>
                  <a:cubicBezTo>
                    <a:pt x="505" y="694"/>
                    <a:pt x="482" y="650"/>
                    <a:pt x="471" y="661"/>
                  </a:cubicBezTo>
                  <a:cubicBezTo>
                    <a:pt x="471" y="672"/>
                    <a:pt x="437" y="683"/>
                    <a:pt x="426" y="661"/>
                  </a:cubicBezTo>
                  <a:cubicBezTo>
                    <a:pt x="404" y="638"/>
                    <a:pt x="426" y="627"/>
                    <a:pt x="426" y="616"/>
                  </a:cubicBezTo>
                  <a:cubicBezTo>
                    <a:pt x="415" y="605"/>
                    <a:pt x="392" y="549"/>
                    <a:pt x="381" y="493"/>
                  </a:cubicBezTo>
                  <a:cubicBezTo>
                    <a:pt x="370" y="437"/>
                    <a:pt x="404" y="470"/>
                    <a:pt x="392" y="448"/>
                  </a:cubicBezTo>
                  <a:cubicBezTo>
                    <a:pt x="381" y="425"/>
                    <a:pt x="359" y="168"/>
                    <a:pt x="348" y="123"/>
                  </a:cubicBezTo>
                  <a:cubicBezTo>
                    <a:pt x="325" y="89"/>
                    <a:pt x="202" y="11"/>
                    <a:pt x="191" y="0"/>
                  </a:cubicBezTo>
                  <a:cubicBezTo>
                    <a:pt x="157" y="33"/>
                    <a:pt x="157" y="33"/>
                    <a:pt x="157" y="33"/>
                  </a:cubicBezTo>
                  <a:cubicBezTo>
                    <a:pt x="157" y="33"/>
                    <a:pt x="123" y="78"/>
                    <a:pt x="135" y="89"/>
                  </a:cubicBezTo>
                  <a:cubicBezTo>
                    <a:pt x="146" y="101"/>
                    <a:pt x="179" y="145"/>
                    <a:pt x="213" y="145"/>
                  </a:cubicBezTo>
                  <a:cubicBezTo>
                    <a:pt x="247" y="145"/>
                    <a:pt x="236" y="156"/>
                    <a:pt x="224" y="201"/>
                  </a:cubicBezTo>
                  <a:cubicBezTo>
                    <a:pt x="224" y="246"/>
                    <a:pt x="213" y="280"/>
                    <a:pt x="236" y="291"/>
                  </a:cubicBezTo>
                  <a:cubicBezTo>
                    <a:pt x="269" y="291"/>
                    <a:pt x="258" y="314"/>
                    <a:pt x="258" y="347"/>
                  </a:cubicBezTo>
                  <a:cubicBezTo>
                    <a:pt x="258" y="381"/>
                    <a:pt x="314" y="403"/>
                    <a:pt x="303" y="414"/>
                  </a:cubicBezTo>
                  <a:cubicBezTo>
                    <a:pt x="292" y="425"/>
                    <a:pt x="269" y="437"/>
                    <a:pt x="258" y="459"/>
                  </a:cubicBezTo>
                  <a:cubicBezTo>
                    <a:pt x="258" y="481"/>
                    <a:pt x="236" y="538"/>
                    <a:pt x="236" y="538"/>
                  </a:cubicBezTo>
                  <a:cubicBezTo>
                    <a:pt x="348" y="538"/>
                    <a:pt x="348" y="538"/>
                    <a:pt x="348" y="538"/>
                  </a:cubicBezTo>
                  <a:cubicBezTo>
                    <a:pt x="303" y="683"/>
                    <a:pt x="303" y="683"/>
                    <a:pt x="303" y="683"/>
                  </a:cubicBezTo>
                  <a:cubicBezTo>
                    <a:pt x="404" y="683"/>
                    <a:pt x="404" y="683"/>
                    <a:pt x="404" y="683"/>
                  </a:cubicBezTo>
                  <a:cubicBezTo>
                    <a:pt x="460" y="762"/>
                    <a:pt x="460" y="762"/>
                    <a:pt x="460" y="762"/>
                  </a:cubicBezTo>
                  <a:cubicBezTo>
                    <a:pt x="426" y="885"/>
                    <a:pt x="426" y="885"/>
                    <a:pt x="426" y="885"/>
                  </a:cubicBezTo>
                  <a:cubicBezTo>
                    <a:pt x="605" y="986"/>
                    <a:pt x="605" y="986"/>
                    <a:pt x="605" y="986"/>
                  </a:cubicBezTo>
                  <a:cubicBezTo>
                    <a:pt x="617" y="1098"/>
                    <a:pt x="617" y="1098"/>
                    <a:pt x="617" y="1098"/>
                  </a:cubicBezTo>
                  <a:cubicBezTo>
                    <a:pt x="617" y="1098"/>
                    <a:pt x="684" y="1143"/>
                    <a:pt x="672" y="1120"/>
                  </a:cubicBezTo>
                  <a:cubicBezTo>
                    <a:pt x="661" y="1098"/>
                    <a:pt x="695" y="1087"/>
                    <a:pt x="706" y="1098"/>
                  </a:cubicBezTo>
                  <a:cubicBezTo>
                    <a:pt x="729" y="1120"/>
                    <a:pt x="740" y="1143"/>
                    <a:pt x="774" y="1154"/>
                  </a:cubicBezTo>
                  <a:cubicBezTo>
                    <a:pt x="807" y="1165"/>
                    <a:pt x="818" y="1132"/>
                    <a:pt x="852" y="1132"/>
                  </a:cubicBezTo>
                  <a:cubicBezTo>
                    <a:pt x="885" y="1132"/>
                    <a:pt x="885" y="1109"/>
                    <a:pt x="930" y="1120"/>
                  </a:cubicBezTo>
                  <a:cubicBezTo>
                    <a:pt x="975" y="1132"/>
                    <a:pt x="998" y="1132"/>
                    <a:pt x="998" y="1132"/>
                  </a:cubicBezTo>
                  <a:cubicBezTo>
                    <a:pt x="1009" y="1401"/>
                    <a:pt x="1009" y="1401"/>
                    <a:pt x="1009" y="1401"/>
                  </a:cubicBezTo>
                  <a:cubicBezTo>
                    <a:pt x="1020" y="1479"/>
                    <a:pt x="1020" y="1479"/>
                    <a:pt x="1020" y="1479"/>
                  </a:cubicBezTo>
                  <a:cubicBezTo>
                    <a:pt x="1020" y="1479"/>
                    <a:pt x="1076" y="1490"/>
                    <a:pt x="1099" y="1490"/>
                  </a:cubicBezTo>
                  <a:cubicBezTo>
                    <a:pt x="1132" y="1490"/>
                    <a:pt x="1110" y="1512"/>
                    <a:pt x="1087" y="1546"/>
                  </a:cubicBezTo>
                  <a:cubicBezTo>
                    <a:pt x="1076" y="1580"/>
                    <a:pt x="1031" y="1569"/>
                    <a:pt x="1031" y="1569"/>
                  </a:cubicBezTo>
                  <a:cubicBezTo>
                    <a:pt x="1031" y="1569"/>
                    <a:pt x="830" y="1748"/>
                    <a:pt x="796" y="1781"/>
                  </a:cubicBezTo>
                  <a:cubicBezTo>
                    <a:pt x="774" y="1804"/>
                    <a:pt x="740" y="1815"/>
                    <a:pt x="729" y="1804"/>
                  </a:cubicBezTo>
                  <a:cubicBezTo>
                    <a:pt x="717" y="1781"/>
                    <a:pt x="706" y="1759"/>
                    <a:pt x="695" y="1793"/>
                  </a:cubicBezTo>
                  <a:cubicBezTo>
                    <a:pt x="695" y="1815"/>
                    <a:pt x="672" y="1804"/>
                    <a:pt x="672" y="1826"/>
                  </a:cubicBezTo>
                  <a:cubicBezTo>
                    <a:pt x="661" y="1849"/>
                    <a:pt x="650" y="1871"/>
                    <a:pt x="617" y="1882"/>
                  </a:cubicBezTo>
                  <a:cubicBezTo>
                    <a:pt x="594" y="1882"/>
                    <a:pt x="594" y="1905"/>
                    <a:pt x="628" y="1916"/>
                  </a:cubicBezTo>
                  <a:cubicBezTo>
                    <a:pt x="661" y="1927"/>
                    <a:pt x="650" y="1950"/>
                    <a:pt x="639" y="1972"/>
                  </a:cubicBezTo>
                  <a:cubicBezTo>
                    <a:pt x="628" y="1994"/>
                    <a:pt x="617" y="1972"/>
                    <a:pt x="605" y="1994"/>
                  </a:cubicBezTo>
                  <a:cubicBezTo>
                    <a:pt x="594" y="2017"/>
                    <a:pt x="572" y="2028"/>
                    <a:pt x="549" y="2017"/>
                  </a:cubicBezTo>
                  <a:cubicBezTo>
                    <a:pt x="527" y="1994"/>
                    <a:pt x="516" y="1983"/>
                    <a:pt x="516" y="2005"/>
                  </a:cubicBezTo>
                  <a:cubicBezTo>
                    <a:pt x="516" y="2039"/>
                    <a:pt x="493" y="2084"/>
                    <a:pt x="471" y="2073"/>
                  </a:cubicBezTo>
                  <a:cubicBezTo>
                    <a:pt x="448" y="2050"/>
                    <a:pt x="426" y="2084"/>
                    <a:pt x="415" y="2107"/>
                  </a:cubicBezTo>
                  <a:cubicBezTo>
                    <a:pt x="404" y="2129"/>
                    <a:pt x="336" y="2129"/>
                    <a:pt x="314" y="2118"/>
                  </a:cubicBezTo>
                  <a:cubicBezTo>
                    <a:pt x="280" y="2118"/>
                    <a:pt x="292" y="2163"/>
                    <a:pt x="292" y="2207"/>
                  </a:cubicBezTo>
                  <a:cubicBezTo>
                    <a:pt x="303" y="2252"/>
                    <a:pt x="336" y="2274"/>
                    <a:pt x="348" y="2297"/>
                  </a:cubicBezTo>
                  <a:cubicBezTo>
                    <a:pt x="359" y="2308"/>
                    <a:pt x="359" y="2409"/>
                    <a:pt x="370" y="2486"/>
                  </a:cubicBezTo>
                  <a:cubicBezTo>
                    <a:pt x="370" y="2498"/>
                    <a:pt x="370" y="2509"/>
                    <a:pt x="370" y="2520"/>
                  </a:cubicBezTo>
                  <a:lnTo>
                    <a:pt x="370" y="2520"/>
                  </a:lnTo>
                  <a:cubicBezTo>
                    <a:pt x="370" y="2531"/>
                    <a:pt x="370" y="2531"/>
                    <a:pt x="370" y="2531"/>
                  </a:cubicBezTo>
                  <a:lnTo>
                    <a:pt x="370" y="2531"/>
                  </a:lnTo>
                  <a:lnTo>
                    <a:pt x="370" y="2531"/>
                  </a:lnTo>
                  <a:cubicBezTo>
                    <a:pt x="370" y="2531"/>
                    <a:pt x="370" y="2531"/>
                    <a:pt x="370" y="2542"/>
                  </a:cubicBezTo>
                  <a:lnTo>
                    <a:pt x="370" y="2542"/>
                  </a:lnTo>
                  <a:lnTo>
                    <a:pt x="370" y="2542"/>
                  </a:lnTo>
                  <a:lnTo>
                    <a:pt x="370" y="2542"/>
                  </a:lnTo>
                  <a:lnTo>
                    <a:pt x="370" y="2542"/>
                  </a:lnTo>
                  <a:lnTo>
                    <a:pt x="370" y="2542"/>
                  </a:lnTo>
                  <a:cubicBezTo>
                    <a:pt x="370" y="2576"/>
                    <a:pt x="415" y="2610"/>
                    <a:pt x="448" y="2632"/>
                  </a:cubicBezTo>
                  <a:cubicBezTo>
                    <a:pt x="482" y="2666"/>
                    <a:pt x="426" y="2688"/>
                    <a:pt x="359" y="2711"/>
                  </a:cubicBezTo>
                  <a:cubicBezTo>
                    <a:pt x="292" y="2722"/>
                    <a:pt x="213" y="2711"/>
                    <a:pt x="179" y="2722"/>
                  </a:cubicBezTo>
                  <a:cubicBezTo>
                    <a:pt x="157" y="2733"/>
                    <a:pt x="146" y="2879"/>
                    <a:pt x="146" y="2924"/>
                  </a:cubicBezTo>
                  <a:cubicBezTo>
                    <a:pt x="157" y="2968"/>
                    <a:pt x="146" y="2991"/>
                    <a:pt x="123" y="2980"/>
                  </a:cubicBezTo>
                  <a:cubicBezTo>
                    <a:pt x="101" y="2968"/>
                    <a:pt x="67" y="2968"/>
                    <a:pt x="56" y="2991"/>
                  </a:cubicBezTo>
                  <a:cubicBezTo>
                    <a:pt x="34" y="3013"/>
                    <a:pt x="34" y="3092"/>
                    <a:pt x="12" y="3114"/>
                  </a:cubicBezTo>
                  <a:lnTo>
                    <a:pt x="0" y="3125"/>
                  </a:lnTo>
                  <a:cubicBezTo>
                    <a:pt x="0" y="3137"/>
                    <a:pt x="0" y="3159"/>
                    <a:pt x="23" y="3159"/>
                  </a:cubicBezTo>
                  <a:cubicBezTo>
                    <a:pt x="45" y="3159"/>
                    <a:pt x="34" y="3181"/>
                    <a:pt x="45" y="3204"/>
                  </a:cubicBezTo>
                  <a:cubicBezTo>
                    <a:pt x="56" y="3226"/>
                    <a:pt x="79" y="3204"/>
                    <a:pt x="90" y="3226"/>
                  </a:cubicBezTo>
                  <a:cubicBezTo>
                    <a:pt x="101" y="3237"/>
                    <a:pt x="56" y="3260"/>
                    <a:pt x="34" y="3282"/>
                  </a:cubicBezTo>
                  <a:cubicBezTo>
                    <a:pt x="12" y="3304"/>
                    <a:pt x="23" y="3372"/>
                    <a:pt x="45" y="3372"/>
                  </a:cubicBezTo>
                  <a:cubicBezTo>
                    <a:pt x="67" y="3383"/>
                    <a:pt x="56" y="3417"/>
                    <a:pt x="67" y="3428"/>
                  </a:cubicBezTo>
                  <a:cubicBezTo>
                    <a:pt x="90" y="3450"/>
                    <a:pt x="135" y="3450"/>
                    <a:pt x="179" y="3439"/>
                  </a:cubicBezTo>
                  <a:cubicBezTo>
                    <a:pt x="224" y="3428"/>
                    <a:pt x="213" y="3473"/>
                    <a:pt x="202" y="3495"/>
                  </a:cubicBezTo>
                  <a:cubicBezTo>
                    <a:pt x="202" y="3529"/>
                    <a:pt x="224" y="3529"/>
                    <a:pt x="269" y="3529"/>
                  </a:cubicBezTo>
                  <a:cubicBezTo>
                    <a:pt x="303" y="3517"/>
                    <a:pt x="303" y="3529"/>
                    <a:pt x="325" y="3506"/>
                  </a:cubicBezTo>
                  <a:cubicBezTo>
                    <a:pt x="359" y="3484"/>
                    <a:pt x="392" y="3529"/>
                    <a:pt x="415" y="3529"/>
                  </a:cubicBezTo>
                  <a:cubicBezTo>
                    <a:pt x="448" y="3540"/>
                    <a:pt x="437" y="3506"/>
                    <a:pt x="437" y="3473"/>
                  </a:cubicBezTo>
                  <a:cubicBezTo>
                    <a:pt x="426" y="3439"/>
                    <a:pt x="448" y="3473"/>
                    <a:pt x="493" y="3506"/>
                  </a:cubicBezTo>
                  <a:cubicBezTo>
                    <a:pt x="527" y="3540"/>
                    <a:pt x="527" y="3551"/>
                    <a:pt x="549" y="3540"/>
                  </a:cubicBezTo>
                  <a:cubicBezTo>
                    <a:pt x="583" y="3540"/>
                    <a:pt x="605" y="3551"/>
                    <a:pt x="594" y="3573"/>
                  </a:cubicBezTo>
                  <a:cubicBezTo>
                    <a:pt x="594" y="3596"/>
                    <a:pt x="594" y="3618"/>
                    <a:pt x="617" y="3630"/>
                  </a:cubicBezTo>
                  <a:cubicBezTo>
                    <a:pt x="639" y="3630"/>
                    <a:pt x="617" y="3641"/>
                    <a:pt x="617" y="3663"/>
                  </a:cubicBezTo>
                  <a:cubicBezTo>
                    <a:pt x="605" y="3686"/>
                    <a:pt x="617" y="3697"/>
                    <a:pt x="628" y="3697"/>
                  </a:cubicBezTo>
                  <a:cubicBezTo>
                    <a:pt x="639" y="3697"/>
                    <a:pt x="684" y="3697"/>
                    <a:pt x="729" y="3675"/>
                  </a:cubicBezTo>
                  <a:cubicBezTo>
                    <a:pt x="774" y="3663"/>
                    <a:pt x="785" y="3675"/>
                    <a:pt x="796" y="3686"/>
                  </a:cubicBezTo>
                  <a:cubicBezTo>
                    <a:pt x="807" y="3708"/>
                    <a:pt x="818" y="3719"/>
                    <a:pt x="863" y="3719"/>
                  </a:cubicBezTo>
                  <a:cubicBezTo>
                    <a:pt x="908" y="3719"/>
                    <a:pt x="953" y="3719"/>
                    <a:pt x="964" y="3686"/>
                  </a:cubicBezTo>
                  <a:cubicBezTo>
                    <a:pt x="975" y="3663"/>
                    <a:pt x="998" y="3675"/>
                    <a:pt x="1031" y="3697"/>
                  </a:cubicBezTo>
                  <a:cubicBezTo>
                    <a:pt x="1043" y="3708"/>
                    <a:pt x="1054" y="3708"/>
                    <a:pt x="1054" y="3708"/>
                  </a:cubicBezTo>
                  <a:lnTo>
                    <a:pt x="1054" y="3708"/>
                  </a:lnTo>
                  <a:lnTo>
                    <a:pt x="1054" y="3708"/>
                  </a:lnTo>
                  <a:lnTo>
                    <a:pt x="1054" y="3708"/>
                  </a:lnTo>
                  <a:lnTo>
                    <a:pt x="1054" y="3708"/>
                  </a:lnTo>
                  <a:lnTo>
                    <a:pt x="1054" y="3708"/>
                  </a:lnTo>
                  <a:cubicBezTo>
                    <a:pt x="1065" y="3708"/>
                    <a:pt x="1065" y="3708"/>
                    <a:pt x="1065" y="3708"/>
                  </a:cubicBezTo>
                  <a:lnTo>
                    <a:pt x="1065" y="3708"/>
                  </a:lnTo>
                  <a:lnTo>
                    <a:pt x="1065" y="3708"/>
                  </a:lnTo>
                  <a:lnTo>
                    <a:pt x="1065" y="3708"/>
                  </a:lnTo>
                  <a:lnTo>
                    <a:pt x="1065" y="3708"/>
                  </a:lnTo>
                  <a:lnTo>
                    <a:pt x="1065" y="3708"/>
                  </a:lnTo>
                  <a:lnTo>
                    <a:pt x="1065" y="3708"/>
                  </a:lnTo>
                  <a:lnTo>
                    <a:pt x="1065" y="3708"/>
                  </a:lnTo>
                  <a:lnTo>
                    <a:pt x="1065" y="3708"/>
                  </a:lnTo>
                  <a:lnTo>
                    <a:pt x="1065" y="3708"/>
                  </a:lnTo>
                  <a:lnTo>
                    <a:pt x="1065" y="3708"/>
                  </a:lnTo>
                  <a:cubicBezTo>
                    <a:pt x="1076" y="3697"/>
                    <a:pt x="1087" y="3686"/>
                    <a:pt x="1099" y="3675"/>
                  </a:cubicBezTo>
                  <a:cubicBezTo>
                    <a:pt x="1110" y="3641"/>
                    <a:pt x="1132" y="3686"/>
                    <a:pt x="1166" y="3686"/>
                  </a:cubicBezTo>
                  <a:cubicBezTo>
                    <a:pt x="1210" y="3686"/>
                    <a:pt x="1222" y="3641"/>
                    <a:pt x="1255" y="3618"/>
                  </a:cubicBezTo>
                  <a:cubicBezTo>
                    <a:pt x="1300" y="3596"/>
                    <a:pt x="1323" y="3641"/>
                    <a:pt x="1356" y="3708"/>
                  </a:cubicBezTo>
                  <a:cubicBezTo>
                    <a:pt x="1390" y="3764"/>
                    <a:pt x="1479" y="3764"/>
                    <a:pt x="1479" y="3764"/>
                  </a:cubicBezTo>
                  <a:lnTo>
                    <a:pt x="1479" y="3764"/>
                  </a:lnTo>
                  <a:cubicBezTo>
                    <a:pt x="1491" y="3764"/>
                    <a:pt x="1502" y="3764"/>
                    <a:pt x="1513" y="3764"/>
                  </a:cubicBezTo>
                  <a:cubicBezTo>
                    <a:pt x="1558" y="3764"/>
                    <a:pt x="1547" y="3730"/>
                    <a:pt x="1524" y="3708"/>
                  </a:cubicBezTo>
                  <a:cubicBezTo>
                    <a:pt x="1502" y="3686"/>
                    <a:pt x="1491" y="3686"/>
                    <a:pt x="1491" y="3585"/>
                  </a:cubicBezTo>
                  <a:cubicBezTo>
                    <a:pt x="1491" y="3495"/>
                    <a:pt x="1491" y="3461"/>
                    <a:pt x="1502" y="3428"/>
                  </a:cubicBezTo>
                  <a:cubicBezTo>
                    <a:pt x="1513" y="3406"/>
                    <a:pt x="1536" y="3327"/>
                    <a:pt x="1547" y="3271"/>
                  </a:cubicBezTo>
                  <a:cubicBezTo>
                    <a:pt x="1547" y="3204"/>
                    <a:pt x="1558" y="3181"/>
                    <a:pt x="1547" y="3148"/>
                  </a:cubicBezTo>
                  <a:cubicBezTo>
                    <a:pt x="1547" y="3103"/>
                    <a:pt x="1547" y="3047"/>
                    <a:pt x="1536" y="3047"/>
                  </a:cubicBezTo>
                  <a:cubicBezTo>
                    <a:pt x="1524" y="3035"/>
                    <a:pt x="1502" y="3035"/>
                    <a:pt x="1524" y="3013"/>
                  </a:cubicBezTo>
                  <a:cubicBezTo>
                    <a:pt x="1536" y="2991"/>
                    <a:pt x="1547" y="2968"/>
                    <a:pt x="1536" y="2879"/>
                  </a:cubicBezTo>
                  <a:cubicBezTo>
                    <a:pt x="1536" y="2800"/>
                    <a:pt x="1536" y="2767"/>
                    <a:pt x="1513" y="2744"/>
                  </a:cubicBezTo>
                  <a:cubicBezTo>
                    <a:pt x="1479" y="2711"/>
                    <a:pt x="1457" y="2711"/>
                    <a:pt x="1457" y="2688"/>
                  </a:cubicBezTo>
                  <a:cubicBezTo>
                    <a:pt x="1457" y="2666"/>
                    <a:pt x="1457" y="2666"/>
                    <a:pt x="1491" y="2655"/>
                  </a:cubicBezTo>
                  <a:cubicBezTo>
                    <a:pt x="1536" y="2655"/>
                    <a:pt x="1547" y="2666"/>
                    <a:pt x="1547" y="2644"/>
                  </a:cubicBezTo>
                  <a:cubicBezTo>
                    <a:pt x="1547" y="2621"/>
                    <a:pt x="1536" y="2576"/>
                    <a:pt x="1524" y="2565"/>
                  </a:cubicBezTo>
                  <a:cubicBezTo>
                    <a:pt x="1502" y="2565"/>
                    <a:pt x="1491" y="2542"/>
                    <a:pt x="1491" y="2520"/>
                  </a:cubicBezTo>
                  <a:cubicBezTo>
                    <a:pt x="1491" y="2498"/>
                    <a:pt x="1513" y="2509"/>
                    <a:pt x="1513" y="2486"/>
                  </a:cubicBezTo>
                  <a:cubicBezTo>
                    <a:pt x="1513" y="2453"/>
                    <a:pt x="1513" y="2442"/>
                    <a:pt x="1536" y="2431"/>
                  </a:cubicBezTo>
                  <a:cubicBezTo>
                    <a:pt x="1558" y="2431"/>
                    <a:pt x="1547" y="2409"/>
                    <a:pt x="1536" y="2376"/>
                  </a:cubicBezTo>
                  <a:cubicBezTo>
                    <a:pt x="1524" y="2353"/>
                    <a:pt x="1513" y="2319"/>
                    <a:pt x="1513" y="2297"/>
                  </a:cubicBezTo>
                  <a:cubicBezTo>
                    <a:pt x="1502" y="2263"/>
                    <a:pt x="1502" y="2252"/>
                    <a:pt x="1479" y="2263"/>
                  </a:cubicBezTo>
                  <a:cubicBezTo>
                    <a:pt x="1457" y="2274"/>
                    <a:pt x="1435" y="2241"/>
                    <a:pt x="1423" y="2241"/>
                  </a:cubicBezTo>
                  <a:cubicBezTo>
                    <a:pt x="1412" y="2252"/>
                    <a:pt x="1423" y="2207"/>
                    <a:pt x="1435" y="2185"/>
                  </a:cubicBezTo>
                  <a:cubicBezTo>
                    <a:pt x="1446" y="2163"/>
                    <a:pt x="1457" y="2163"/>
                    <a:pt x="1468" y="2185"/>
                  </a:cubicBezTo>
                  <a:cubicBezTo>
                    <a:pt x="1479" y="2207"/>
                    <a:pt x="1524" y="2174"/>
                    <a:pt x="1547" y="2196"/>
                  </a:cubicBezTo>
                  <a:cubicBezTo>
                    <a:pt x="1558" y="2218"/>
                    <a:pt x="1569" y="2185"/>
                    <a:pt x="1558" y="2163"/>
                  </a:cubicBezTo>
                  <a:cubicBezTo>
                    <a:pt x="1558" y="2151"/>
                    <a:pt x="1547" y="2151"/>
                    <a:pt x="1524" y="2140"/>
                  </a:cubicBezTo>
                  <a:cubicBezTo>
                    <a:pt x="1513" y="2118"/>
                    <a:pt x="1513" y="2084"/>
                    <a:pt x="1547" y="2062"/>
                  </a:cubicBezTo>
                  <a:cubicBezTo>
                    <a:pt x="1569" y="2050"/>
                    <a:pt x="1547" y="1983"/>
                    <a:pt x="1547" y="1938"/>
                  </a:cubicBezTo>
                  <a:cubicBezTo>
                    <a:pt x="1547" y="1905"/>
                    <a:pt x="1536" y="1882"/>
                    <a:pt x="1524" y="1894"/>
                  </a:cubicBezTo>
                  <a:cubicBezTo>
                    <a:pt x="1502" y="1905"/>
                    <a:pt x="1491" y="1882"/>
                    <a:pt x="1491" y="1871"/>
                  </a:cubicBezTo>
                  <a:cubicBezTo>
                    <a:pt x="1491" y="1860"/>
                    <a:pt x="1524" y="1849"/>
                    <a:pt x="1547" y="1815"/>
                  </a:cubicBezTo>
                  <a:cubicBezTo>
                    <a:pt x="1569" y="1781"/>
                    <a:pt x="1569" y="1759"/>
                    <a:pt x="1536" y="1770"/>
                  </a:cubicBezTo>
                  <a:cubicBezTo>
                    <a:pt x="1502" y="1770"/>
                    <a:pt x="1468" y="1759"/>
                    <a:pt x="1513" y="1748"/>
                  </a:cubicBezTo>
                  <a:cubicBezTo>
                    <a:pt x="1558" y="1737"/>
                    <a:pt x="1558" y="1725"/>
                    <a:pt x="1547" y="1714"/>
                  </a:cubicBezTo>
                  <a:cubicBezTo>
                    <a:pt x="1536" y="1703"/>
                    <a:pt x="1536" y="1681"/>
                    <a:pt x="1513" y="1669"/>
                  </a:cubicBezTo>
                  <a:cubicBezTo>
                    <a:pt x="1491" y="1669"/>
                    <a:pt x="1491" y="1669"/>
                    <a:pt x="1479" y="1681"/>
                  </a:cubicBezTo>
                  <a:cubicBezTo>
                    <a:pt x="1468" y="1692"/>
                    <a:pt x="1468" y="1658"/>
                    <a:pt x="1502" y="1636"/>
                  </a:cubicBezTo>
                  <a:cubicBezTo>
                    <a:pt x="1547" y="1602"/>
                    <a:pt x="1524" y="1591"/>
                    <a:pt x="1558" y="1591"/>
                  </a:cubicBezTo>
                  <a:cubicBezTo>
                    <a:pt x="1592" y="1591"/>
                    <a:pt x="1580" y="1636"/>
                    <a:pt x="1603" y="1636"/>
                  </a:cubicBezTo>
                  <a:cubicBezTo>
                    <a:pt x="1636" y="1647"/>
                    <a:pt x="1670" y="1625"/>
                    <a:pt x="1670" y="1614"/>
                  </a:cubicBezTo>
                  <a:cubicBezTo>
                    <a:pt x="1670" y="1602"/>
                    <a:pt x="1681" y="1580"/>
                    <a:pt x="1692" y="1591"/>
                  </a:cubicBezTo>
                  <a:cubicBezTo>
                    <a:pt x="1715" y="1602"/>
                    <a:pt x="1692" y="1614"/>
                    <a:pt x="1692" y="1658"/>
                  </a:cubicBezTo>
                  <a:cubicBezTo>
                    <a:pt x="1681" y="1703"/>
                    <a:pt x="1681" y="1737"/>
                    <a:pt x="1670" y="1781"/>
                  </a:cubicBezTo>
                  <a:cubicBezTo>
                    <a:pt x="1648" y="1826"/>
                    <a:pt x="1659" y="1849"/>
                    <a:pt x="1681" y="1815"/>
                  </a:cubicBezTo>
                  <a:cubicBezTo>
                    <a:pt x="1704" y="1770"/>
                    <a:pt x="1748" y="1692"/>
                    <a:pt x="1760" y="1647"/>
                  </a:cubicBezTo>
                  <a:cubicBezTo>
                    <a:pt x="1782" y="1602"/>
                    <a:pt x="1793" y="1546"/>
                    <a:pt x="1793" y="1501"/>
                  </a:cubicBezTo>
                  <a:cubicBezTo>
                    <a:pt x="1782" y="1468"/>
                    <a:pt x="1838" y="1389"/>
                    <a:pt x="1861" y="1356"/>
                  </a:cubicBezTo>
                  <a:cubicBezTo>
                    <a:pt x="1894" y="1311"/>
                    <a:pt x="1905" y="1266"/>
                    <a:pt x="1905" y="1210"/>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9" name="Freeform 198">
              <a:extLst>
                <a:ext uri="{FF2B5EF4-FFF2-40B4-BE49-F238E27FC236}">
                  <a16:creationId xmlns:a16="http://schemas.microsoft.com/office/drawing/2014/main" id="{7CF86146-67C2-554B-B08B-CDE1E738FC5B}"/>
                </a:ext>
              </a:extLst>
            </p:cNvPr>
            <p:cNvSpPr>
              <a:spLocks noChangeArrowheads="1"/>
            </p:cNvSpPr>
            <p:nvPr/>
          </p:nvSpPr>
          <p:spPr bwMode="auto">
            <a:xfrm>
              <a:off x="4014788" y="3748088"/>
              <a:ext cx="1004887" cy="989012"/>
            </a:xfrm>
            <a:custGeom>
              <a:avLst/>
              <a:gdLst>
                <a:gd name="T0" fmla="*/ 2790 w 2791"/>
                <a:gd name="T1" fmla="*/ 661 h 2747"/>
                <a:gd name="T2" fmla="*/ 2499 w 2791"/>
                <a:gd name="T3" fmla="*/ 628 h 2747"/>
                <a:gd name="T4" fmla="*/ 2129 w 2791"/>
                <a:gd name="T5" fmla="*/ 740 h 2747"/>
                <a:gd name="T6" fmla="*/ 1961 w 2791"/>
                <a:gd name="T7" fmla="*/ 751 h 2747"/>
                <a:gd name="T8" fmla="*/ 2039 w 2791"/>
                <a:gd name="T9" fmla="*/ 975 h 2747"/>
                <a:gd name="T10" fmla="*/ 1883 w 2791"/>
                <a:gd name="T11" fmla="*/ 1065 h 2747"/>
                <a:gd name="T12" fmla="*/ 1759 w 2791"/>
                <a:gd name="T13" fmla="*/ 1177 h 2747"/>
                <a:gd name="T14" fmla="*/ 1535 w 2791"/>
                <a:gd name="T15" fmla="*/ 1166 h 2747"/>
                <a:gd name="T16" fmla="*/ 1378 w 2791"/>
                <a:gd name="T17" fmla="*/ 1087 h 2747"/>
                <a:gd name="T18" fmla="*/ 1423 w 2791"/>
                <a:gd name="T19" fmla="*/ 942 h 2747"/>
                <a:gd name="T20" fmla="*/ 1457 w 2791"/>
                <a:gd name="T21" fmla="*/ 796 h 2747"/>
                <a:gd name="T22" fmla="*/ 1591 w 2791"/>
                <a:gd name="T23" fmla="*/ 572 h 2747"/>
                <a:gd name="T24" fmla="*/ 1725 w 2791"/>
                <a:gd name="T25" fmla="*/ 370 h 2747"/>
                <a:gd name="T26" fmla="*/ 1580 w 2791"/>
                <a:gd name="T27" fmla="*/ 336 h 2747"/>
                <a:gd name="T28" fmla="*/ 1367 w 2791"/>
                <a:gd name="T29" fmla="*/ 426 h 2747"/>
                <a:gd name="T30" fmla="*/ 1412 w 2791"/>
                <a:gd name="T31" fmla="*/ 146 h 2747"/>
                <a:gd name="T32" fmla="*/ 1221 w 2791"/>
                <a:gd name="T33" fmla="*/ 280 h 2747"/>
                <a:gd name="T34" fmla="*/ 1300 w 2791"/>
                <a:gd name="T35" fmla="*/ 23 h 2747"/>
                <a:gd name="T36" fmla="*/ 1165 w 2791"/>
                <a:gd name="T37" fmla="*/ 157 h 2747"/>
                <a:gd name="T38" fmla="*/ 1042 w 2791"/>
                <a:gd name="T39" fmla="*/ 146 h 2747"/>
                <a:gd name="T40" fmla="*/ 952 w 2791"/>
                <a:gd name="T41" fmla="*/ 236 h 2747"/>
                <a:gd name="T42" fmla="*/ 885 w 2791"/>
                <a:gd name="T43" fmla="*/ 482 h 2747"/>
                <a:gd name="T44" fmla="*/ 1031 w 2791"/>
                <a:gd name="T45" fmla="*/ 661 h 2747"/>
                <a:gd name="T46" fmla="*/ 1188 w 2791"/>
                <a:gd name="T47" fmla="*/ 874 h 2747"/>
                <a:gd name="T48" fmla="*/ 1221 w 2791"/>
                <a:gd name="T49" fmla="*/ 1076 h 2747"/>
                <a:gd name="T50" fmla="*/ 997 w 2791"/>
                <a:gd name="T51" fmla="*/ 1110 h 2747"/>
                <a:gd name="T52" fmla="*/ 975 w 2791"/>
                <a:gd name="T53" fmla="*/ 1446 h 2747"/>
                <a:gd name="T54" fmla="*/ 807 w 2791"/>
                <a:gd name="T55" fmla="*/ 1356 h 2747"/>
                <a:gd name="T56" fmla="*/ 538 w 2791"/>
                <a:gd name="T57" fmla="*/ 1233 h 2747"/>
                <a:gd name="T58" fmla="*/ 291 w 2791"/>
                <a:gd name="T59" fmla="*/ 1390 h 2747"/>
                <a:gd name="T60" fmla="*/ 246 w 2791"/>
                <a:gd name="T61" fmla="*/ 1580 h 2747"/>
                <a:gd name="T62" fmla="*/ 33 w 2791"/>
                <a:gd name="T63" fmla="*/ 1827 h 2747"/>
                <a:gd name="T64" fmla="*/ 347 w 2791"/>
                <a:gd name="T65" fmla="*/ 2208 h 2747"/>
                <a:gd name="T66" fmla="*/ 874 w 2791"/>
                <a:gd name="T67" fmla="*/ 2421 h 2747"/>
                <a:gd name="T68" fmla="*/ 1188 w 2791"/>
                <a:gd name="T69" fmla="*/ 2331 h 2747"/>
                <a:gd name="T70" fmla="*/ 1356 w 2791"/>
                <a:gd name="T71" fmla="*/ 2298 h 2747"/>
                <a:gd name="T72" fmla="*/ 1479 w 2791"/>
                <a:gd name="T73" fmla="*/ 2421 h 2747"/>
                <a:gd name="T74" fmla="*/ 1468 w 2791"/>
                <a:gd name="T75" fmla="*/ 2645 h 2747"/>
                <a:gd name="T76" fmla="*/ 1591 w 2791"/>
                <a:gd name="T77" fmla="*/ 2656 h 2747"/>
                <a:gd name="T78" fmla="*/ 1737 w 2791"/>
                <a:gd name="T79" fmla="*/ 2678 h 2747"/>
                <a:gd name="T80" fmla="*/ 1871 w 2791"/>
                <a:gd name="T81" fmla="*/ 2544 h 2747"/>
                <a:gd name="T82" fmla="*/ 2039 w 2791"/>
                <a:gd name="T83" fmla="*/ 2488 h 2747"/>
                <a:gd name="T84" fmla="*/ 2017 w 2791"/>
                <a:gd name="T85" fmla="*/ 2287 h 2747"/>
                <a:gd name="T86" fmla="*/ 1916 w 2791"/>
                <a:gd name="T87" fmla="*/ 2129 h 2747"/>
                <a:gd name="T88" fmla="*/ 1950 w 2791"/>
                <a:gd name="T89" fmla="*/ 2006 h 2747"/>
                <a:gd name="T90" fmla="*/ 1759 w 2791"/>
                <a:gd name="T91" fmla="*/ 1984 h 2747"/>
                <a:gd name="T92" fmla="*/ 1938 w 2791"/>
                <a:gd name="T93" fmla="*/ 1838 h 2747"/>
                <a:gd name="T94" fmla="*/ 2129 w 2791"/>
                <a:gd name="T95" fmla="*/ 1704 h 2747"/>
                <a:gd name="T96" fmla="*/ 2353 w 2791"/>
                <a:gd name="T97" fmla="*/ 1704 h 2747"/>
                <a:gd name="T98" fmla="*/ 2488 w 2791"/>
                <a:gd name="T99" fmla="*/ 1513 h 2747"/>
                <a:gd name="T100" fmla="*/ 2443 w 2791"/>
                <a:gd name="T101" fmla="*/ 1345 h 2747"/>
                <a:gd name="T102" fmla="*/ 2701 w 2791"/>
                <a:gd name="T103" fmla="*/ 1009 h 2747"/>
                <a:gd name="T104" fmla="*/ 2768 w 2791"/>
                <a:gd name="T105" fmla="*/ 695 h 2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91" h="2747">
                  <a:moveTo>
                    <a:pt x="2768" y="695"/>
                  </a:moveTo>
                  <a:lnTo>
                    <a:pt x="2768" y="695"/>
                  </a:lnTo>
                  <a:cubicBezTo>
                    <a:pt x="2768" y="695"/>
                    <a:pt x="2779" y="684"/>
                    <a:pt x="2790" y="661"/>
                  </a:cubicBezTo>
                  <a:cubicBezTo>
                    <a:pt x="2757" y="639"/>
                    <a:pt x="2689" y="572"/>
                    <a:pt x="2656" y="538"/>
                  </a:cubicBezTo>
                  <a:cubicBezTo>
                    <a:pt x="2622" y="505"/>
                    <a:pt x="2566" y="516"/>
                    <a:pt x="2544" y="516"/>
                  </a:cubicBezTo>
                  <a:cubicBezTo>
                    <a:pt x="2544" y="549"/>
                    <a:pt x="2532" y="594"/>
                    <a:pt x="2499" y="628"/>
                  </a:cubicBezTo>
                  <a:cubicBezTo>
                    <a:pt x="2443" y="684"/>
                    <a:pt x="2320" y="718"/>
                    <a:pt x="2297" y="774"/>
                  </a:cubicBezTo>
                  <a:cubicBezTo>
                    <a:pt x="2286" y="818"/>
                    <a:pt x="2219" y="829"/>
                    <a:pt x="2196" y="796"/>
                  </a:cubicBezTo>
                  <a:cubicBezTo>
                    <a:pt x="2185" y="762"/>
                    <a:pt x="2140" y="762"/>
                    <a:pt x="2129" y="740"/>
                  </a:cubicBezTo>
                  <a:cubicBezTo>
                    <a:pt x="2118" y="718"/>
                    <a:pt x="2084" y="762"/>
                    <a:pt x="2062" y="718"/>
                  </a:cubicBezTo>
                  <a:cubicBezTo>
                    <a:pt x="2051" y="684"/>
                    <a:pt x="2006" y="684"/>
                    <a:pt x="1994" y="718"/>
                  </a:cubicBezTo>
                  <a:cubicBezTo>
                    <a:pt x="1994" y="729"/>
                    <a:pt x="1983" y="740"/>
                    <a:pt x="1961" y="751"/>
                  </a:cubicBezTo>
                  <a:cubicBezTo>
                    <a:pt x="1972" y="785"/>
                    <a:pt x="1961" y="807"/>
                    <a:pt x="1972" y="818"/>
                  </a:cubicBezTo>
                  <a:cubicBezTo>
                    <a:pt x="1994" y="841"/>
                    <a:pt x="2028" y="874"/>
                    <a:pt x="2028" y="874"/>
                  </a:cubicBezTo>
                  <a:cubicBezTo>
                    <a:pt x="2028" y="874"/>
                    <a:pt x="2039" y="942"/>
                    <a:pt x="2039" y="975"/>
                  </a:cubicBezTo>
                  <a:cubicBezTo>
                    <a:pt x="2039" y="1009"/>
                    <a:pt x="2017" y="1009"/>
                    <a:pt x="1994" y="1009"/>
                  </a:cubicBezTo>
                  <a:cubicBezTo>
                    <a:pt x="1972" y="998"/>
                    <a:pt x="1950" y="1009"/>
                    <a:pt x="1938" y="1031"/>
                  </a:cubicBezTo>
                  <a:cubicBezTo>
                    <a:pt x="1916" y="1054"/>
                    <a:pt x="1883" y="1031"/>
                    <a:pt x="1883" y="1065"/>
                  </a:cubicBezTo>
                  <a:cubicBezTo>
                    <a:pt x="1883" y="1087"/>
                    <a:pt x="1860" y="1098"/>
                    <a:pt x="1838" y="1076"/>
                  </a:cubicBezTo>
                  <a:cubicBezTo>
                    <a:pt x="1815" y="1054"/>
                    <a:pt x="1770" y="1076"/>
                    <a:pt x="1770" y="1076"/>
                  </a:cubicBezTo>
                  <a:cubicBezTo>
                    <a:pt x="1770" y="1076"/>
                    <a:pt x="1759" y="1132"/>
                    <a:pt x="1759" y="1177"/>
                  </a:cubicBezTo>
                  <a:cubicBezTo>
                    <a:pt x="1770" y="1211"/>
                    <a:pt x="1759" y="1199"/>
                    <a:pt x="1714" y="1211"/>
                  </a:cubicBezTo>
                  <a:cubicBezTo>
                    <a:pt x="1681" y="1211"/>
                    <a:pt x="1625" y="1222"/>
                    <a:pt x="1591" y="1244"/>
                  </a:cubicBezTo>
                  <a:cubicBezTo>
                    <a:pt x="1558" y="1256"/>
                    <a:pt x="1546" y="1222"/>
                    <a:pt x="1535" y="1166"/>
                  </a:cubicBezTo>
                  <a:cubicBezTo>
                    <a:pt x="1513" y="1121"/>
                    <a:pt x="1468" y="1121"/>
                    <a:pt x="1445" y="1143"/>
                  </a:cubicBezTo>
                  <a:cubicBezTo>
                    <a:pt x="1423" y="1166"/>
                    <a:pt x="1412" y="1154"/>
                    <a:pt x="1412" y="1121"/>
                  </a:cubicBezTo>
                  <a:cubicBezTo>
                    <a:pt x="1423" y="1087"/>
                    <a:pt x="1367" y="1098"/>
                    <a:pt x="1378" y="1087"/>
                  </a:cubicBezTo>
                  <a:cubicBezTo>
                    <a:pt x="1378" y="1065"/>
                    <a:pt x="1367" y="1031"/>
                    <a:pt x="1345" y="998"/>
                  </a:cubicBezTo>
                  <a:cubicBezTo>
                    <a:pt x="1322" y="975"/>
                    <a:pt x="1322" y="953"/>
                    <a:pt x="1345" y="953"/>
                  </a:cubicBezTo>
                  <a:cubicBezTo>
                    <a:pt x="1367" y="964"/>
                    <a:pt x="1412" y="964"/>
                    <a:pt x="1423" y="942"/>
                  </a:cubicBezTo>
                  <a:cubicBezTo>
                    <a:pt x="1445" y="930"/>
                    <a:pt x="1434" y="908"/>
                    <a:pt x="1389" y="908"/>
                  </a:cubicBezTo>
                  <a:cubicBezTo>
                    <a:pt x="1356" y="919"/>
                    <a:pt x="1356" y="874"/>
                    <a:pt x="1389" y="841"/>
                  </a:cubicBezTo>
                  <a:cubicBezTo>
                    <a:pt x="1423" y="807"/>
                    <a:pt x="1434" y="829"/>
                    <a:pt x="1457" y="796"/>
                  </a:cubicBezTo>
                  <a:cubicBezTo>
                    <a:pt x="1479" y="762"/>
                    <a:pt x="1479" y="718"/>
                    <a:pt x="1457" y="706"/>
                  </a:cubicBezTo>
                  <a:cubicBezTo>
                    <a:pt x="1434" y="684"/>
                    <a:pt x="1457" y="673"/>
                    <a:pt x="1490" y="661"/>
                  </a:cubicBezTo>
                  <a:cubicBezTo>
                    <a:pt x="1524" y="639"/>
                    <a:pt x="1558" y="616"/>
                    <a:pt x="1591" y="572"/>
                  </a:cubicBezTo>
                  <a:cubicBezTo>
                    <a:pt x="1625" y="538"/>
                    <a:pt x="1670" y="549"/>
                    <a:pt x="1714" y="527"/>
                  </a:cubicBezTo>
                  <a:cubicBezTo>
                    <a:pt x="1759" y="516"/>
                    <a:pt x="1748" y="493"/>
                    <a:pt x="1725" y="460"/>
                  </a:cubicBezTo>
                  <a:cubicBezTo>
                    <a:pt x="1692" y="437"/>
                    <a:pt x="1714" y="404"/>
                    <a:pt x="1725" y="370"/>
                  </a:cubicBezTo>
                  <a:cubicBezTo>
                    <a:pt x="1737" y="348"/>
                    <a:pt x="1725" y="303"/>
                    <a:pt x="1703" y="280"/>
                  </a:cubicBezTo>
                  <a:cubicBezTo>
                    <a:pt x="1681" y="247"/>
                    <a:pt x="1658" y="236"/>
                    <a:pt x="1625" y="236"/>
                  </a:cubicBezTo>
                  <a:cubicBezTo>
                    <a:pt x="1602" y="247"/>
                    <a:pt x="1569" y="314"/>
                    <a:pt x="1580" y="336"/>
                  </a:cubicBezTo>
                  <a:cubicBezTo>
                    <a:pt x="1591" y="359"/>
                    <a:pt x="1602" y="381"/>
                    <a:pt x="1558" y="392"/>
                  </a:cubicBezTo>
                  <a:cubicBezTo>
                    <a:pt x="1524" y="392"/>
                    <a:pt x="1535" y="449"/>
                    <a:pt x="1490" y="449"/>
                  </a:cubicBezTo>
                  <a:cubicBezTo>
                    <a:pt x="1445" y="449"/>
                    <a:pt x="1356" y="460"/>
                    <a:pt x="1367" y="426"/>
                  </a:cubicBezTo>
                  <a:cubicBezTo>
                    <a:pt x="1378" y="404"/>
                    <a:pt x="1412" y="314"/>
                    <a:pt x="1434" y="269"/>
                  </a:cubicBezTo>
                  <a:cubicBezTo>
                    <a:pt x="1457" y="225"/>
                    <a:pt x="1468" y="213"/>
                    <a:pt x="1445" y="202"/>
                  </a:cubicBezTo>
                  <a:cubicBezTo>
                    <a:pt x="1423" y="191"/>
                    <a:pt x="1423" y="168"/>
                    <a:pt x="1412" y="146"/>
                  </a:cubicBezTo>
                  <a:cubicBezTo>
                    <a:pt x="1389" y="135"/>
                    <a:pt x="1311" y="123"/>
                    <a:pt x="1300" y="146"/>
                  </a:cubicBezTo>
                  <a:cubicBezTo>
                    <a:pt x="1289" y="180"/>
                    <a:pt x="1266" y="247"/>
                    <a:pt x="1266" y="303"/>
                  </a:cubicBezTo>
                  <a:cubicBezTo>
                    <a:pt x="1255" y="348"/>
                    <a:pt x="1244" y="381"/>
                    <a:pt x="1221" y="280"/>
                  </a:cubicBezTo>
                  <a:cubicBezTo>
                    <a:pt x="1210" y="180"/>
                    <a:pt x="1221" y="123"/>
                    <a:pt x="1244" y="123"/>
                  </a:cubicBezTo>
                  <a:cubicBezTo>
                    <a:pt x="1266" y="123"/>
                    <a:pt x="1289" y="112"/>
                    <a:pt x="1300" y="101"/>
                  </a:cubicBezTo>
                  <a:cubicBezTo>
                    <a:pt x="1322" y="90"/>
                    <a:pt x="1311" y="34"/>
                    <a:pt x="1300" y="23"/>
                  </a:cubicBezTo>
                  <a:cubicBezTo>
                    <a:pt x="1300" y="11"/>
                    <a:pt x="1221" y="0"/>
                    <a:pt x="1165" y="11"/>
                  </a:cubicBezTo>
                  <a:cubicBezTo>
                    <a:pt x="1109" y="11"/>
                    <a:pt x="1143" y="56"/>
                    <a:pt x="1154" y="90"/>
                  </a:cubicBezTo>
                  <a:cubicBezTo>
                    <a:pt x="1176" y="112"/>
                    <a:pt x="1154" y="135"/>
                    <a:pt x="1165" y="157"/>
                  </a:cubicBezTo>
                  <a:cubicBezTo>
                    <a:pt x="1176" y="191"/>
                    <a:pt x="1154" y="213"/>
                    <a:pt x="1143" y="236"/>
                  </a:cubicBezTo>
                  <a:cubicBezTo>
                    <a:pt x="1132" y="258"/>
                    <a:pt x="1098" y="280"/>
                    <a:pt x="1098" y="258"/>
                  </a:cubicBezTo>
                  <a:cubicBezTo>
                    <a:pt x="1087" y="236"/>
                    <a:pt x="1065" y="146"/>
                    <a:pt x="1042" y="146"/>
                  </a:cubicBezTo>
                  <a:cubicBezTo>
                    <a:pt x="1020" y="146"/>
                    <a:pt x="1008" y="191"/>
                    <a:pt x="1008" y="213"/>
                  </a:cubicBezTo>
                  <a:cubicBezTo>
                    <a:pt x="997" y="236"/>
                    <a:pt x="975" y="236"/>
                    <a:pt x="952" y="236"/>
                  </a:cubicBezTo>
                  <a:lnTo>
                    <a:pt x="952" y="236"/>
                  </a:lnTo>
                  <a:cubicBezTo>
                    <a:pt x="952" y="247"/>
                    <a:pt x="952" y="258"/>
                    <a:pt x="952" y="258"/>
                  </a:cubicBezTo>
                  <a:cubicBezTo>
                    <a:pt x="952" y="258"/>
                    <a:pt x="930" y="336"/>
                    <a:pt x="919" y="370"/>
                  </a:cubicBezTo>
                  <a:cubicBezTo>
                    <a:pt x="907" y="415"/>
                    <a:pt x="885" y="437"/>
                    <a:pt x="885" y="482"/>
                  </a:cubicBezTo>
                  <a:cubicBezTo>
                    <a:pt x="885" y="538"/>
                    <a:pt x="907" y="527"/>
                    <a:pt x="963" y="516"/>
                  </a:cubicBezTo>
                  <a:cubicBezTo>
                    <a:pt x="1020" y="516"/>
                    <a:pt x="1053" y="538"/>
                    <a:pt x="1042" y="561"/>
                  </a:cubicBezTo>
                  <a:cubicBezTo>
                    <a:pt x="1020" y="594"/>
                    <a:pt x="1008" y="650"/>
                    <a:pt x="1031" y="661"/>
                  </a:cubicBezTo>
                  <a:cubicBezTo>
                    <a:pt x="1065" y="673"/>
                    <a:pt x="1087" y="650"/>
                    <a:pt x="1120" y="673"/>
                  </a:cubicBezTo>
                  <a:cubicBezTo>
                    <a:pt x="1154" y="706"/>
                    <a:pt x="1188" y="729"/>
                    <a:pt x="1188" y="774"/>
                  </a:cubicBezTo>
                  <a:cubicBezTo>
                    <a:pt x="1176" y="818"/>
                    <a:pt x="1176" y="863"/>
                    <a:pt x="1188" y="874"/>
                  </a:cubicBezTo>
                  <a:cubicBezTo>
                    <a:pt x="1210" y="874"/>
                    <a:pt x="1266" y="885"/>
                    <a:pt x="1266" y="908"/>
                  </a:cubicBezTo>
                  <a:cubicBezTo>
                    <a:pt x="1266" y="919"/>
                    <a:pt x="1244" y="953"/>
                    <a:pt x="1244" y="998"/>
                  </a:cubicBezTo>
                  <a:cubicBezTo>
                    <a:pt x="1244" y="1042"/>
                    <a:pt x="1232" y="1087"/>
                    <a:pt x="1221" y="1076"/>
                  </a:cubicBezTo>
                  <a:cubicBezTo>
                    <a:pt x="1199" y="1065"/>
                    <a:pt x="1165" y="1042"/>
                    <a:pt x="1143" y="1076"/>
                  </a:cubicBezTo>
                  <a:cubicBezTo>
                    <a:pt x="1132" y="1110"/>
                    <a:pt x="1120" y="1121"/>
                    <a:pt x="1076" y="1110"/>
                  </a:cubicBezTo>
                  <a:cubicBezTo>
                    <a:pt x="1031" y="1098"/>
                    <a:pt x="997" y="1087"/>
                    <a:pt x="997" y="1110"/>
                  </a:cubicBezTo>
                  <a:cubicBezTo>
                    <a:pt x="986" y="1132"/>
                    <a:pt x="997" y="1256"/>
                    <a:pt x="986" y="1278"/>
                  </a:cubicBezTo>
                  <a:cubicBezTo>
                    <a:pt x="963" y="1300"/>
                    <a:pt x="930" y="1345"/>
                    <a:pt x="930" y="1345"/>
                  </a:cubicBezTo>
                  <a:cubicBezTo>
                    <a:pt x="930" y="1345"/>
                    <a:pt x="975" y="1412"/>
                    <a:pt x="975" y="1446"/>
                  </a:cubicBezTo>
                  <a:cubicBezTo>
                    <a:pt x="975" y="1491"/>
                    <a:pt x="963" y="1480"/>
                    <a:pt x="941" y="1468"/>
                  </a:cubicBezTo>
                  <a:cubicBezTo>
                    <a:pt x="907" y="1457"/>
                    <a:pt x="907" y="1457"/>
                    <a:pt x="885" y="1412"/>
                  </a:cubicBezTo>
                  <a:cubicBezTo>
                    <a:pt x="863" y="1379"/>
                    <a:pt x="840" y="1367"/>
                    <a:pt x="807" y="1356"/>
                  </a:cubicBezTo>
                  <a:cubicBezTo>
                    <a:pt x="762" y="1334"/>
                    <a:pt x="762" y="1289"/>
                    <a:pt x="728" y="1278"/>
                  </a:cubicBezTo>
                  <a:cubicBezTo>
                    <a:pt x="694" y="1278"/>
                    <a:pt x="683" y="1278"/>
                    <a:pt x="672" y="1256"/>
                  </a:cubicBezTo>
                  <a:cubicBezTo>
                    <a:pt x="650" y="1222"/>
                    <a:pt x="560" y="1222"/>
                    <a:pt x="538" y="1233"/>
                  </a:cubicBezTo>
                  <a:cubicBezTo>
                    <a:pt x="527" y="1256"/>
                    <a:pt x="504" y="1289"/>
                    <a:pt x="482" y="1278"/>
                  </a:cubicBezTo>
                  <a:cubicBezTo>
                    <a:pt x="459" y="1278"/>
                    <a:pt x="381" y="1311"/>
                    <a:pt x="370" y="1334"/>
                  </a:cubicBezTo>
                  <a:cubicBezTo>
                    <a:pt x="358" y="1356"/>
                    <a:pt x="302" y="1356"/>
                    <a:pt x="291" y="1390"/>
                  </a:cubicBezTo>
                  <a:cubicBezTo>
                    <a:pt x="291" y="1412"/>
                    <a:pt x="280" y="1423"/>
                    <a:pt x="280" y="1446"/>
                  </a:cubicBezTo>
                  <a:cubicBezTo>
                    <a:pt x="280" y="1446"/>
                    <a:pt x="280" y="1457"/>
                    <a:pt x="280" y="1480"/>
                  </a:cubicBezTo>
                  <a:cubicBezTo>
                    <a:pt x="291" y="1547"/>
                    <a:pt x="280" y="1569"/>
                    <a:pt x="246" y="1580"/>
                  </a:cubicBezTo>
                  <a:cubicBezTo>
                    <a:pt x="224" y="1592"/>
                    <a:pt x="112" y="1592"/>
                    <a:pt x="89" y="1592"/>
                  </a:cubicBezTo>
                  <a:cubicBezTo>
                    <a:pt x="56" y="1603"/>
                    <a:pt x="11" y="1625"/>
                    <a:pt x="11" y="1659"/>
                  </a:cubicBezTo>
                  <a:cubicBezTo>
                    <a:pt x="0" y="1692"/>
                    <a:pt x="22" y="1782"/>
                    <a:pt x="33" y="1827"/>
                  </a:cubicBezTo>
                  <a:cubicBezTo>
                    <a:pt x="56" y="1860"/>
                    <a:pt x="101" y="1950"/>
                    <a:pt x="112" y="1995"/>
                  </a:cubicBezTo>
                  <a:cubicBezTo>
                    <a:pt x="134" y="2040"/>
                    <a:pt x="123" y="2051"/>
                    <a:pt x="157" y="2062"/>
                  </a:cubicBezTo>
                  <a:cubicBezTo>
                    <a:pt x="179" y="2073"/>
                    <a:pt x="314" y="2152"/>
                    <a:pt x="347" y="2208"/>
                  </a:cubicBezTo>
                  <a:cubicBezTo>
                    <a:pt x="392" y="2275"/>
                    <a:pt x="403" y="2354"/>
                    <a:pt x="459" y="2387"/>
                  </a:cubicBezTo>
                  <a:cubicBezTo>
                    <a:pt x="504" y="2410"/>
                    <a:pt x="638" y="2477"/>
                    <a:pt x="717" y="2522"/>
                  </a:cubicBezTo>
                  <a:cubicBezTo>
                    <a:pt x="751" y="2488"/>
                    <a:pt x="829" y="2421"/>
                    <a:pt x="874" y="2421"/>
                  </a:cubicBezTo>
                  <a:cubicBezTo>
                    <a:pt x="919" y="2432"/>
                    <a:pt x="1042" y="2410"/>
                    <a:pt x="1053" y="2376"/>
                  </a:cubicBezTo>
                  <a:cubicBezTo>
                    <a:pt x="1065" y="2354"/>
                    <a:pt x="1076" y="2287"/>
                    <a:pt x="1109" y="2309"/>
                  </a:cubicBezTo>
                  <a:cubicBezTo>
                    <a:pt x="1154" y="2320"/>
                    <a:pt x="1165" y="2309"/>
                    <a:pt x="1188" y="2331"/>
                  </a:cubicBezTo>
                  <a:cubicBezTo>
                    <a:pt x="1199" y="2354"/>
                    <a:pt x="1232" y="2320"/>
                    <a:pt x="1244" y="2354"/>
                  </a:cubicBezTo>
                  <a:cubicBezTo>
                    <a:pt x="1255" y="2376"/>
                    <a:pt x="1277" y="2376"/>
                    <a:pt x="1289" y="2342"/>
                  </a:cubicBezTo>
                  <a:cubicBezTo>
                    <a:pt x="1300" y="2309"/>
                    <a:pt x="1322" y="2320"/>
                    <a:pt x="1356" y="2298"/>
                  </a:cubicBezTo>
                  <a:cubicBezTo>
                    <a:pt x="1378" y="2287"/>
                    <a:pt x="1401" y="2287"/>
                    <a:pt x="1412" y="2309"/>
                  </a:cubicBezTo>
                  <a:cubicBezTo>
                    <a:pt x="1412" y="2342"/>
                    <a:pt x="1434" y="2387"/>
                    <a:pt x="1457" y="2387"/>
                  </a:cubicBezTo>
                  <a:cubicBezTo>
                    <a:pt x="1479" y="2387"/>
                    <a:pt x="1501" y="2410"/>
                    <a:pt x="1479" y="2421"/>
                  </a:cubicBezTo>
                  <a:cubicBezTo>
                    <a:pt x="1457" y="2443"/>
                    <a:pt x="1468" y="2499"/>
                    <a:pt x="1479" y="2511"/>
                  </a:cubicBezTo>
                  <a:cubicBezTo>
                    <a:pt x="1490" y="2522"/>
                    <a:pt x="1468" y="2533"/>
                    <a:pt x="1445" y="2544"/>
                  </a:cubicBezTo>
                  <a:cubicBezTo>
                    <a:pt x="1423" y="2544"/>
                    <a:pt x="1457" y="2623"/>
                    <a:pt x="1468" y="2645"/>
                  </a:cubicBezTo>
                  <a:cubicBezTo>
                    <a:pt x="1479" y="2656"/>
                    <a:pt x="1490" y="2678"/>
                    <a:pt x="1501" y="2690"/>
                  </a:cubicBezTo>
                  <a:lnTo>
                    <a:pt x="1513" y="2690"/>
                  </a:lnTo>
                  <a:cubicBezTo>
                    <a:pt x="1535" y="2690"/>
                    <a:pt x="1580" y="2678"/>
                    <a:pt x="1591" y="2656"/>
                  </a:cubicBezTo>
                  <a:cubicBezTo>
                    <a:pt x="1602" y="2634"/>
                    <a:pt x="1636" y="2656"/>
                    <a:pt x="1658" y="2656"/>
                  </a:cubicBezTo>
                  <a:cubicBezTo>
                    <a:pt x="1681" y="2645"/>
                    <a:pt x="1692" y="2701"/>
                    <a:pt x="1692" y="2723"/>
                  </a:cubicBezTo>
                  <a:cubicBezTo>
                    <a:pt x="1692" y="2746"/>
                    <a:pt x="1737" y="2701"/>
                    <a:pt x="1737" y="2678"/>
                  </a:cubicBezTo>
                  <a:cubicBezTo>
                    <a:pt x="1737" y="2645"/>
                    <a:pt x="1748" y="2634"/>
                    <a:pt x="1770" y="2634"/>
                  </a:cubicBezTo>
                  <a:cubicBezTo>
                    <a:pt x="1804" y="2623"/>
                    <a:pt x="1815" y="2589"/>
                    <a:pt x="1815" y="2567"/>
                  </a:cubicBezTo>
                  <a:cubicBezTo>
                    <a:pt x="1815" y="2544"/>
                    <a:pt x="1849" y="2533"/>
                    <a:pt x="1871" y="2544"/>
                  </a:cubicBezTo>
                  <a:cubicBezTo>
                    <a:pt x="1905" y="2544"/>
                    <a:pt x="1916" y="2533"/>
                    <a:pt x="1927" y="2511"/>
                  </a:cubicBezTo>
                  <a:cubicBezTo>
                    <a:pt x="1950" y="2488"/>
                    <a:pt x="1961" y="2499"/>
                    <a:pt x="1983" y="2522"/>
                  </a:cubicBezTo>
                  <a:cubicBezTo>
                    <a:pt x="1994" y="2544"/>
                    <a:pt x="2028" y="2522"/>
                    <a:pt x="2039" y="2488"/>
                  </a:cubicBezTo>
                  <a:cubicBezTo>
                    <a:pt x="2051" y="2454"/>
                    <a:pt x="2084" y="2410"/>
                    <a:pt x="2096" y="2365"/>
                  </a:cubicBezTo>
                  <a:cubicBezTo>
                    <a:pt x="2107" y="2320"/>
                    <a:pt x="2107" y="2287"/>
                    <a:pt x="2084" y="2275"/>
                  </a:cubicBezTo>
                  <a:cubicBezTo>
                    <a:pt x="2062" y="2264"/>
                    <a:pt x="2028" y="2264"/>
                    <a:pt x="2017" y="2287"/>
                  </a:cubicBezTo>
                  <a:cubicBezTo>
                    <a:pt x="1994" y="2309"/>
                    <a:pt x="1983" y="2309"/>
                    <a:pt x="1972" y="2275"/>
                  </a:cubicBezTo>
                  <a:cubicBezTo>
                    <a:pt x="1961" y="2242"/>
                    <a:pt x="1950" y="2208"/>
                    <a:pt x="1927" y="2208"/>
                  </a:cubicBezTo>
                  <a:cubicBezTo>
                    <a:pt x="1905" y="2208"/>
                    <a:pt x="1916" y="2174"/>
                    <a:pt x="1916" y="2129"/>
                  </a:cubicBezTo>
                  <a:cubicBezTo>
                    <a:pt x="1927" y="2085"/>
                    <a:pt x="1927" y="2073"/>
                    <a:pt x="1950" y="2073"/>
                  </a:cubicBezTo>
                  <a:cubicBezTo>
                    <a:pt x="1972" y="2073"/>
                    <a:pt x="1994" y="2073"/>
                    <a:pt x="1994" y="2051"/>
                  </a:cubicBezTo>
                  <a:cubicBezTo>
                    <a:pt x="1994" y="2029"/>
                    <a:pt x="1983" y="1995"/>
                    <a:pt x="1950" y="2006"/>
                  </a:cubicBezTo>
                  <a:cubicBezTo>
                    <a:pt x="1927" y="2006"/>
                    <a:pt x="1905" y="2006"/>
                    <a:pt x="1883" y="1984"/>
                  </a:cubicBezTo>
                  <a:cubicBezTo>
                    <a:pt x="1860" y="1961"/>
                    <a:pt x="1838" y="1961"/>
                    <a:pt x="1815" y="1984"/>
                  </a:cubicBezTo>
                  <a:cubicBezTo>
                    <a:pt x="1782" y="2006"/>
                    <a:pt x="1782" y="2006"/>
                    <a:pt x="1759" y="1984"/>
                  </a:cubicBezTo>
                  <a:cubicBezTo>
                    <a:pt x="1725" y="1961"/>
                    <a:pt x="1770" y="1928"/>
                    <a:pt x="1782" y="1883"/>
                  </a:cubicBezTo>
                  <a:cubicBezTo>
                    <a:pt x="1793" y="1827"/>
                    <a:pt x="1815" y="1816"/>
                    <a:pt x="1838" y="1805"/>
                  </a:cubicBezTo>
                  <a:cubicBezTo>
                    <a:pt x="1871" y="1793"/>
                    <a:pt x="1905" y="1805"/>
                    <a:pt x="1938" y="1838"/>
                  </a:cubicBezTo>
                  <a:cubicBezTo>
                    <a:pt x="1972" y="1860"/>
                    <a:pt x="2006" y="1827"/>
                    <a:pt x="2028" y="1793"/>
                  </a:cubicBezTo>
                  <a:cubicBezTo>
                    <a:pt x="2051" y="1760"/>
                    <a:pt x="2084" y="1793"/>
                    <a:pt x="2084" y="1771"/>
                  </a:cubicBezTo>
                  <a:cubicBezTo>
                    <a:pt x="2096" y="1737"/>
                    <a:pt x="2118" y="1704"/>
                    <a:pt x="2129" y="1704"/>
                  </a:cubicBezTo>
                  <a:cubicBezTo>
                    <a:pt x="2140" y="1704"/>
                    <a:pt x="2163" y="1726"/>
                    <a:pt x="2196" y="1715"/>
                  </a:cubicBezTo>
                  <a:cubicBezTo>
                    <a:pt x="2219" y="1715"/>
                    <a:pt x="2252" y="1704"/>
                    <a:pt x="2286" y="1704"/>
                  </a:cubicBezTo>
                  <a:cubicBezTo>
                    <a:pt x="2320" y="1704"/>
                    <a:pt x="2320" y="1737"/>
                    <a:pt x="2353" y="1704"/>
                  </a:cubicBezTo>
                  <a:cubicBezTo>
                    <a:pt x="2376" y="1670"/>
                    <a:pt x="2409" y="1692"/>
                    <a:pt x="2409" y="1681"/>
                  </a:cubicBezTo>
                  <a:cubicBezTo>
                    <a:pt x="2409" y="1670"/>
                    <a:pt x="2420" y="1614"/>
                    <a:pt x="2443" y="1580"/>
                  </a:cubicBezTo>
                  <a:cubicBezTo>
                    <a:pt x="2465" y="1547"/>
                    <a:pt x="2488" y="1524"/>
                    <a:pt x="2488" y="1513"/>
                  </a:cubicBezTo>
                  <a:cubicBezTo>
                    <a:pt x="2488" y="1491"/>
                    <a:pt x="2465" y="1446"/>
                    <a:pt x="2443" y="1446"/>
                  </a:cubicBezTo>
                  <a:cubicBezTo>
                    <a:pt x="2432" y="1446"/>
                    <a:pt x="2409" y="1423"/>
                    <a:pt x="2420" y="1401"/>
                  </a:cubicBezTo>
                  <a:cubicBezTo>
                    <a:pt x="2443" y="1390"/>
                    <a:pt x="2420" y="1401"/>
                    <a:pt x="2443" y="1345"/>
                  </a:cubicBezTo>
                  <a:cubicBezTo>
                    <a:pt x="2465" y="1300"/>
                    <a:pt x="2499" y="1256"/>
                    <a:pt x="2532" y="1233"/>
                  </a:cubicBezTo>
                  <a:cubicBezTo>
                    <a:pt x="2577" y="1211"/>
                    <a:pt x="2600" y="1154"/>
                    <a:pt x="2622" y="1098"/>
                  </a:cubicBezTo>
                  <a:cubicBezTo>
                    <a:pt x="2656" y="1054"/>
                    <a:pt x="2689" y="1042"/>
                    <a:pt x="2701" y="1009"/>
                  </a:cubicBezTo>
                  <a:cubicBezTo>
                    <a:pt x="2723" y="986"/>
                    <a:pt x="2745" y="942"/>
                    <a:pt x="2723" y="919"/>
                  </a:cubicBezTo>
                  <a:cubicBezTo>
                    <a:pt x="2701" y="897"/>
                    <a:pt x="2712" y="829"/>
                    <a:pt x="2723" y="796"/>
                  </a:cubicBezTo>
                  <a:cubicBezTo>
                    <a:pt x="2745" y="751"/>
                    <a:pt x="2768" y="706"/>
                    <a:pt x="2768" y="695"/>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0" name="Freeform 199">
              <a:extLst>
                <a:ext uri="{FF2B5EF4-FFF2-40B4-BE49-F238E27FC236}">
                  <a16:creationId xmlns:a16="http://schemas.microsoft.com/office/drawing/2014/main" id="{CE84DA8B-786F-3848-AEA9-51918698EE5D}"/>
                </a:ext>
              </a:extLst>
            </p:cNvPr>
            <p:cNvSpPr>
              <a:spLocks noChangeArrowheads="1"/>
            </p:cNvSpPr>
            <p:nvPr/>
          </p:nvSpPr>
          <p:spPr bwMode="auto">
            <a:xfrm>
              <a:off x="4821238" y="3297238"/>
              <a:ext cx="939800" cy="850900"/>
            </a:xfrm>
            <a:custGeom>
              <a:avLst/>
              <a:gdLst>
                <a:gd name="T0" fmla="*/ 2476 w 2611"/>
                <a:gd name="T1" fmla="*/ 1512 h 2365"/>
                <a:gd name="T2" fmla="*/ 2476 w 2611"/>
                <a:gd name="T3" fmla="*/ 1512 h 2365"/>
                <a:gd name="T4" fmla="*/ 2465 w 2611"/>
                <a:gd name="T5" fmla="*/ 1512 h 2365"/>
                <a:gd name="T6" fmla="*/ 2465 w 2611"/>
                <a:gd name="T7" fmla="*/ 1512 h 2365"/>
                <a:gd name="T8" fmla="*/ 2465 w 2611"/>
                <a:gd name="T9" fmla="*/ 1512 h 2365"/>
                <a:gd name="T10" fmla="*/ 2454 w 2611"/>
                <a:gd name="T11" fmla="*/ 1512 h 2365"/>
                <a:gd name="T12" fmla="*/ 2442 w 2611"/>
                <a:gd name="T13" fmla="*/ 1501 h 2365"/>
                <a:gd name="T14" fmla="*/ 2274 w 2611"/>
                <a:gd name="T15" fmla="*/ 1523 h 2365"/>
                <a:gd name="T16" fmla="*/ 2140 w 2611"/>
                <a:gd name="T17" fmla="*/ 1479 h 2365"/>
                <a:gd name="T18" fmla="*/ 2028 w 2611"/>
                <a:gd name="T19" fmla="*/ 1467 h 2365"/>
                <a:gd name="T20" fmla="*/ 2005 w 2611"/>
                <a:gd name="T21" fmla="*/ 1377 h 2365"/>
                <a:gd name="T22" fmla="*/ 1904 w 2611"/>
                <a:gd name="T23" fmla="*/ 1310 h 2365"/>
                <a:gd name="T24" fmla="*/ 1826 w 2611"/>
                <a:gd name="T25" fmla="*/ 1333 h 2365"/>
                <a:gd name="T26" fmla="*/ 1680 w 2611"/>
                <a:gd name="T27" fmla="*/ 1333 h 2365"/>
                <a:gd name="T28" fmla="*/ 1590 w 2611"/>
                <a:gd name="T29" fmla="*/ 1243 h 2365"/>
                <a:gd name="T30" fmla="*/ 1456 w 2611"/>
                <a:gd name="T31" fmla="*/ 1176 h 2365"/>
                <a:gd name="T32" fmla="*/ 1501 w 2611"/>
                <a:gd name="T33" fmla="*/ 1030 h 2365"/>
                <a:gd name="T34" fmla="*/ 1434 w 2611"/>
                <a:gd name="T35" fmla="*/ 963 h 2365"/>
                <a:gd name="T36" fmla="*/ 1366 w 2611"/>
                <a:gd name="T37" fmla="*/ 896 h 2365"/>
                <a:gd name="T38" fmla="*/ 1288 w 2611"/>
                <a:gd name="T39" fmla="*/ 985 h 2365"/>
                <a:gd name="T40" fmla="*/ 1187 w 2611"/>
                <a:gd name="T41" fmla="*/ 941 h 2365"/>
                <a:gd name="T42" fmla="*/ 1176 w 2611"/>
                <a:gd name="T43" fmla="*/ 817 h 2365"/>
                <a:gd name="T44" fmla="*/ 1221 w 2611"/>
                <a:gd name="T45" fmla="*/ 627 h 2365"/>
                <a:gd name="T46" fmla="*/ 1210 w 2611"/>
                <a:gd name="T47" fmla="*/ 548 h 2365"/>
                <a:gd name="T48" fmla="*/ 1165 w 2611"/>
                <a:gd name="T49" fmla="*/ 290 h 2365"/>
                <a:gd name="T50" fmla="*/ 1131 w 2611"/>
                <a:gd name="T51" fmla="*/ 146 h 2365"/>
                <a:gd name="T52" fmla="*/ 996 w 2611"/>
                <a:gd name="T53" fmla="*/ 0 h 2365"/>
                <a:gd name="T54" fmla="*/ 828 w 2611"/>
                <a:gd name="T55" fmla="*/ 302 h 2365"/>
                <a:gd name="T56" fmla="*/ 740 w 2611"/>
                <a:gd name="T57" fmla="*/ 403 h 2365"/>
                <a:gd name="T58" fmla="*/ 392 w 2611"/>
                <a:gd name="T59" fmla="*/ 739 h 2365"/>
                <a:gd name="T60" fmla="*/ 314 w 2611"/>
                <a:gd name="T61" fmla="*/ 716 h 2365"/>
                <a:gd name="T62" fmla="*/ 224 w 2611"/>
                <a:gd name="T63" fmla="*/ 828 h 2365"/>
                <a:gd name="T64" fmla="*/ 34 w 2611"/>
                <a:gd name="T65" fmla="*/ 806 h 2365"/>
                <a:gd name="T66" fmla="*/ 56 w 2611"/>
                <a:gd name="T67" fmla="*/ 1187 h 2365"/>
                <a:gd name="T68" fmla="*/ 213 w 2611"/>
                <a:gd name="T69" fmla="*/ 1344 h 2365"/>
                <a:gd name="T70" fmla="*/ 482 w 2611"/>
                <a:gd name="T71" fmla="*/ 1422 h 2365"/>
                <a:gd name="T72" fmla="*/ 617 w 2611"/>
                <a:gd name="T73" fmla="*/ 1299 h 2365"/>
                <a:gd name="T74" fmla="*/ 684 w 2611"/>
                <a:gd name="T75" fmla="*/ 1467 h 2365"/>
                <a:gd name="T76" fmla="*/ 650 w 2611"/>
                <a:gd name="T77" fmla="*/ 1736 h 2365"/>
                <a:gd name="T78" fmla="*/ 538 w 2611"/>
                <a:gd name="T79" fmla="*/ 1927 h 2365"/>
                <a:gd name="T80" fmla="*/ 851 w 2611"/>
                <a:gd name="T81" fmla="*/ 1938 h 2365"/>
                <a:gd name="T82" fmla="*/ 1176 w 2611"/>
                <a:gd name="T83" fmla="*/ 2106 h 2365"/>
                <a:gd name="T84" fmla="*/ 1434 w 2611"/>
                <a:gd name="T85" fmla="*/ 2072 h 2365"/>
                <a:gd name="T86" fmla="*/ 1680 w 2611"/>
                <a:gd name="T87" fmla="*/ 2117 h 2365"/>
                <a:gd name="T88" fmla="*/ 1859 w 2611"/>
                <a:gd name="T89" fmla="*/ 2173 h 2365"/>
                <a:gd name="T90" fmla="*/ 1983 w 2611"/>
                <a:gd name="T91" fmla="*/ 2072 h 2365"/>
                <a:gd name="T92" fmla="*/ 2095 w 2611"/>
                <a:gd name="T93" fmla="*/ 2016 h 2365"/>
                <a:gd name="T94" fmla="*/ 2117 w 2611"/>
                <a:gd name="T95" fmla="*/ 2229 h 2365"/>
                <a:gd name="T96" fmla="*/ 2241 w 2611"/>
                <a:gd name="T97" fmla="*/ 2285 h 2365"/>
                <a:gd name="T98" fmla="*/ 2409 w 2611"/>
                <a:gd name="T99" fmla="*/ 2341 h 2365"/>
                <a:gd name="T100" fmla="*/ 2409 w 2611"/>
                <a:gd name="T101" fmla="*/ 2229 h 2365"/>
                <a:gd name="T102" fmla="*/ 2498 w 2611"/>
                <a:gd name="T103" fmla="*/ 2106 h 2365"/>
                <a:gd name="T104" fmla="*/ 2543 w 2611"/>
                <a:gd name="T105" fmla="*/ 1938 h 2365"/>
                <a:gd name="T106" fmla="*/ 2543 w 2611"/>
                <a:gd name="T107" fmla="*/ 1736 h 2365"/>
                <a:gd name="T108" fmla="*/ 2532 w 2611"/>
                <a:gd name="T109" fmla="*/ 1557 h 2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11" h="2365">
                  <a:moveTo>
                    <a:pt x="2476" y="1512"/>
                  </a:moveTo>
                  <a:lnTo>
                    <a:pt x="2476" y="1512"/>
                  </a:lnTo>
                  <a:lnTo>
                    <a:pt x="2476" y="1512"/>
                  </a:lnTo>
                  <a:lnTo>
                    <a:pt x="2476" y="1512"/>
                  </a:lnTo>
                  <a:lnTo>
                    <a:pt x="2476" y="1512"/>
                  </a:lnTo>
                  <a:lnTo>
                    <a:pt x="2465" y="1512"/>
                  </a:lnTo>
                  <a:lnTo>
                    <a:pt x="2465" y="1512"/>
                  </a:lnTo>
                  <a:lnTo>
                    <a:pt x="2465" y="1512"/>
                  </a:lnTo>
                  <a:lnTo>
                    <a:pt x="2465" y="1512"/>
                  </a:lnTo>
                  <a:lnTo>
                    <a:pt x="2465" y="1512"/>
                  </a:lnTo>
                  <a:lnTo>
                    <a:pt x="2454" y="1512"/>
                  </a:lnTo>
                  <a:lnTo>
                    <a:pt x="2454" y="1512"/>
                  </a:lnTo>
                  <a:lnTo>
                    <a:pt x="2454" y="1512"/>
                  </a:lnTo>
                  <a:cubicBezTo>
                    <a:pt x="2454" y="1512"/>
                    <a:pt x="2454" y="1512"/>
                    <a:pt x="2442" y="1501"/>
                  </a:cubicBezTo>
                  <a:cubicBezTo>
                    <a:pt x="2409" y="1479"/>
                    <a:pt x="2386" y="1467"/>
                    <a:pt x="2375" y="1490"/>
                  </a:cubicBezTo>
                  <a:cubicBezTo>
                    <a:pt x="2364" y="1523"/>
                    <a:pt x="2319" y="1523"/>
                    <a:pt x="2274" y="1523"/>
                  </a:cubicBezTo>
                  <a:cubicBezTo>
                    <a:pt x="2229" y="1523"/>
                    <a:pt x="2218" y="1512"/>
                    <a:pt x="2207" y="1490"/>
                  </a:cubicBezTo>
                  <a:cubicBezTo>
                    <a:pt x="2196" y="1479"/>
                    <a:pt x="2185" y="1467"/>
                    <a:pt x="2140" y="1479"/>
                  </a:cubicBezTo>
                  <a:cubicBezTo>
                    <a:pt x="2095" y="1501"/>
                    <a:pt x="2050" y="1501"/>
                    <a:pt x="2039" y="1501"/>
                  </a:cubicBezTo>
                  <a:cubicBezTo>
                    <a:pt x="2028" y="1501"/>
                    <a:pt x="2016" y="1490"/>
                    <a:pt x="2028" y="1467"/>
                  </a:cubicBezTo>
                  <a:cubicBezTo>
                    <a:pt x="2028" y="1445"/>
                    <a:pt x="2050" y="1434"/>
                    <a:pt x="2028" y="1434"/>
                  </a:cubicBezTo>
                  <a:cubicBezTo>
                    <a:pt x="2005" y="1422"/>
                    <a:pt x="2005" y="1400"/>
                    <a:pt x="2005" y="1377"/>
                  </a:cubicBezTo>
                  <a:cubicBezTo>
                    <a:pt x="2016" y="1355"/>
                    <a:pt x="1994" y="1344"/>
                    <a:pt x="1960" y="1344"/>
                  </a:cubicBezTo>
                  <a:cubicBezTo>
                    <a:pt x="1938" y="1355"/>
                    <a:pt x="1938" y="1344"/>
                    <a:pt x="1904" y="1310"/>
                  </a:cubicBezTo>
                  <a:cubicBezTo>
                    <a:pt x="1859" y="1277"/>
                    <a:pt x="1837" y="1243"/>
                    <a:pt x="1848" y="1277"/>
                  </a:cubicBezTo>
                  <a:cubicBezTo>
                    <a:pt x="1848" y="1310"/>
                    <a:pt x="1859" y="1344"/>
                    <a:pt x="1826" y="1333"/>
                  </a:cubicBezTo>
                  <a:cubicBezTo>
                    <a:pt x="1803" y="1333"/>
                    <a:pt x="1770" y="1288"/>
                    <a:pt x="1736" y="1310"/>
                  </a:cubicBezTo>
                  <a:cubicBezTo>
                    <a:pt x="1714" y="1333"/>
                    <a:pt x="1714" y="1321"/>
                    <a:pt x="1680" y="1333"/>
                  </a:cubicBezTo>
                  <a:cubicBezTo>
                    <a:pt x="1635" y="1333"/>
                    <a:pt x="1613" y="1333"/>
                    <a:pt x="1613" y="1299"/>
                  </a:cubicBezTo>
                  <a:cubicBezTo>
                    <a:pt x="1624" y="1277"/>
                    <a:pt x="1635" y="1232"/>
                    <a:pt x="1590" y="1243"/>
                  </a:cubicBezTo>
                  <a:cubicBezTo>
                    <a:pt x="1546" y="1254"/>
                    <a:pt x="1501" y="1254"/>
                    <a:pt x="1478" y="1232"/>
                  </a:cubicBezTo>
                  <a:cubicBezTo>
                    <a:pt x="1467" y="1221"/>
                    <a:pt x="1478" y="1187"/>
                    <a:pt x="1456" y="1176"/>
                  </a:cubicBezTo>
                  <a:cubicBezTo>
                    <a:pt x="1434" y="1176"/>
                    <a:pt x="1423" y="1108"/>
                    <a:pt x="1445" y="1086"/>
                  </a:cubicBezTo>
                  <a:cubicBezTo>
                    <a:pt x="1467" y="1064"/>
                    <a:pt x="1512" y="1041"/>
                    <a:pt x="1501" y="1030"/>
                  </a:cubicBezTo>
                  <a:cubicBezTo>
                    <a:pt x="1490" y="1008"/>
                    <a:pt x="1467" y="1030"/>
                    <a:pt x="1456" y="1008"/>
                  </a:cubicBezTo>
                  <a:cubicBezTo>
                    <a:pt x="1445" y="985"/>
                    <a:pt x="1456" y="963"/>
                    <a:pt x="1434" y="963"/>
                  </a:cubicBezTo>
                  <a:cubicBezTo>
                    <a:pt x="1411" y="963"/>
                    <a:pt x="1411" y="941"/>
                    <a:pt x="1411" y="929"/>
                  </a:cubicBezTo>
                  <a:cubicBezTo>
                    <a:pt x="1389" y="929"/>
                    <a:pt x="1378" y="918"/>
                    <a:pt x="1366" y="896"/>
                  </a:cubicBezTo>
                  <a:cubicBezTo>
                    <a:pt x="1344" y="873"/>
                    <a:pt x="1321" y="896"/>
                    <a:pt x="1321" y="929"/>
                  </a:cubicBezTo>
                  <a:cubicBezTo>
                    <a:pt x="1321" y="974"/>
                    <a:pt x="1333" y="985"/>
                    <a:pt x="1288" y="985"/>
                  </a:cubicBezTo>
                  <a:cubicBezTo>
                    <a:pt x="1232" y="997"/>
                    <a:pt x="1254" y="974"/>
                    <a:pt x="1243" y="952"/>
                  </a:cubicBezTo>
                  <a:cubicBezTo>
                    <a:pt x="1243" y="941"/>
                    <a:pt x="1210" y="941"/>
                    <a:pt x="1187" y="941"/>
                  </a:cubicBezTo>
                  <a:cubicBezTo>
                    <a:pt x="1176" y="941"/>
                    <a:pt x="1176" y="896"/>
                    <a:pt x="1187" y="873"/>
                  </a:cubicBezTo>
                  <a:cubicBezTo>
                    <a:pt x="1210" y="839"/>
                    <a:pt x="1198" y="828"/>
                    <a:pt x="1176" y="817"/>
                  </a:cubicBezTo>
                  <a:cubicBezTo>
                    <a:pt x="1165" y="817"/>
                    <a:pt x="1176" y="739"/>
                    <a:pt x="1176" y="705"/>
                  </a:cubicBezTo>
                  <a:cubicBezTo>
                    <a:pt x="1176" y="660"/>
                    <a:pt x="1187" y="638"/>
                    <a:pt x="1221" y="627"/>
                  </a:cubicBezTo>
                  <a:cubicBezTo>
                    <a:pt x="1265" y="627"/>
                    <a:pt x="1277" y="604"/>
                    <a:pt x="1254" y="593"/>
                  </a:cubicBezTo>
                  <a:cubicBezTo>
                    <a:pt x="1221" y="582"/>
                    <a:pt x="1210" y="582"/>
                    <a:pt x="1210" y="548"/>
                  </a:cubicBezTo>
                  <a:cubicBezTo>
                    <a:pt x="1210" y="503"/>
                    <a:pt x="1210" y="526"/>
                    <a:pt x="1176" y="481"/>
                  </a:cubicBezTo>
                  <a:cubicBezTo>
                    <a:pt x="1142" y="448"/>
                    <a:pt x="1154" y="324"/>
                    <a:pt x="1165" y="290"/>
                  </a:cubicBezTo>
                  <a:cubicBezTo>
                    <a:pt x="1176" y="268"/>
                    <a:pt x="1165" y="246"/>
                    <a:pt x="1131" y="224"/>
                  </a:cubicBezTo>
                  <a:cubicBezTo>
                    <a:pt x="1109" y="202"/>
                    <a:pt x="1120" y="168"/>
                    <a:pt x="1131" y="146"/>
                  </a:cubicBezTo>
                  <a:cubicBezTo>
                    <a:pt x="1142" y="123"/>
                    <a:pt x="1120" y="101"/>
                    <a:pt x="1075" y="56"/>
                  </a:cubicBezTo>
                  <a:cubicBezTo>
                    <a:pt x="1030" y="22"/>
                    <a:pt x="996" y="0"/>
                    <a:pt x="996" y="0"/>
                  </a:cubicBezTo>
                  <a:cubicBezTo>
                    <a:pt x="985" y="22"/>
                    <a:pt x="974" y="56"/>
                    <a:pt x="952" y="112"/>
                  </a:cubicBezTo>
                  <a:cubicBezTo>
                    <a:pt x="885" y="213"/>
                    <a:pt x="851" y="290"/>
                    <a:pt x="828" y="302"/>
                  </a:cubicBezTo>
                  <a:cubicBezTo>
                    <a:pt x="795" y="302"/>
                    <a:pt x="740" y="268"/>
                    <a:pt x="740" y="313"/>
                  </a:cubicBezTo>
                  <a:cubicBezTo>
                    <a:pt x="750" y="358"/>
                    <a:pt x="750" y="380"/>
                    <a:pt x="740" y="403"/>
                  </a:cubicBezTo>
                  <a:cubicBezTo>
                    <a:pt x="729" y="425"/>
                    <a:pt x="605" y="537"/>
                    <a:pt x="549" y="593"/>
                  </a:cubicBezTo>
                  <a:cubicBezTo>
                    <a:pt x="504" y="638"/>
                    <a:pt x="392" y="739"/>
                    <a:pt x="392" y="739"/>
                  </a:cubicBezTo>
                  <a:cubicBezTo>
                    <a:pt x="392" y="739"/>
                    <a:pt x="381" y="739"/>
                    <a:pt x="370" y="728"/>
                  </a:cubicBezTo>
                  <a:cubicBezTo>
                    <a:pt x="348" y="716"/>
                    <a:pt x="314" y="694"/>
                    <a:pt x="314" y="716"/>
                  </a:cubicBezTo>
                  <a:cubicBezTo>
                    <a:pt x="303" y="739"/>
                    <a:pt x="269" y="705"/>
                    <a:pt x="258" y="750"/>
                  </a:cubicBezTo>
                  <a:cubicBezTo>
                    <a:pt x="258" y="795"/>
                    <a:pt x="269" y="806"/>
                    <a:pt x="224" y="828"/>
                  </a:cubicBezTo>
                  <a:cubicBezTo>
                    <a:pt x="191" y="851"/>
                    <a:pt x="135" y="862"/>
                    <a:pt x="112" y="851"/>
                  </a:cubicBezTo>
                  <a:cubicBezTo>
                    <a:pt x="90" y="839"/>
                    <a:pt x="56" y="795"/>
                    <a:pt x="34" y="806"/>
                  </a:cubicBezTo>
                  <a:cubicBezTo>
                    <a:pt x="11" y="806"/>
                    <a:pt x="0" y="862"/>
                    <a:pt x="11" y="1008"/>
                  </a:cubicBezTo>
                  <a:cubicBezTo>
                    <a:pt x="22" y="1153"/>
                    <a:pt x="22" y="1165"/>
                    <a:pt x="56" y="1187"/>
                  </a:cubicBezTo>
                  <a:cubicBezTo>
                    <a:pt x="90" y="1210"/>
                    <a:pt x="135" y="1210"/>
                    <a:pt x="157" y="1265"/>
                  </a:cubicBezTo>
                  <a:cubicBezTo>
                    <a:pt x="168" y="1310"/>
                    <a:pt x="168" y="1344"/>
                    <a:pt x="213" y="1344"/>
                  </a:cubicBezTo>
                  <a:cubicBezTo>
                    <a:pt x="247" y="1355"/>
                    <a:pt x="325" y="1355"/>
                    <a:pt x="359" y="1389"/>
                  </a:cubicBezTo>
                  <a:cubicBezTo>
                    <a:pt x="392" y="1434"/>
                    <a:pt x="448" y="1434"/>
                    <a:pt x="482" y="1422"/>
                  </a:cubicBezTo>
                  <a:cubicBezTo>
                    <a:pt x="504" y="1400"/>
                    <a:pt x="493" y="1366"/>
                    <a:pt x="516" y="1355"/>
                  </a:cubicBezTo>
                  <a:cubicBezTo>
                    <a:pt x="538" y="1333"/>
                    <a:pt x="583" y="1288"/>
                    <a:pt x="617" y="1299"/>
                  </a:cubicBezTo>
                  <a:cubicBezTo>
                    <a:pt x="650" y="1299"/>
                    <a:pt x="661" y="1299"/>
                    <a:pt x="661" y="1355"/>
                  </a:cubicBezTo>
                  <a:cubicBezTo>
                    <a:pt x="661" y="1400"/>
                    <a:pt x="706" y="1434"/>
                    <a:pt x="684" y="1467"/>
                  </a:cubicBezTo>
                  <a:cubicBezTo>
                    <a:pt x="661" y="1512"/>
                    <a:pt x="628" y="1523"/>
                    <a:pt x="639" y="1568"/>
                  </a:cubicBezTo>
                  <a:cubicBezTo>
                    <a:pt x="650" y="1613"/>
                    <a:pt x="661" y="1680"/>
                    <a:pt x="650" y="1736"/>
                  </a:cubicBezTo>
                  <a:cubicBezTo>
                    <a:pt x="628" y="1781"/>
                    <a:pt x="583" y="1848"/>
                    <a:pt x="560" y="1882"/>
                  </a:cubicBezTo>
                  <a:cubicBezTo>
                    <a:pt x="560" y="1893"/>
                    <a:pt x="549" y="1915"/>
                    <a:pt x="538" y="1927"/>
                  </a:cubicBezTo>
                  <a:lnTo>
                    <a:pt x="549" y="1927"/>
                  </a:lnTo>
                  <a:cubicBezTo>
                    <a:pt x="549" y="1927"/>
                    <a:pt x="806" y="1915"/>
                    <a:pt x="851" y="1938"/>
                  </a:cubicBezTo>
                  <a:cubicBezTo>
                    <a:pt x="885" y="1960"/>
                    <a:pt x="1052" y="2095"/>
                    <a:pt x="1086" y="2117"/>
                  </a:cubicBezTo>
                  <a:cubicBezTo>
                    <a:pt x="1109" y="2151"/>
                    <a:pt x="1142" y="2139"/>
                    <a:pt x="1176" y="2106"/>
                  </a:cubicBezTo>
                  <a:cubicBezTo>
                    <a:pt x="1221" y="2072"/>
                    <a:pt x="1333" y="1972"/>
                    <a:pt x="1366" y="1994"/>
                  </a:cubicBezTo>
                  <a:cubicBezTo>
                    <a:pt x="1400" y="2005"/>
                    <a:pt x="1411" y="2050"/>
                    <a:pt x="1434" y="2072"/>
                  </a:cubicBezTo>
                  <a:cubicBezTo>
                    <a:pt x="1445" y="2083"/>
                    <a:pt x="1523" y="2128"/>
                    <a:pt x="1602" y="2139"/>
                  </a:cubicBezTo>
                  <a:cubicBezTo>
                    <a:pt x="1669" y="2151"/>
                    <a:pt x="1658" y="2151"/>
                    <a:pt x="1680" y="2117"/>
                  </a:cubicBezTo>
                  <a:cubicBezTo>
                    <a:pt x="1703" y="2083"/>
                    <a:pt x="1736" y="2050"/>
                    <a:pt x="1759" y="2072"/>
                  </a:cubicBezTo>
                  <a:cubicBezTo>
                    <a:pt x="1781" y="2095"/>
                    <a:pt x="1859" y="2173"/>
                    <a:pt x="1859" y="2173"/>
                  </a:cubicBezTo>
                  <a:cubicBezTo>
                    <a:pt x="1859" y="2173"/>
                    <a:pt x="1938" y="2139"/>
                    <a:pt x="1949" y="2117"/>
                  </a:cubicBezTo>
                  <a:cubicBezTo>
                    <a:pt x="1960" y="2095"/>
                    <a:pt x="1949" y="2072"/>
                    <a:pt x="1983" y="2072"/>
                  </a:cubicBezTo>
                  <a:cubicBezTo>
                    <a:pt x="2016" y="2072"/>
                    <a:pt x="2039" y="2061"/>
                    <a:pt x="2039" y="2028"/>
                  </a:cubicBezTo>
                  <a:cubicBezTo>
                    <a:pt x="2039" y="1994"/>
                    <a:pt x="2095" y="1983"/>
                    <a:pt x="2095" y="2016"/>
                  </a:cubicBezTo>
                  <a:cubicBezTo>
                    <a:pt x="2095" y="2039"/>
                    <a:pt x="2106" y="2083"/>
                    <a:pt x="2117" y="2095"/>
                  </a:cubicBezTo>
                  <a:cubicBezTo>
                    <a:pt x="2128" y="2106"/>
                    <a:pt x="2106" y="2196"/>
                    <a:pt x="2117" y="2229"/>
                  </a:cubicBezTo>
                  <a:cubicBezTo>
                    <a:pt x="2128" y="2263"/>
                    <a:pt x="2151" y="2296"/>
                    <a:pt x="2173" y="2274"/>
                  </a:cubicBezTo>
                  <a:cubicBezTo>
                    <a:pt x="2185" y="2240"/>
                    <a:pt x="2229" y="2240"/>
                    <a:pt x="2241" y="2285"/>
                  </a:cubicBezTo>
                  <a:cubicBezTo>
                    <a:pt x="2263" y="2319"/>
                    <a:pt x="2263" y="2341"/>
                    <a:pt x="2308" y="2341"/>
                  </a:cubicBezTo>
                  <a:cubicBezTo>
                    <a:pt x="2352" y="2341"/>
                    <a:pt x="2375" y="2364"/>
                    <a:pt x="2409" y="2341"/>
                  </a:cubicBezTo>
                  <a:cubicBezTo>
                    <a:pt x="2454" y="2319"/>
                    <a:pt x="2476" y="2285"/>
                    <a:pt x="2442" y="2285"/>
                  </a:cubicBezTo>
                  <a:cubicBezTo>
                    <a:pt x="2420" y="2274"/>
                    <a:pt x="2386" y="2229"/>
                    <a:pt x="2409" y="2229"/>
                  </a:cubicBezTo>
                  <a:cubicBezTo>
                    <a:pt x="2442" y="2218"/>
                    <a:pt x="2532" y="2184"/>
                    <a:pt x="2532" y="2184"/>
                  </a:cubicBezTo>
                  <a:cubicBezTo>
                    <a:pt x="2532" y="2184"/>
                    <a:pt x="2521" y="2117"/>
                    <a:pt x="2498" y="2106"/>
                  </a:cubicBezTo>
                  <a:cubicBezTo>
                    <a:pt x="2476" y="2095"/>
                    <a:pt x="2442" y="1994"/>
                    <a:pt x="2454" y="1994"/>
                  </a:cubicBezTo>
                  <a:cubicBezTo>
                    <a:pt x="2476" y="1983"/>
                    <a:pt x="2543" y="1972"/>
                    <a:pt x="2543" y="1938"/>
                  </a:cubicBezTo>
                  <a:cubicBezTo>
                    <a:pt x="2543" y="1904"/>
                    <a:pt x="2554" y="1870"/>
                    <a:pt x="2532" y="1870"/>
                  </a:cubicBezTo>
                  <a:cubicBezTo>
                    <a:pt x="2498" y="1870"/>
                    <a:pt x="2498" y="1759"/>
                    <a:pt x="2543" y="1736"/>
                  </a:cubicBezTo>
                  <a:cubicBezTo>
                    <a:pt x="2588" y="1703"/>
                    <a:pt x="2610" y="1624"/>
                    <a:pt x="2599" y="1590"/>
                  </a:cubicBezTo>
                  <a:cubicBezTo>
                    <a:pt x="2588" y="1568"/>
                    <a:pt x="2565" y="1568"/>
                    <a:pt x="2532" y="1557"/>
                  </a:cubicBezTo>
                  <a:cubicBezTo>
                    <a:pt x="2510" y="1557"/>
                    <a:pt x="2487" y="1534"/>
                    <a:pt x="2476" y="1512"/>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1" name="Freeform 200">
              <a:extLst>
                <a:ext uri="{FF2B5EF4-FFF2-40B4-BE49-F238E27FC236}">
                  <a16:creationId xmlns:a16="http://schemas.microsoft.com/office/drawing/2014/main" id="{01B403A6-3DB0-2B42-AB3A-F862414CC4F1}"/>
                </a:ext>
              </a:extLst>
            </p:cNvPr>
            <p:cNvSpPr>
              <a:spLocks noChangeArrowheads="1"/>
            </p:cNvSpPr>
            <p:nvPr/>
          </p:nvSpPr>
          <p:spPr bwMode="auto">
            <a:xfrm>
              <a:off x="4881563" y="3986213"/>
              <a:ext cx="577850" cy="492125"/>
            </a:xfrm>
            <a:custGeom>
              <a:avLst/>
              <a:gdLst>
                <a:gd name="T0" fmla="*/ 1064 w 1603"/>
                <a:gd name="T1" fmla="*/ 1020 h 1369"/>
                <a:gd name="T2" fmla="*/ 1064 w 1603"/>
                <a:gd name="T3" fmla="*/ 1020 h 1369"/>
                <a:gd name="T4" fmla="*/ 1042 w 1603"/>
                <a:gd name="T5" fmla="*/ 863 h 1369"/>
                <a:gd name="T6" fmla="*/ 1019 w 1603"/>
                <a:gd name="T7" fmla="*/ 819 h 1369"/>
                <a:gd name="T8" fmla="*/ 986 w 1603"/>
                <a:gd name="T9" fmla="*/ 785 h 1369"/>
                <a:gd name="T10" fmla="*/ 986 w 1603"/>
                <a:gd name="T11" fmla="*/ 706 h 1369"/>
                <a:gd name="T12" fmla="*/ 1064 w 1603"/>
                <a:gd name="T13" fmla="*/ 617 h 1369"/>
                <a:gd name="T14" fmla="*/ 1075 w 1603"/>
                <a:gd name="T15" fmla="*/ 650 h 1369"/>
                <a:gd name="T16" fmla="*/ 1165 w 1603"/>
                <a:gd name="T17" fmla="*/ 650 h 1369"/>
                <a:gd name="T18" fmla="*/ 1210 w 1603"/>
                <a:gd name="T19" fmla="*/ 606 h 1369"/>
                <a:gd name="T20" fmla="*/ 1266 w 1603"/>
                <a:gd name="T21" fmla="*/ 617 h 1369"/>
                <a:gd name="T22" fmla="*/ 1299 w 1603"/>
                <a:gd name="T23" fmla="*/ 606 h 1369"/>
                <a:gd name="T24" fmla="*/ 1344 w 1603"/>
                <a:gd name="T25" fmla="*/ 572 h 1369"/>
                <a:gd name="T26" fmla="*/ 1344 w 1603"/>
                <a:gd name="T27" fmla="*/ 482 h 1369"/>
                <a:gd name="T28" fmla="*/ 1378 w 1603"/>
                <a:gd name="T29" fmla="*/ 449 h 1369"/>
                <a:gd name="T30" fmla="*/ 1445 w 1603"/>
                <a:gd name="T31" fmla="*/ 426 h 1369"/>
                <a:gd name="T32" fmla="*/ 1490 w 1603"/>
                <a:gd name="T33" fmla="*/ 460 h 1369"/>
                <a:gd name="T34" fmla="*/ 1557 w 1603"/>
                <a:gd name="T35" fmla="*/ 404 h 1369"/>
                <a:gd name="T36" fmla="*/ 1591 w 1603"/>
                <a:gd name="T37" fmla="*/ 359 h 1369"/>
                <a:gd name="T38" fmla="*/ 1512 w 1603"/>
                <a:gd name="T39" fmla="*/ 348 h 1369"/>
                <a:gd name="T40" fmla="*/ 1490 w 1603"/>
                <a:gd name="T41" fmla="*/ 224 h 1369"/>
                <a:gd name="T42" fmla="*/ 1434 w 1603"/>
                <a:gd name="T43" fmla="*/ 224 h 1369"/>
                <a:gd name="T44" fmla="*/ 1266 w 1603"/>
                <a:gd name="T45" fmla="*/ 157 h 1369"/>
                <a:gd name="T46" fmla="*/ 1198 w 1603"/>
                <a:gd name="T47" fmla="*/ 79 h 1369"/>
                <a:gd name="T48" fmla="*/ 1008 w 1603"/>
                <a:gd name="T49" fmla="*/ 191 h 1369"/>
                <a:gd name="T50" fmla="*/ 918 w 1603"/>
                <a:gd name="T51" fmla="*/ 202 h 1369"/>
                <a:gd name="T52" fmla="*/ 683 w 1603"/>
                <a:gd name="T53" fmla="*/ 23 h 1369"/>
                <a:gd name="T54" fmla="*/ 381 w 1603"/>
                <a:gd name="T55" fmla="*/ 12 h 1369"/>
                <a:gd name="T56" fmla="*/ 370 w 1603"/>
                <a:gd name="T57" fmla="*/ 12 h 1369"/>
                <a:gd name="T58" fmla="*/ 359 w 1603"/>
                <a:gd name="T59" fmla="*/ 34 h 1369"/>
                <a:gd name="T60" fmla="*/ 314 w 1603"/>
                <a:gd name="T61" fmla="*/ 135 h 1369"/>
                <a:gd name="T62" fmla="*/ 314 w 1603"/>
                <a:gd name="T63" fmla="*/ 258 h 1369"/>
                <a:gd name="T64" fmla="*/ 292 w 1603"/>
                <a:gd name="T65" fmla="*/ 348 h 1369"/>
                <a:gd name="T66" fmla="*/ 213 w 1603"/>
                <a:gd name="T67" fmla="*/ 437 h 1369"/>
                <a:gd name="T68" fmla="*/ 123 w 1603"/>
                <a:gd name="T69" fmla="*/ 572 h 1369"/>
                <a:gd name="T70" fmla="*/ 34 w 1603"/>
                <a:gd name="T71" fmla="*/ 684 h 1369"/>
                <a:gd name="T72" fmla="*/ 11 w 1603"/>
                <a:gd name="T73" fmla="*/ 740 h 1369"/>
                <a:gd name="T74" fmla="*/ 34 w 1603"/>
                <a:gd name="T75" fmla="*/ 785 h 1369"/>
                <a:gd name="T76" fmla="*/ 79 w 1603"/>
                <a:gd name="T77" fmla="*/ 852 h 1369"/>
                <a:gd name="T78" fmla="*/ 34 w 1603"/>
                <a:gd name="T79" fmla="*/ 919 h 1369"/>
                <a:gd name="T80" fmla="*/ 0 w 1603"/>
                <a:gd name="T81" fmla="*/ 1020 h 1369"/>
                <a:gd name="T82" fmla="*/ 79 w 1603"/>
                <a:gd name="T83" fmla="*/ 1065 h 1369"/>
                <a:gd name="T84" fmla="*/ 135 w 1603"/>
                <a:gd name="T85" fmla="*/ 1144 h 1369"/>
                <a:gd name="T86" fmla="*/ 269 w 1603"/>
                <a:gd name="T87" fmla="*/ 1132 h 1369"/>
                <a:gd name="T88" fmla="*/ 381 w 1603"/>
                <a:gd name="T89" fmla="*/ 1065 h 1369"/>
                <a:gd name="T90" fmla="*/ 460 w 1603"/>
                <a:gd name="T91" fmla="*/ 1144 h 1369"/>
                <a:gd name="T92" fmla="*/ 437 w 1603"/>
                <a:gd name="T93" fmla="*/ 1199 h 1369"/>
                <a:gd name="T94" fmla="*/ 460 w 1603"/>
                <a:gd name="T95" fmla="*/ 1267 h 1369"/>
                <a:gd name="T96" fmla="*/ 538 w 1603"/>
                <a:gd name="T97" fmla="*/ 1289 h 1369"/>
                <a:gd name="T98" fmla="*/ 604 w 1603"/>
                <a:gd name="T99" fmla="*/ 1255 h 1369"/>
                <a:gd name="T100" fmla="*/ 694 w 1603"/>
                <a:gd name="T101" fmla="*/ 1222 h 1369"/>
                <a:gd name="T102" fmla="*/ 739 w 1603"/>
                <a:gd name="T103" fmla="*/ 1300 h 1369"/>
                <a:gd name="T104" fmla="*/ 806 w 1603"/>
                <a:gd name="T105" fmla="*/ 1334 h 1369"/>
                <a:gd name="T106" fmla="*/ 873 w 1603"/>
                <a:gd name="T107" fmla="*/ 1345 h 1369"/>
                <a:gd name="T108" fmla="*/ 929 w 1603"/>
                <a:gd name="T109" fmla="*/ 1345 h 1369"/>
                <a:gd name="T110" fmla="*/ 1042 w 1603"/>
                <a:gd name="T111" fmla="*/ 1323 h 1369"/>
                <a:gd name="T112" fmla="*/ 1109 w 1603"/>
                <a:gd name="T113" fmla="*/ 1300 h 1369"/>
                <a:gd name="T114" fmla="*/ 1142 w 1603"/>
                <a:gd name="T115" fmla="*/ 1255 h 1369"/>
                <a:gd name="T116" fmla="*/ 1142 w 1603"/>
                <a:gd name="T117" fmla="*/ 1188 h 1369"/>
                <a:gd name="T118" fmla="*/ 1153 w 1603"/>
                <a:gd name="T119" fmla="*/ 1121 h 1369"/>
                <a:gd name="T120" fmla="*/ 1120 w 1603"/>
                <a:gd name="T121" fmla="*/ 1043 h 1369"/>
                <a:gd name="T122" fmla="*/ 1064 w 1603"/>
                <a:gd name="T123" fmla="*/ 1020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03" h="1369">
                  <a:moveTo>
                    <a:pt x="1064" y="1020"/>
                  </a:moveTo>
                  <a:lnTo>
                    <a:pt x="1064" y="1020"/>
                  </a:lnTo>
                  <a:cubicBezTo>
                    <a:pt x="1064" y="1009"/>
                    <a:pt x="1053" y="863"/>
                    <a:pt x="1042" y="863"/>
                  </a:cubicBezTo>
                  <a:cubicBezTo>
                    <a:pt x="1019" y="852"/>
                    <a:pt x="1008" y="830"/>
                    <a:pt x="1019" y="819"/>
                  </a:cubicBezTo>
                  <a:cubicBezTo>
                    <a:pt x="1030" y="807"/>
                    <a:pt x="1030" y="785"/>
                    <a:pt x="986" y="785"/>
                  </a:cubicBezTo>
                  <a:cubicBezTo>
                    <a:pt x="952" y="785"/>
                    <a:pt x="963" y="718"/>
                    <a:pt x="986" y="706"/>
                  </a:cubicBezTo>
                  <a:cubicBezTo>
                    <a:pt x="1019" y="695"/>
                    <a:pt x="1064" y="617"/>
                    <a:pt x="1064" y="617"/>
                  </a:cubicBezTo>
                  <a:cubicBezTo>
                    <a:pt x="1064" y="617"/>
                    <a:pt x="1064" y="628"/>
                    <a:pt x="1075" y="650"/>
                  </a:cubicBezTo>
                  <a:cubicBezTo>
                    <a:pt x="1097" y="662"/>
                    <a:pt x="1142" y="662"/>
                    <a:pt x="1165" y="650"/>
                  </a:cubicBezTo>
                  <a:cubicBezTo>
                    <a:pt x="1187" y="628"/>
                    <a:pt x="1187" y="595"/>
                    <a:pt x="1210" y="606"/>
                  </a:cubicBezTo>
                  <a:cubicBezTo>
                    <a:pt x="1221" y="606"/>
                    <a:pt x="1232" y="617"/>
                    <a:pt x="1266" y="617"/>
                  </a:cubicBezTo>
                  <a:cubicBezTo>
                    <a:pt x="1299" y="628"/>
                    <a:pt x="1299" y="639"/>
                    <a:pt x="1299" y="606"/>
                  </a:cubicBezTo>
                  <a:cubicBezTo>
                    <a:pt x="1299" y="572"/>
                    <a:pt x="1322" y="572"/>
                    <a:pt x="1344" y="572"/>
                  </a:cubicBezTo>
                  <a:cubicBezTo>
                    <a:pt x="1366" y="583"/>
                    <a:pt x="1355" y="527"/>
                    <a:pt x="1344" y="482"/>
                  </a:cubicBezTo>
                  <a:cubicBezTo>
                    <a:pt x="1344" y="437"/>
                    <a:pt x="1355" y="426"/>
                    <a:pt x="1378" y="449"/>
                  </a:cubicBezTo>
                  <a:cubicBezTo>
                    <a:pt x="1411" y="471"/>
                    <a:pt x="1434" y="415"/>
                    <a:pt x="1445" y="426"/>
                  </a:cubicBezTo>
                  <a:cubicBezTo>
                    <a:pt x="1456" y="437"/>
                    <a:pt x="1467" y="449"/>
                    <a:pt x="1490" y="460"/>
                  </a:cubicBezTo>
                  <a:cubicBezTo>
                    <a:pt x="1512" y="471"/>
                    <a:pt x="1523" y="426"/>
                    <a:pt x="1557" y="404"/>
                  </a:cubicBezTo>
                  <a:cubicBezTo>
                    <a:pt x="1591" y="381"/>
                    <a:pt x="1602" y="381"/>
                    <a:pt x="1591" y="359"/>
                  </a:cubicBezTo>
                  <a:cubicBezTo>
                    <a:pt x="1568" y="337"/>
                    <a:pt x="1512" y="348"/>
                    <a:pt x="1512" y="348"/>
                  </a:cubicBezTo>
                  <a:cubicBezTo>
                    <a:pt x="1490" y="224"/>
                    <a:pt x="1490" y="224"/>
                    <a:pt x="1490" y="224"/>
                  </a:cubicBezTo>
                  <a:cubicBezTo>
                    <a:pt x="1479" y="236"/>
                    <a:pt x="1467" y="224"/>
                    <a:pt x="1434" y="224"/>
                  </a:cubicBezTo>
                  <a:cubicBezTo>
                    <a:pt x="1355" y="213"/>
                    <a:pt x="1277" y="168"/>
                    <a:pt x="1266" y="157"/>
                  </a:cubicBezTo>
                  <a:cubicBezTo>
                    <a:pt x="1243" y="135"/>
                    <a:pt x="1232" y="90"/>
                    <a:pt x="1198" y="79"/>
                  </a:cubicBezTo>
                  <a:cubicBezTo>
                    <a:pt x="1165" y="57"/>
                    <a:pt x="1053" y="157"/>
                    <a:pt x="1008" y="191"/>
                  </a:cubicBezTo>
                  <a:cubicBezTo>
                    <a:pt x="974" y="224"/>
                    <a:pt x="941" y="236"/>
                    <a:pt x="918" y="202"/>
                  </a:cubicBezTo>
                  <a:cubicBezTo>
                    <a:pt x="884" y="180"/>
                    <a:pt x="717" y="45"/>
                    <a:pt x="683" y="23"/>
                  </a:cubicBezTo>
                  <a:cubicBezTo>
                    <a:pt x="638" y="0"/>
                    <a:pt x="381" y="12"/>
                    <a:pt x="381" y="12"/>
                  </a:cubicBezTo>
                  <a:lnTo>
                    <a:pt x="370" y="12"/>
                  </a:lnTo>
                  <a:cubicBezTo>
                    <a:pt x="370" y="23"/>
                    <a:pt x="359" y="34"/>
                    <a:pt x="359" y="34"/>
                  </a:cubicBezTo>
                  <a:cubicBezTo>
                    <a:pt x="359" y="45"/>
                    <a:pt x="336" y="90"/>
                    <a:pt x="314" y="135"/>
                  </a:cubicBezTo>
                  <a:cubicBezTo>
                    <a:pt x="303" y="168"/>
                    <a:pt x="292" y="236"/>
                    <a:pt x="314" y="258"/>
                  </a:cubicBezTo>
                  <a:cubicBezTo>
                    <a:pt x="336" y="281"/>
                    <a:pt x="314" y="325"/>
                    <a:pt x="292" y="348"/>
                  </a:cubicBezTo>
                  <a:cubicBezTo>
                    <a:pt x="280" y="381"/>
                    <a:pt x="247" y="393"/>
                    <a:pt x="213" y="437"/>
                  </a:cubicBezTo>
                  <a:cubicBezTo>
                    <a:pt x="191" y="493"/>
                    <a:pt x="168" y="550"/>
                    <a:pt x="123" y="572"/>
                  </a:cubicBezTo>
                  <a:cubicBezTo>
                    <a:pt x="90" y="595"/>
                    <a:pt x="56" y="639"/>
                    <a:pt x="34" y="684"/>
                  </a:cubicBezTo>
                  <a:cubicBezTo>
                    <a:pt x="11" y="740"/>
                    <a:pt x="34" y="729"/>
                    <a:pt x="11" y="740"/>
                  </a:cubicBezTo>
                  <a:cubicBezTo>
                    <a:pt x="0" y="762"/>
                    <a:pt x="23" y="785"/>
                    <a:pt x="34" y="785"/>
                  </a:cubicBezTo>
                  <a:cubicBezTo>
                    <a:pt x="56" y="785"/>
                    <a:pt x="79" y="830"/>
                    <a:pt x="79" y="852"/>
                  </a:cubicBezTo>
                  <a:cubicBezTo>
                    <a:pt x="79" y="863"/>
                    <a:pt x="56" y="886"/>
                    <a:pt x="34" y="919"/>
                  </a:cubicBezTo>
                  <a:cubicBezTo>
                    <a:pt x="11" y="953"/>
                    <a:pt x="0" y="1009"/>
                    <a:pt x="0" y="1020"/>
                  </a:cubicBezTo>
                  <a:cubicBezTo>
                    <a:pt x="0" y="1020"/>
                    <a:pt x="79" y="1009"/>
                    <a:pt x="79" y="1065"/>
                  </a:cubicBezTo>
                  <a:cubicBezTo>
                    <a:pt x="90" y="1110"/>
                    <a:pt x="90" y="1155"/>
                    <a:pt x="135" y="1144"/>
                  </a:cubicBezTo>
                  <a:cubicBezTo>
                    <a:pt x="180" y="1144"/>
                    <a:pt x="247" y="1155"/>
                    <a:pt x="269" y="1132"/>
                  </a:cubicBezTo>
                  <a:cubicBezTo>
                    <a:pt x="280" y="1110"/>
                    <a:pt x="325" y="1065"/>
                    <a:pt x="381" y="1065"/>
                  </a:cubicBezTo>
                  <a:cubicBezTo>
                    <a:pt x="449" y="1065"/>
                    <a:pt x="471" y="1121"/>
                    <a:pt x="460" y="1144"/>
                  </a:cubicBezTo>
                  <a:cubicBezTo>
                    <a:pt x="460" y="1177"/>
                    <a:pt x="415" y="1188"/>
                    <a:pt x="437" y="1199"/>
                  </a:cubicBezTo>
                  <a:cubicBezTo>
                    <a:pt x="449" y="1222"/>
                    <a:pt x="460" y="1244"/>
                    <a:pt x="460" y="1267"/>
                  </a:cubicBezTo>
                  <a:cubicBezTo>
                    <a:pt x="449" y="1289"/>
                    <a:pt x="516" y="1278"/>
                    <a:pt x="538" y="1289"/>
                  </a:cubicBezTo>
                  <a:cubicBezTo>
                    <a:pt x="549" y="1312"/>
                    <a:pt x="582" y="1278"/>
                    <a:pt x="604" y="1255"/>
                  </a:cubicBezTo>
                  <a:cubicBezTo>
                    <a:pt x="627" y="1222"/>
                    <a:pt x="660" y="1199"/>
                    <a:pt x="694" y="1222"/>
                  </a:cubicBezTo>
                  <a:cubicBezTo>
                    <a:pt x="728" y="1244"/>
                    <a:pt x="705" y="1289"/>
                    <a:pt x="739" y="1300"/>
                  </a:cubicBezTo>
                  <a:cubicBezTo>
                    <a:pt x="773" y="1300"/>
                    <a:pt x="784" y="1323"/>
                    <a:pt x="806" y="1334"/>
                  </a:cubicBezTo>
                  <a:cubicBezTo>
                    <a:pt x="828" y="1345"/>
                    <a:pt x="851" y="1323"/>
                    <a:pt x="873" y="1345"/>
                  </a:cubicBezTo>
                  <a:cubicBezTo>
                    <a:pt x="884" y="1368"/>
                    <a:pt x="907" y="1368"/>
                    <a:pt x="929" y="1345"/>
                  </a:cubicBezTo>
                  <a:cubicBezTo>
                    <a:pt x="952" y="1323"/>
                    <a:pt x="1019" y="1312"/>
                    <a:pt x="1042" y="1323"/>
                  </a:cubicBezTo>
                  <a:cubicBezTo>
                    <a:pt x="1064" y="1345"/>
                    <a:pt x="1086" y="1323"/>
                    <a:pt x="1109" y="1300"/>
                  </a:cubicBezTo>
                  <a:cubicBezTo>
                    <a:pt x="1120" y="1289"/>
                    <a:pt x="1153" y="1267"/>
                    <a:pt x="1142" y="1255"/>
                  </a:cubicBezTo>
                  <a:cubicBezTo>
                    <a:pt x="1131" y="1244"/>
                    <a:pt x="1131" y="1199"/>
                    <a:pt x="1142" y="1188"/>
                  </a:cubicBezTo>
                  <a:cubicBezTo>
                    <a:pt x="1142" y="1166"/>
                    <a:pt x="1153" y="1144"/>
                    <a:pt x="1153" y="1121"/>
                  </a:cubicBezTo>
                  <a:cubicBezTo>
                    <a:pt x="1153" y="1121"/>
                    <a:pt x="1131" y="1054"/>
                    <a:pt x="1120" y="1043"/>
                  </a:cubicBezTo>
                  <a:cubicBezTo>
                    <a:pt x="1109" y="1020"/>
                    <a:pt x="1053" y="1031"/>
                    <a:pt x="1064" y="1020"/>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2" name="Freeform 201">
              <a:extLst>
                <a:ext uri="{FF2B5EF4-FFF2-40B4-BE49-F238E27FC236}">
                  <a16:creationId xmlns:a16="http://schemas.microsoft.com/office/drawing/2014/main" id="{52649A65-5E39-744D-B086-368A4DF24BB2}"/>
                </a:ext>
              </a:extLst>
            </p:cNvPr>
            <p:cNvSpPr>
              <a:spLocks noChangeArrowheads="1"/>
            </p:cNvSpPr>
            <p:nvPr/>
          </p:nvSpPr>
          <p:spPr bwMode="auto">
            <a:xfrm>
              <a:off x="5511800" y="4676775"/>
              <a:ext cx="201613" cy="190500"/>
            </a:xfrm>
            <a:custGeom>
              <a:avLst/>
              <a:gdLst>
                <a:gd name="T0" fmla="*/ 470 w 561"/>
                <a:gd name="T1" fmla="*/ 89 h 527"/>
                <a:gd name="T2" fmla="*/ 470 w 561"/>
                <a:gd name="T3" fmla="*/ 89 h 527"/>
                <a:gd name="T4" fmla="*/ 403 w 561"/>
                <a:gd name="T5" fmla="*/ 22 h 527"/>
                <a:gd name="T6" fmla="*/ 358 w 561"/>
                <a:gd name="T7" fmla="*/ 11 h 527"/>
                <a:gd name="T8" fmla="*/ 291 w 561"/>
                <a:gd name="T9" fmla="*/ 22 h 527"/>
                <a:gd name="T10" fmla="*/ 179 w 561"/>
                <a:gd name="T11" fmla="*/ 0 h 527"/>
                <a:gd name="T12" fmla="*/ 112 w 561"/>
                <a:gd name="T13" fmla="*/ 0 h 527"/>
                <a:gd name="T14" fmla="*/ 112 w 561"/>
                <a:gd name="T15" fmla="*/ 112 h 527"/>
                <a:gd name="T16" fmla="*/ 78 w 561"/>
                <a:gd name="T17" fmla="*/ 134 h 527"/>
                <a:gd name="T18" fmla="*/ 0 w 561"/>
                <a:gd name="T19" fmla="*/ 190 h 527"/>
                <a:gd name="T20" fmla="*/ 0 w 561"/>
                <a:gd name="T21" fmla="*/ 291 h 527"/>
                <a:gd name="T22" fmla="*/ 22 w 561"/>
                <a:gd name="T23" fmla="*/ 325 h 527"/>
                <a:gd name="T24" fmla="*/ 67 w 561"/>
                <a:gd name="T25" fmla="*/ 369 h 527"/>
                <a:gd name="T26" fmla="*/ 112 w 561"/>
                <a:gd name="T27" fmla="*/ 437 h 527"/>
                <a:gd name="T28" fmla="*/ 167 w 561"/>
                <a:gd name="T29" fmla="*/ 459 h 527"/>
                <a:gd name="T30" fmla="*/ 280 w 561"/>
                <a:gd name="T31" fmla="*/ 493 h 527"/>
                <a:gd name="T32" fmla="*/ 291 w 561"/>
                <a:gd name="T33" fmla="*/ 526 h 527"/>
                <a:gd name="T34" fmla="*/ 313 w 561"/>
                <a:gd name="T35" fmla="*/ 493 h 527"/>
                <a:gd name="T36" fmla="*/ 403 w 561"/>
                <a:gd name="T37" fmla="*/ 448 h 527"/>
                <a:gd name="T38" fmla="*/ 448 w 561"/>
                <a:gd name="T39" fmla="*/ 403 h 527"/>
                <a:gd name="T40" fmla="*/ 538 w 561"/>
                <a:gd name="T41" fmla="*/ 448 h 527"/>
                <a:gd name="T42" fmla="*/ 526 w 561"/>
                <a:gd name="T43" fmla="*/ 358 h 527"/>
                <a:gd name="T44" fmla="*/ 504 w 561"/>
                <a:gd name="T45" fmla="*/ 291 h 527"/>
                <a:gd name="T46" fmla="*/ 515 w 561"/>
                <a:gd name="T47" fmla="*/ 168 h 527"/>
                <a:gd name="T48" fmla="*/ 549 w 561"/>
                <a:gd name="T49" fmla="*/ 112 h 527"/>
                <a:gd name="T50" fmla="*/ 560 w 561"/>
                <a:gd name="T51" fmla="*/ 56 h 527"/>
                <a:gd name="T52" fmla="*/ 470 w 561"/>
                <a:gd name="T53" fmla="*/ 89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1" h="527">
                  <a:moveTo>
                    <a:pt x="470" y="89"/>
                  </a:moveTo>
                  <a:lnTo>
                    <a:pt x="470" y="89"/>
                  </a:lnTo>
                  <a:cubicBezTo>
                    <a:pt x="436" y="67"/>
                    <a:pt x="414" y="45"/>
                    <a:pt x="403" y="22"/>
                  </a:cubicBezTo>
                  <a:cubicBezTo>
                    <a:pt x="380" y="0"/>
                    <a:pt x="369" y="0"/>
                    <a:pt x="358" y="11"/>
                  </a:cubicBezTo>
                  <a:cubicBezTo>
                    <a:pt x="347" y="22"/>
                    <a:pt x="325" y="0"/>
                    <a:pt x="291" y="22"/>
                  </a:cubicBezTo>
                  <a:cubicBezTo>
                    <a:pt x="269" y="45"/>
                    <a:pt x="224" y="0"/>
                    <a:pt x="179" y="0"/>
                  </a:cubicBezTo>
                  <a:cubicBezTo>
                    <a:pt x="123" y="0"/>
                    <a:pt x="112" y="0"/>
                    <a:pt x="112" y="0"/>
                  </a:cubicBezTo>
                  <a:cubicBezTo>
                    <a:pt x="112" y="0"/>
                    <a:pt x="112" y="100"/>
                    <a:pt x="112" y="112"/>
                  </a:cubicBezTo>
                  <a:cubicBezTo>
                    <a:pt x="112" y="134"/>
                    <a:pt x="100" y="145"/>
                    <a:pt x="78" y="134"/>
                  </a:cubicBezTo>
                  <a:cubicBezTo>
                    <a:pt x="56" y="123"/>
                    <a:pt x="0" y="168"/>
                    <a:pt x="0" y="190"/>
                  </a:cubicBezTo>
                  <a:cubicBezTo>
                    <a:pt x="0" y="213"/>
                    <a:pt x="0" y="258"/>
                    <a:pt x="0" y="291"/>
                  </a:cubicBezTo>
                  <a:cubicBezTo>
                    <a:pt x="11" y="302"/>
                    <a:pt x="22" y="313"/>
                    <a:pt x="22" y="325"/>
                  </a:cubicBezTo>
                  <a:cubicBezTo>
                    <a:pt x="33" y="347"/>
                    <a:pt x="67" y="336"/>
                    <a:pt x="67" y="369"/>
                  </a:cubicBezTo>
                  <a:cubicBezTo>
                    <a:pt x="67" y="403"/>
                    <a:pt x="78" y="448"/>
                    <a:pt x="112" y="437"/>
                  </a:cubicBezTo>
                  <a:cubicBezTo>
                    <a:pt x="145" y="437"/>
                    <a:pt x="134" y="459"/>
                    <a:pt x="167" y="459"/>
                  </a:cubicBezTo>
                  <a:cubicBezTo>
                    <a:pt x="201" y="459"/>
                    <a:pt x="257" y="459"/>
                    <a:pt x="280" y="493"/>
                  </a:cubicBezTo>
                  <a:cubicBezTo>
                    <a:pt x="291" y="504"/>
                    <a:pt x="291" y="515"/>
                    <a:pt x="291" y="526"/>
                  </a:cubicBezTo>
                  <a:cubicBezTo>
                    <a:pt x="302" y="526"/>
                    <a:pt x="313" y="515"/>
                    <a:pt x="313" y="493"/>
                  </a:cubicBezTo>
                  <a:cubicBezTo>
                    <a:pt x="325" y="471"/>
                    <a:pt x="392" y="471"/>
                    <a:pt x="403" y="448"/>
                  </a:cubicBezTo>
                  <a:cubicBezTo>
                    <a:pt x="414" y="426"/>
                    <a:pt x="414" y="403"/>
                    <a:pt x="448" y="403"/>
                  </a:cubicBezTo>
                  <a:cubicBezTo>
                    <a:pt x="470" y="414"/>
                    <a:pt x="526" y="459"/>
                    <a:pt x="538" y="448"/>
                  </a:cubicBezTo>
                  <a:cubicBezTo>
                    <a:pt x="549" y="437"/>
                    <a:pt x="549" y="369"/>
                    <a:pt x="526" y="358"/>
                  </a:cubicBezTo>
                  <a:cubicBezTo>
                    <a:pt x="504" y="347"/>
                    <a:pt x="526" y="313"/>
                    <a:pt x="504" y="291"/>
                  </a:cubicBezTo>
                  <a:cubicBezTo>
                    <a:pt x="481" y="269"/>
                    <a:pt x="493" y="179"/>
                    <a:pt x="515" y="168"/>
                  </a:cubicBezTo>
                  <a:cubicBezTo>
                    <a:pt x="538" y="145"/>
                    <a:pt x="549" y="134"/>
                    <a:pt x="549" y="112"/>
                  </a:cubicBezTo>
                  <a:cubicBezTo>
                    <a:pt x="560" y="100"/>
                    <a:pt x="560" y="78"/>
                    <a:pt x="560" y="56"/>
                  </a:cubicBezTo>
                  <a:cubicBezTo>
                    <a:pt x="538" y="67"/>
                    <a:pt x="504" y="100"/>
                    <a:pt x="470" y="89"/>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3" name="Freeform 202">
              <a:extLst>
                <a:ext uri="{FF2B5EF4-FFF2-40B4-BE49-F238E27FC236}">
                  <a16:creationId xmlns:a16="http://schemas.microsoft.com/office/drawing/2014/main" id="{FCBDE39C-1D6A-4045-8FC8-3AA92C417631}"/>
                </a:ext>
              </a:extLst>
            </p:cNvPr>
            <p:cNvSpPr>
              <a:spLocks noChangeArrowheads="1"/>
            </p:cNvSpPr>
            <p:nvPr/>
          </p:nvSpPr>
          <p:spPr bwMode="auto">
            <a:xfrm>
              <a:off x="5527675" y="4525963"/>
              <a:ext cx="120650" cy="166687"/>
            </a:xfrm>
            <a:custGeom>
              <a:avLst/>
              <a:gdLst>
                <a:gd name="T0" fmla="*/ 314 w 337"/>
                <a:gd name="T1" fmla="*/ 336 h 461"/>
                <a:gd name="T2" fmla="*/ 314 w 337"/>
                <a:gd name="T3" fmla="*/ 336 h 461"/>
                <a:gd name="T4" fmla="*/ 325 w 337"/>
                <a:gd name="T5" fmla="*/ 291 h 461"/>
                <a:gd name="T6" fmla="*/ 292 w 337"/>
                <a:gd name="T7" fmla="*/ 224 h 461"/>
                <a:gd name="T8" fmla="*/ 236 w 337"/>
                <a:gd name="T9" fmla="*/ 157 h 461"/>
                <a:gd name="T10" fmla="*/ 202 w 337"/>
                <a:gd name="T11" fmla="*/ 112 h 461"/>
                <a:gd name="T12" fmla="*/ 202 w 337"/>
                <a:gd name="T13" fmla="*/ 45 h 461"/>
                <a:gd name="T14" fmla="*/ 157 w 337"/>
                <a:gd name="T15" fmla="*/ 34 h 461"/>
                <a:gd name="T16" fmla="*/ 135 w 337"/>
                <a:gd name="T17" fmla="*/ 101 h 461"/>
                <a:gd name="T18" fmla="*/ 112 w 337"/>
                <a:gd name="T19" fmla="*/ 135 h 461"/>
                <a:gd name="T20" fmla="*/ 56 w 337"/>
                <a:gd name="T21" fmla="*/ 213 h 461"/>
                <a:gd name="T22" fmla="*/ 12 w 337"/>
                <a:gd name="T23" fmla="*/ 258 h 461"/>
                <a:gd name="T24" fmla="*/ 34 w 337"/>
                <a:gd name="T25" fmla="*/ 325 h 461"/>
                <a:gd name="T26" fmla="*/ 68 w 337"/>
                <a:gd name="T27" fmla="*/ 415 h 461"/>
                <a:gd name="T28" fmla="*/ 135 w 337"/>
                <a:gd name="T29" fmla="*/ 415 h 461"/>
                <a:gd name="T30" fmla="*/ 247 w 337"/>
                <a:gd name="T31" fmla="*/ 437 h 461"/>
                <a:gd name="T32" fmla="*/ 314 w 337"/>
                <a:gd name="T33" fmla="*/ 426 h 461"/>
                <a:gd name="T34" fmla="*/ 336 w 337"/>
                <a:gd name="T35" fmla="*/ 415 h 461"/>
                <a:gd name="T36" fmla="*/ 314 w 337"/>
                <a:gd name="T37" fmla="*/ 336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7" h="461">
                  <a:moveTo>
                    <a:pt x="314" y="336"/>
                  </a:moveTo>
                  <a:lnTo>
                    <a:pt x="314" y="336"/>
                  </a:lnTo>
                  <a:cubicBezTo>
                    <a:pt x="336" y="325"/>
                    <a:pt x="336" y="325"/>
                    <a:pt x="325" y="291"/>
                  </a:cubicBezTo>
                  <a:cubicBezTo>
                    <a:pt x="314" y="247"/>
                    <a:pt x="336" y="224"/>
                    <a:pt x="292" y="224"/>
                  </a:cubicBezTo>
                  <a:cubicBezTo>
                    <a:pt x="258" y="213"/>
                    <a:pt x="236" y="191"/>
                    <a:pt x="236" y="157"/>
                  </a:cubicBezTo>
                  <a:cubicBezTo>
                    <a:pt x="236" y="124"/>
                    <a:pt x="225" y="112"/>
                    <a:pt x="202" y="112"/>
                  </a:cubicBezTo>
                  <a:cubicBezTo>
                    <a:pt x="180" y="112"/>
                    <a:pt x="202" y="67"/>
                    <a:pt x="202" y="45"/>
                  </a:cubicBezTo>
                  <a:cubicBezTo>
                    <a:pt x="191" y="34"/>
                    <a:pt x="146" y="0"/>
                    <a:pt x="157" y="34"/>
                  </a:cubicBezTo>
                  <a:cubicBezTo>
                    <a:pt x="157" y="67"/>
                    <a:pt x="146" y="101"/>
                    <a:pt x="135" y="101"/>
                  </a:cubicBezTo>
                  <a:cubicBezTo>
                    <a:pt x="112" y="112"/>
                    <a:pt x="101" y="101"/>
                    <a:pt x="112" y="135"/>
                  </a:cubicBezTo>
                  <a:cubicBezTo>
                    <a:pt x="112" y="179"/>
                    <a:pt x="79" y="213"/>
                    <a:pt x="56" y="213"/>
                  </a:cubicBezTo>
                  <a:cubicBezTo>
                    <a:pt x="34" y="224"/>
                    <a:pt x="12" y="235"/>
                    <a:pt x="12" y="258"/>
                  </a:cubicBezTo>
                  <a:cubicBezTo>
                    <a:pt x="0" y="280"/>
                    <a:pt x="0" y="291"/>
                    <a:pt x="34" y="325"/>
                  </a:cubicBezTo>
                  <a:cubicBezTo>
                    <a:pt x="68" y="348"/>
                    <a:pt x="68" y="415"/>
                    <a:pt x="68" y="415"/>
                  </a:cubicBezTo>
                  <a:cubicBezTo>
                    <a:pt x="68" y="415"/>
                    <a:pt x="79" y="415"/>
                    <a:pt x="135" y="415"/>
                  </a:cubicBezTo>
                  <a:cubicBezTo>
                    <a:pt x="180" y="415"/>
                    <a:pt x="225" y="460"/>
                    <a:pt x="247" y="437"/>
                  </a:cubicBezTo>
                  <a:cubicBezTo>
                    <a:pt x="281" y="415"/>
                    <a:pt x="303" y="437"/>
                    <a:pt x="314" y="426"/>
                  </a:cubicBezTo>
                  <a:cubicBezTo>
                    <a:pt x="325" y="415"/>
                    <a:pt x="336" y="415"/>
                    <a:pt x="336" y="415"/>
                  </a:cubicBezTo>
                  <a:cubicBezTo>
                    <a:pt x="336" y="415"/>
                    <a:pt x="303" y="359"/>
                    <a:pt x="314" y="336"/>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4" name="Freeform 203">
              <a:extLst>
                <a:ext uri="{FF2B5EF4-FFF2-40B4-BE49-F238E27FC236}">
                  <a16:creationId xmlns:a16="http://schemas.microsoft.com/office/drawing/2014/main" id="{C64B9FCE-603B-FC4A-A01E-45BBC7D79A5A}"/>
                </a:ext>
              </a:extLst>
            </p:cNvPr>
            <p:cNvSpPr>
              <a:spLocks noChangeArrowheads="1"/>
            </p:cNvSpPr>
            <p:nvPr/>
          </p:nvSpPr>
          <p:spPr bwMode="auto">
            <a:xfrm>
              <a:off x="4483100" y="4349750"/>
              <a:ext cx="887413" cy="649288"/>
            </a:xfrm>
            <a:custGeom>
              <a:avLst/>
              <a:gdLst>
                <a:gd name="T0" fmla="*/ 1053 w 2465"/>
                <a:gd name="T1" fmla="*/ 1614 h 1805"/>
                <a:gd name="T2" fmla="*/ 1244 w 2465"/>
                <a:gd name="T3" fmla="*/ 1546 h 1805"/>
                <a:gd name="T4" fmla="*/ 1255 w 2465"/>
                <a:gd name="T5" fmla="*/ 1345 h 1805"/>
                <a:gd name="T6" fmla="*/ 1378 w 2465"/>
                <a:gd name="T7" fmla="*/ 1277 h 1805"/>
                <a:gd name="T8" fmla="*/ 1602 w 2465"/>
                <a:gd name="T9" fmla="*/ 1334 h 1805"/>
                <a:gd name="T10" fmla="*/ 1870 w 2465"/>
                <a:gd name="T11" fmla="*/ 1379 h 1805"/>
                <a:gd name="T12" fmla="*/ 2038 w 2465"/>
                <a:gd name="T13" fmla="*/ 1423 h 1805"/>
                <a:gd name="T14" fmla="*/ 2016 w 2465"/>
                <a:gd name="T15" fmla="*/ 1322 h 1805"/>
                <a:gd name="T16" fmla="*/ 1971 w 2465"/>
                <a:gd name="T17" fmla="*/ 1166 h 1805"/>
                <a:gd name="T18" fmla="*/ 2038 w 2465"/>
                <a:gd name="T19" fmla="*/ 1110 h 1805"/>
                <a:gd name="T20" fmla="*/ 2262 w 2465"/>
                <a:gd name="T21" fmla="*/ 885 h 1805"/>
                <a:gd name="T22" fmla="*/ 2352 w 2465"/>
                <a:gd name="T23" fmla="*/ 684 h 1805"/>
                <a:gd name="T24" fmla="*/ 2319 w 2465"/>
                <a:gd name="T25" fmla="*/ 538 h 1805"/>
                <a:gd name="T26" fmla="*/ 2408 w 2465"/>
                <a:gd name="T27" fmla="*/ 437 h 1805"/>
                <a:gd name="T28" fmla="*/ 2442 w 2465"/>
                <a:gd name="T29" fmla="*/ 325 h 1805"/>
                <a:gd name="T30" fmla="*/ 2419 w 2465"/>
                <a:gd name="T31" fmla="*/ 213 h 1805"/>
                <a:gd name="T32" fmla="*/ 2262 w 2465"/>
                <a:gd name="T33" fmla="*/ 112 h 1805"/>
                <a:gd name="T34" fmla="*/ 2251 w 2465"/>
                <a:gd name="T35" fmla="*/ 246 h 1805"/>
                <a:gd name="T36" fmla="*/ 2151 w 2465"/>
                <a:gd name="T37" fmla="*/ 314 h 1805"/>
                <a:gd name="T38" fmla="*/ 1982 w 2465"/>
                <a:gd name="T39" fmla="*/ 336 h 1805"/>
                <a:gd name="T40" fmla="*/ 1848 w 2465"/>
                <a:gd name="T41" fmla="*/ 291 h 1805"/>
                <a:gd name="T42" fmla="*/ 1713 w 2465"/>
                <a:gd name="T43" fmla="*/ 246 h 1805"/>
                <a:gd name="T44" fmla="*/ 1569 w 2465"/>
                <a:gd name="T45" fmla="*/ 258 h 1805"/>
                <a:gd name="T46" fmla="*/ 1569 w 2465"/>
                <a:gd name="T47" fmla="*/ 135 h 1805"/>
                <a:gd name="T48" fmla="*/ 1378 w 2465"/>
                <a:gd name="T49" fmla="*/ 123 h 1805"/>
                <a:gd name="T50" fmla="*/ 1188 w 2465"/>
                <a:gd name="T51" fmla="*/ 56 h 1805"/>
                <a:gd name="T52" fmla="*/ 1053 w 2465"/>
                <a:gd name="T53" fmla="*/ 34 h 1805"/>
                <a:gd name="T54" fmla="*/ 896 w 2465"/>
                <a:gd name="T55" fmla="*/ 45 h 1805"/>
                <a:gd name="T56" fmla="*/ 784 w 2465"/>
                <a:gd name="T57" fmla="*/ 101 h 1805"/>
                <a:gd name="T58" fmla="*/ 638 w 2465"/>
                <a:gd name="T59" fmla="*/ 168 h 1805"/>
                <a:gd name="T60" fmla="*/ 482 w 2465"/>
                <a:gd name="T61" fmla="*/ 213 h 1805"/>
                <a:gd name="T62" fmla="*/ 515 w 2465"/>
                <a:gd name="T63" fmla="*/ 314 h 1805"/>
                <a:gd name="T64" fmla="*/ 650 w 2465"/>
                <a:gd name="T65" fmla="*/ 336 h 1805"/>
                <a:gd name="T66" fmla="*/ 650 w 2465"/>
                <a:gd name="T67" fmla="*/ 403 h 1805"/>
                <a:gd name="T68" fmla="*/ 627 w 2465"/>
                <a:gd name="T69" fmla="*/ 538 h 1805"/>
                <a:gd name="T70" fmla="*/ 717 w 2465"/>
                <a:gd name="T71" fmla="*/ 617 h 1805"/>
                <a:gd name="T72" fmla="*/ 796 w 2465"/>
                <a:gd name="T73" fmla="*/ 695 h 1805"/>
                <a:gd name="T74" fmla="*/ 683 w 2465"/>
                <a:gd name="T75" fmla="*/ 852 h 1805"/>
                <a:gd name="T76" fmla="*/ 571 w 2465"/>
                <a:gd name="T77" fmla="*/ 874 h 1805"/>
                <a:gd name="T78" fmla="*/ 470 w 2465"/>
                <a:gd name="T79" fmla="*/ 964 h 1805"/>
                <a:gd name="T80" fmla="*/ 392 w 2465"/>
                <a:gd name="T81" fmla="*/ 1053 h 1805"/>
                <a:gd name="T82" fmla="*/ 291 w 2465"/>
                <a:gd name="T83" fmla="*/ 986 h 1805"/>
                <a:gd name="T84" fmla="*/ 157 w 2465"/>
                <a:gd name="T85" fmla="*/ 1065 h 1805"/>
                <a:gd name="T86" fmla="*/ 0 w 2465"/>
                <a:gd name="T87" fmla="*/ 1210 h 1805"/>
                <a:gd name="T88" fmla="*/ 22 w 2465"/>
                <a:gd name="T89" fmla="*/ 1255 h 1805"/>
                <a:gd name="T90" fmla="*/ 325 w 2465"/>
                <a:gd name="T91" fmla="*/ 1535 h 1805"/>
                <a:gd name="T92" fmla="*/ 963 w 2465"/>
                <a:gd name="T93" fmla="*/ 1782 h 1805"/>
                <a:gd name="T94" fmla="*/ 1098 w 2465"/>
                <a:gd name="T95" fmla="*/ 1759 h 1805"/>
                <a:gd name="T96" fmla="*/ 1053 w 2465"/>
                <a:gd name="T97" fmla="*/ 1614 h 1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65" h="1805">
                  <a:moveTo>
                    <a:pt x="1053" y="1614"/>
                  </a:moveTo>
                  <a:lnTo>
                    <a:pt x="1053" y="1614"/>
                  </a:lnTo>
                  <a:cubicBezTo>
                    <a:pt x="1065" y="1580"/>
                    <a:pt x="1143" y="1603"/>
                    <a:pt x="1154" y="1580"/>
                  </a:cubicBezTo>
                  <a:cubicBezTo>
                    <a:pt x="1165" y="1569"/>
                    <a:pt x="1199" y="1535"/>
                    <a:pt x="1244" y="1546"/>
                  </a:cubicBezTo>
                  <a:cubicBezTo>
                    <a:pt x="1300" y="1558"/>
                    <a:pt x="1289" y="1502"/>
                    <a:pt x="1266" y="1479"/>
                  </a:cubicBezTo>
                  <a:cubicBezTo>
                    <a:pt x="1232" y="1457"/>
                    <a:pt x="1244" y="1401"/>
                    <a:pt x="1255" y="1345"/>
                  </a:cubicBezTo>
                  <a:cubicBezTo>
                    <a:pt x="1255" y="1289"/>
                    <a:pt x="1266" y="1277"/>
                    <a:pt x="1289" y="1289"/>
                  </a:cubicBezTo>
                  <a:cubicBezTo>
                    <a:pt x="1322" y="1289"/>
                    <a:pt x="1356" y="1277"/>
                    <a:pt x="1378" y="1277"/>
                  </a:cubicBezTo>
                  <a:cubicBezTo>
                    <a:pt x="1412" y="1266"/>
                    <a:pt x="1468" y="1322"/>
                    <a:pt x="1490" y="1356"/>
                  </a:cubicBezTo>
                  <a:cubicBezTo>
                    <a:pt x="1501" y="1379"/>
                    <a:pt x="1558" y="1356"/>
                    <a:pt x="1602" y="1334"/>
                  </a:cubicBezTo>
                  <a:cubicBezTo>
                    <a:pt x="1647" y="1300"/>
                    <a:pt x="1769" y="1311"/>
                    <a:pt x="1803" y="1311"/>
                  </a:cubicBezTo>
                  <a:cubicBezTo>
                    <a:pt x="1837" y="1311"/>
                    <a:pt x="1837" y="1367"/>
                    <a:pt x="1870" y="1379"/>
                  </a:cubicBezTo>
                  <a:cubicBezTo>
                    <a:pt x="1893" y="1390"/>
                    <a:pt x="1949" y="1356"/>
                    <a:pt x="1971" y="1356"/>
                  </a:cubicBezTo>
                  <a:cubicBezTo>
                    <a:pt x="1982" y="1356"/>
                    <a:pt x="2005" y="1390"/>
                    <a:pt x="2038" y="1423"/>
                  </a:cubicBezTo>
                  <a:cubicBezTo>
                    <a:pt x="2083" y="1457"/>
                    <a:pt x="2095" y="1423"/>
                    <a:pt x="2095" y="1379"/>
                  </a:cubicBezTo>
                  <a:cubicBezTo>
                    <a:pt x="2095" y="1345"/>
                    <a:pt x="2050" y="1334"/>
                    <a:pt x="2016" y="1322"/>
                  </a:cubicBezTo>
                  <a:cubicBezTo>
                    <a:pt x="1982" y="1300"/>
                    <a:pt x="2005" y="1255"/>
                    <a:pt x="1982" y="1233"/>
                  </a:cubicBezTo>
                  <a:cubicBezTo>
                    <a:pt x="1960" y="1210"/>
                    <a:pt x="1993" y="1177"/>
                    <a:pt x="1971" y="1166"/>
                  </a:cubicBezTo>
                  <a:cubicBezTo>
                    <a:pt x="1937" y="1154"/>
                    <a:pt x="1960" y="1110"/>
                    <a:pt x="1982" y="1110"/>
                  </a:cubicBezTo>
                  <a:cubicBezTo>
                    <a:pt x="2005" y="1110"/>
                    <a:pt x="2027" y="1132"/>
                    <a:pt x="2038" y="1110"/>
                  </a:cubicBezTo>
                  <a:cubicBezTo>
                    <a:pt x="2050" y="1098"/>
                    <a:pt x="2072" y="1110"/>
                    <a:pt x="2106" y="1076"/>
                  </a:cubicBezTo>
                  <a:cubicBezTo>
                    <a:pt x="2128" y="1042"/>
                    <a:pt x="2240" y="897"/>
                    <a:pt x="2262" y="885"/>
                  </a:cubicBezTo>
                  <a:cubicBezTo>
                    <a:pt x="2296" y="874"/>
                    <a:pt x="2307" y="829"/>
                    <a:pt x="2285" y="784"/>
                  </a:cubicBezTo>
                  <a:cubicBezTo>
                    <a:pt x="2274" y="740"/>
                    <a:pt x="2330" y="695"/>
                    <a:pt x="2352" y="684"/>
                  </a:cubicBezTo>
                  <a:cubicBezTo>
                    <a:pt x="2386" y="672"/>
                    <a:pt x="2408" y="639"/>
                    <a:pt x="2386" y="605"/>
                  </a:cubicBezTo>
                  <a:cubicBezTo>
                    <a:pt x="2375" y="583"/>
                    <a:pt x="2330" y="560"/>
                    <a:pt x="2319" y="538"/>
                  </a:cubicBezTo>
                  <a:cubicBezTo>
                    <a:pt x="2307" y="504"/>
                    <a:pt x="2352" y="482"/>
                    <a:pt x="2375" y="482"/>
                  </a:cubicBezTo>
                  <a:cubicBezTo>
                    <a:pt x="2397" y="482"/>
                    <a:pt x="2419" y="459"/>
                    <a:pt x="2408" y="437"/>
                  </a:cubicBezTo>
                  <a:cubicBezTo>
                    <a:pt x="2408" y="426"/>
                    <a:pt x="2431" y="392"/>
                    <a:pt x="2442" y="381"/>
                  </a:cubicBezTo>
                  <a:cubicBezTo>
                    <a:pt x="2464" y="370"/>
                    <a:pt x="2464" y="336"/>
                    <a:pt x="2442" y="325"/>
                  </a:cubicBezTo>
                  <a:cubicBezTo>
                    <a:pt x="2408" y="314"/>
                    <a:pt x="2408" y="258"/>
                    <a:pt x="2419" y="258"/>
                  </a:cubicBezTo>
                  <a:cubicBezTo>
                    <a:pt x="2442" y="246"/>
                    <a:pt x="2442" y="235"/>
                    <a:pt x="2419" y="213"/>
                  </a:cubicBezTo>
                  <a:cubicBezTo>
                    <a:pt x="2397" y="202"/>
                    <a:pt x="2386" y="190"/>
                    <a:pt x="2341" y="157"/>
                  </a:cubicBezTo>
                  <a:cubicBezTo>
                    <a:pt x="2307" y="123"/>
                    <a:pt x="2262" y="79"/>
                    <a:pt x="2262" y="112"/>
                  </a:cubicBezTo>
                  <a:cubicBezTo>
                    <a:pt x="2262" y="135"/>
                    <a:pt x="2251" y="157"/>
                    <a:pt x="2251" y="179"/>
                  </a:cubicBezTo>
                  <a:cubicBezTo>
                    <a:pt x="2240" y="190"/>
                    <a:pt x="2240" y="235"/>
                    <a:pt x="2251" y="246"/>
                  </a:cubicBezTo>
                  <a:cubicBezTo>
                    <a:pt x="2262" y="258"/>
                    <a:pt x="2229" y="280"/>
                    <a:pt x="2218" y="291"/>
                  </a:cubicBezTo>
                  <a:cubicBezTo>
                    <a:pt x="2195" y="314"/>
                    <a:pt x="2173" y="336"/>
                    <a:pt x="2151" y="314"/>
                  </a:cubicBezTo>
                  <a:cubicBezTo>
                    <a:pt x="2128" y="303"/>
                    <a:pt x="2061" y="314"/>
                    <a:pt x="2038" y="336"/>
                  </a:cubicBezTo>
                  <a:cubicBezTo>
                    <a:pt x="2016" y="359"/>
                    <a:pt x="1993" y="359"/>
                    <a:pt x="1982" y="336"/>
                  </a:cubicBezTo>
                  <a:cubicBezTo>
                    <a:pt x="1960" y="314"/>
                    <a:pt x="1937" y="336"/>
                    <a:pt x="1915" y="325"/>
                  </a:cubicBezTo>
                  <a:cubicBezTo>
                    <a:pt x="1893" y="314"/>
                    <a:pt x="1882" y="291"/>
                    <a:pt x="1848" y="291"/>
                  </a:cubicBezTo>
                  <a:cubicBezTo>
                    <a:pt x="1814" y="280"/>
                    <a:pt x="1837" y="235"/>
                    <a:pt x="1803" y="213"/>
                  </a:cubicBezTo>
                  <a:cubicBezTo>
                    <a:pt x="1769" y="190"/>
                    <a:pt x="1736" y="213"/>
                    <a:pt x="1713" y="246"/>
                  </a:cubicBezTo>
                  <a:cubicBezTo>
                    <a:pt x="1691" y="269"/>
                    <a:pt x="1658" y="303"/>
                    <a:pt x="1647" y="280"/>
                  </a:cubicBezTo>
                  <a:cubicBezTo>
                    <a:pt x="1625" y="269"/>
                    <a:pt x="1558" y="280"/>
                    <a:pt x="1569" y="258"/>
                  </a:cubicBezTo>
                  <a:cubicBezTo>
                    <a:pt x="1569" y="235"/>
                    <a:pt x="1558" y="213"/>
                    <a:pt x="1546" y="190"/>
                  </a:cubicBezTo>
                  <a:cubicBezTo>
                    <a:pt x="1524" y="179"/>
                    <a:pt x="1569" y="168"/>
                    <a:pt x="1569" y="135"/>
                  </a:cubicBezTo>
                  <a:cubicBezTo>
                    <a:pt x="1580" y="112"/>
                    <a:pt x="1558" y="56"/>
                    <a:pt x="1490" y="56"/>
                  </a:cubicBezTo>
                  <a:cubicBezTo>
                    <a:pt x="1434" y="56"/>
                    <a:pt x="1389" y="101"/>
                    <a:pt x="1378" y="123"/>
                  </a:cubicBezTo>
                  <a:cubicBezTo>
                    <a:pt x="1356" y="146"/>
                    <a:pt x="1289" y="135"/>
                    <a:pt x="1244" y="135"/>
                  </a:cubicBezTo>
                  <a:cubicBezTo>
                    <a:pt x="1199" y="146"/>
                    <a:pt x="1199" y="101"/>
                    <a:pt x="1188" y="56"/>
                  </a:cubicBezTo>
                  <a:cubicBezTo>
                    <a:pt x="1188" y="0"/>
                    <a:pt x="1109" y="11"/>
                    <a:pt x="1109" y="11"/>
                  </a:cubicBezTo>
                  <a:cubicBezTo>
                    <a:pt x="1109" y="22"/>
                    <a:pt x="1076" y="0"/>
                    <a:pt x="1053" y="34"/>
                  </a:cubicBezTo>
                  <a:cubicBezTo>
                    <a:pt x="1020" y="67"/>
                    <a:pt x="1020" y="34"/>
                    <a:pt x="986" y="34"/>
                  </a:cubicBezTo>
                  <a:cubicBezTo>
                    <a:pt x="952" y="34"/>
                    <a:pt x="919" y="45"/>
                    <a:pt x="896" y="45"/>
                  </a:cubicBezTo>
                  <a:cubicBezTo>
                    <a:pt x="863" y="56"/>
                    <a:pt x="840" y="34"/>
                    <a:pt x="829" y="34"/>
                  </a:cubicBezTo>
                  <a:cubicBezTo>
                    <a:pt x="818" y="34"/>
                    <a:pt x="796" y="67"/>
                    <a:pt x="784" y="101"/>
                  </a:cubicBezTo>
                  <a:cubicBezTo>
                    <a:pt x="784" y="123"/>
                    <a:pt x="751" y="90"/>
                    <a:pt x="728" y="123"/>
                  </a:cubicBezTo>
                  <a:cubicBezTo>
                    <a:pt x="706" y="157"/>
                    <a:pt x="672" y="190"/>
                    <a:pt x="638" y="168"/>
                  </a:cubicBezTo>
                  <a:cubicBezTo>
                    <a:pt x="605" y="135"/>
                    <a:pt x="571" y="123"/>
                    <a:pt x="538" y="135"/>
                  </a:cubicBezTo>
                  <a:cubicBezTo>
                    <a:pt x="515" y="146"/>
                    <a:pt x="493" y="157"/>
                    <a:pt x="482" y="213"/>
                  </a:cubicBezTo>
                  <a:cubicBezTo>
                    <a:pt x="470" y="258"/>
                    <a:pt x="425" y="291"/>
                    <a:pt x="459" y="314"/>
                  </a:cubicBezTo>
                  <a:cubicBezTo>
                    <a:pt x="482" y="336"/>
                    <a:pt x="482" y="336"/>
                    <a:pt x="515" y="314"/>
                  </a:cubicBezTo>
                  <a:cubicBezTo>
                    <a:pt x="538" y="291"/>
                    <a:pt x="560" y="291"/>
                    <a:pt x="583" y="314"/>
                  </a:cubicBezTo>
                  <a:cubicBezTo>
                    <a:pt x="605" y="336"/>
                    <a:pt x="627" y="336"/>
                    <a:pt x="650" y="336"/>
                  </a:cubicBezTo>
                  <a:cubicBezTo>
                    <a:pt x="683" y="325"/>
                    <a:pt x="694" y="359"/>
                    <a:pt x="694" y="381"/>
                  </a:cubicBezTo>
                  <a:cubicBezTo>
                    <a:pt x="694" y="403"/>
                    <a:pt x="672" y="403"/>
                    <a:pt x="650" y="403"/>
                  </a:cubicBezTo>
                  <a:cubicBezTo>
                    <a:pt x="627" y="403"/>
                    <a:pt x="627" y="415"/>
                    <a:pt x="616" y="459"/>
                  </a:cubicBezTo>
                  <a:cubicBezTo>
                    <a:pt x="616" y="504"/>
                    <a:pt x="605" y="538"/>
                    <a:pt x="627" y="538"/>
                  </a:cubicBezTo>
                  <a:cubicBezTo>
                    <a:pt x="650" y="538"/>
                    <a:pt x="661" y="572"/>
                    <a:pt x="672" y="605"/>
                  </a:cubicBezTo>
                  <a:cubicBezTo>
                    <a:pt x="683" y="639"/>
                    <a:pt x="694" y="639"/>
                    <a:pt x="717" y="617"/>
                  </a:cubicBezTo>
                  <a:cubicBezTo>
                    <a:pt x="728" y="594"/>
                    <a:pt x="762" y="594"/>
                    <a:pt x="784" y="605"/>
                  </a:cubicBezTo>
                  <a:cubicBezTo>
                    <a:pt x="807" y="617"/>
                    <a:pt x="807" y="650"/>
                    <a:pt x="796" y="695"/>
                  </a:cubicBezTo>
                  <a:cubicBezTo>
                    <a:pt x="784" y="740"/>
                    <a:pt x="751" y="784"/>
                    <a:pt x="739" y="818"/>
                  </a:cubicBezTo>
                  <a:cubicBezTo>
                    <a:pt x="728" y="852"/>
                    <a:pt x="694" y="874"/>
                    <a:pt x="683" y="852"/>
                  </a:cubicBezTo>
                  <a:cubicBezTo>
                    <a:pt x="661" y="829"/>
                    <a:pt x="650" y="818"/>
                    <a:pt x="627" y="841"/>
                  </a:cubicBezTo>
                  <a:cubicBezTo>
                    <a:pt x="616" y="863"/>
                    <a:pt x="605" y="874"/>
                    <a:pt x="571" y="874"/>
                  </a:cubicBezTo>
                  <a:cubicBezTo>
                    <a:pt x="549" y="863"/>
                    <a:pt x="515" y="874"/>
                    <a:pt x="515" y="897"/>
                  </a:cubicBezTo>
                  <a:cubicBezTo>
                    <a:pt x="515" y="919"/>
                    <a:pt x="504" y="953"/>
                    <a:pt x="470" y="964"/>
                  </a:cubicBezTo>
                  <a:cubicBezTo>
                    <a:pt x="448" y="964"/>
                    <a:pt x="437" y="975"/>
                    <a:pt x="437" y="1008"/>
                  </a:cubicBezTo>
                  <a:cubicBezTo>
                    <a:pt x="437" y="1031"/>
                    <a:pt x="392" y="1076"/>
                    <a:pt x="392" y="1053"/>
                  </a:cubicBezTo>
                  <a:cubicBezTo>
                    <a:pt x="392" y="1031"/>
                    <a:pt x="381" y="975"/>
                    <a:pt x="358" y="986"/>
                  </a:cubicBezTo>
                  <a:cubicBezTo>
                    <a:pt x="336" y="986"/>
                    <a:pt x="302" y="964"/>
                    <a:pt x="291" y="986"/>
                  </a:cubicBezTo>
                  <a:cubicBezTo>
                    <a:pt x="280" y="1008"/>
                    <a:pt x="235" y="1020"/>
                    <a:pt x="213" y="1020"/>
                  </a:cubicBezTo>
                  <a:cubicBezTo>
                    <a:pt x="201" y="1008"/>
                    <a:pt x="190" y="1065"/>
                    <a:pt x="157" y="1065"/>
                  </a:cubicBezTo>
                  <a:cubicBezTo>
                    <a:pt x="134" y="1076"/>
                    <a:pt x="45" y="1098"/>
                    <a:pt x="22" y="1143"/>
                  </a:cubicBezTo>
                  <a:cubicBezTo>
                    <a:pt x="0" y="1177"/>
                    <a:pt x="0" y="1210"/>
                    <a:pt x="0" y="1210"/>
                  </a:cubicBezTo>
                  <a:lnTo>
                    <a:pt x="0" y="1210"/>
                  </a:lnTo>
                  <a:cubicBezTo>
                    <a:pt x="0" y="1221"/>
                    <a:pt x="11" y="1233"/>
                    <a:pt x="22" y="1255"/>
                  </a:cubicBezTo>
                  <a:cubicBezTo>
                    <a:pt x="45" y="1289"/>
                    <a:pt x="101" y="1434"/>
                    <a:pt x="134" y="1457"/>
                  </a:cubicBezTo>
                  <a:cubicBezTo>
                    <a:pt x="157" y="1468"/>
                    <a:pt x="269" y="1524"/>
                    <a:pt x="325" y="1535"/>
                  </a:cubicBezTo>
                  <a:cubicBezTo>
                    <a:pt x="392" y="1558"/>
                    <a:pt x="650" y="1625"/>
                    <a:pt x="739" y="1670"/>
                  </a:cubicBezTo>
                  <a:cubicBezTo>
                    <a:pt x="840" y="1715"/>
                    <a:pt x="919" y="1759"/>
                    <a:pt x="963" y="1782"/>
                  </a:cubicBezTo>
                  <a:cubicBezTo>
                    <a:pt x="1020" y="1804"/>
                    <a:pt x="1053" y="1804"/>
                    <a:pt x="1076" y="1771"/>
                  </a:cubicBezTo>
                  <a:cubicBezTo>
                    <a:pt x="1087" y="1771"/>
                    <a:pt x="1087" y="1771"/>
                    <a:pt x="1098" y="1759"/>
                  </a:cubicBezTo>
                  <a:cubicBezTo>
                    <a:pt x="1087" y="1759"/>
                    <a:pt x="1076" y="1748"/>
                    <a:pt x="1065" y="1737"/>
                  </a:cubicBezTo>
                  <a:cubicBezTo>
                    <a:pt x="1042" y="1715"/>
                    <a:pt x="1042" y="1636"/>
                    <a:pt x="1053" y="1614"/>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5" name="Freeform 204">
              <a:extLst>
                <a:ext uri="{FF2B5EF4-FFF2-40B4-BE49-F238E27FC236}">
                  <a16:creationId xmlns:a16="http://schemas.microsoft.com/office/drawing/2014/main" id="{3E768BDE-5BA0-5B4B-9221-09A5815E266F}"/>
                </a:ext>
              </a:extLst>
            </p:cNvPr>
            <p:cNvSpPr>
              <a:spLocks noChangeArrowheads="1"/>
            </p:cNvSpPr>
            <p:nvPr/>
          </p:nvSpPr>
          <p:spPr bwMode="auto">
            <a:xfrm>
              <a:off x="5414963" y="4083050"/>
              <a:ext cx="444500" cy="460375"/>
            </a:xfrm>
            <a:custGeom>
              <a:avLst/>
              <a:gdLst>
                <a:gd name="T0" fmla="*/ 78 w 1233"/>
                <a:gd name="T1" fmla="*/ 875 h 1279"/>
                <a:gd name="T2" fmla="*/ 212 w 1233"/>
                <a:gd name="T3" fmla="*/ 919 h 1279"/>
                <a:gd name="T4" fmla="*/ 257 w 1233"/>
                <a:gd name="T5" fmla="*/ 1054 h 1279"/>
                <a:gd name="T6" fmla="*/ 347 w 1233"/>
                <a:gd name="T7" fmla="*/ 1177 h 1279"/>
                <a:gd name="T8" fmla="*/ 470 w 1233"/>
                <a:gd name="T9" fmla="*/ 1088 h 1279"/>
                <a:gd name="T10" fmla="*/ 594 w 1233"/>
                <a:gd name="T11" fmla="*/ 1065 h 1279"/>
                <a:gd name="T12" fmla="*/ 672 w 1233"/>
                <a:gd name="T13" fmla="*/ 1099 h 1279"/>
                <a:gd name="T14" fmla="*/ 829 w 1233"/>
                <a:gd name="T15" fmla="*/ 1177 h 1279"/>
                <a:gd name="T16" fmla="*/ 851 w 1233"/>
                <a:gd name="T17" fmla="*/ 1267 h 1279"/>
                <a:gd name="T18" fmla="*/ 974 w 1233"/>
                <a:gd name="T19" fmla="*/ 1244 h 1279"/>
                <a:gd name="T20" fmla="*/ 1087 w 1233"/>
                <a:gd name="T21" fmla="*/ 1177 h 1279"/>
                <a:gd name="T22" fmla="*/ 1120 w 1233"/>
                <a:gd name="T23" fmla="*/ 986 h 1279"/>
                <a:gd name="T24" fmla="*/ 1098 w 1233"/>
                <a:gd name="T25" fmla="*/ 819 h 1279"/>
                <a:gd name="T26" fmla="*/ 1087 w 1233"/>
                <a:gd name="T27" fmla="*/ 774 h 1279"/>
                <a:gd name="T28" fmla="*/ 1199 w 1233"/>
                <a:gd name="T29" fmla="*/ 650 h 1279"/>
                <a:gd name="T30" fmla="*/ 1176 w 1233"/>
                <a:gd name="T31" fmla="*/ 550 h 1279"/>
                <a:gd name="T32" fmla="*/ 1008 w 1233"/>
                <a:gd name="T33" fmla="*/ 673 h 1279"/>
                <a:gd name="T34" fmla="*/ 863 w 1233"/>
                <a:gd name="T35" fmla="*/ 717 h 1279"/>
                <a:gd name="T36" fmla="*/ 918 w 1233"/>
                <a:gd name="T37" fmla="*/ 516 h 1279"/>
                <a:gd name="T38" fmla="*/ 930 w 1233"/>
                <a:gd name="T39" fmla="*/ 426 h 1279"/>
                <a:gd name="T40" fmla="*/ 1042 w 1233"/>
                <a:gd name="T41" fmla="*/ 449 h 1279"/>
                <a:gd name="T42" fmla="*/ 1120 w 1233"/>
                <a:gd name="T43" fmla="*/ 269 h 1279"/>
                <a:gd name="T44" fmla="*/ 986 w 1233"/>
                <a:gd name="T45" fmla="*/ 168 h 1279"/>
                <a:gd name="T46" fmla="*/ 907 w 1233"/>
                <a:gd name="T47" fmla="*/ 23 h 1279"/>
                <a:gd name="T48" fmla="*/ 762 w 1233"/>
                <a:gd name="T49" fmla="*/ 45 h 1279"/>
                <a:gd name="T50" fmla="*/ 762 w 1233"/>
                <a:gd name="T51" fmla="*/ 157 h 1279"/>
                <a:gd name="T52" fmla="*/ 594 w 1233"/>
                <a:gd name="T53" fmla="*/ 101 h 1279"/>
                <a:gd name="T54" fmla="*/ 515 w 1233"/>
                <a:gd name="T55" fmla="*/ 90 h 1279"/>
                <a:gd name="T56" fmla="*/ 448 w 1233"/>
                <a:gd name="T57" fmla="*/ 191 h 1279"/>
                <a:gd name="T58" fmla="*/ 313 w 1233"/>
                <a:gd name="T59" fmla="*/ 202 h 1279"/>
                <a:gd name="T60" fmla="*/ 302 w 1233"/>
                <a:gd name="T61" fmla="*/ 337 h 1279"/>
                <a:gd name="T62" fmla="*/ 224 w 1233"/>
                <a:gd name="T63" fmla="*/ 426 h 1279"/>
                <a:gd name="T64" fmla="*/ 123 w 1233"/>
                <a:gd name="T65" fmla="*/ 594 h 1279"/>
                <a:gd name="T66" fmla="*/ 11 w 1233"/>
                <a:gd name="T67" fmla="*/ 650 h 1279"/>
                <a:gd name="T68" fmla="*/ 78 w 1233"/>
                <a:gd name="T69" fmla="*/ 875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3" h="1279">
                  <a:moveTo>
                    <a:pt x="78" y="875"/>
                  </a:moveTo>
                  <a:lnTo>
                    <a:pt x="78" y="875"/>
                  </a:lnTo>
                  <a:cubicBezTo>
                    <a:pt x="100" y="875"/>
                    <a:pt x="89" y="908"/>
                    <a:pt x="134" y="886"/>
                  </a:cubicBezTo>
                  <a:cubicBezTo>
                    <a:pt x="179" y="875"/>
                    <a:pt x="201" y="886"/>
                    <a:pt x="212" y="919"/>
                  </a:cubicBezTo>
                  <a:cubicBezTo>
                    <a:pt x="224" y="953"/>
                    <a:pt x="235" y="1009"/>
                    <a:pt x="257" y="1009"/>
                  </a:cubicBezTo>
                  <a:cubicBezTo>
                    <a:pt x="280" y="1009"/>
                    <a:pt x="269" y="1031"/>
                    <a:pt x="257" y="1054"/>
                  </a:cubicBezTo>
                  <a:cubicBezTo>
                    <a:pt x="235" y="1065"/>
                    <a:pt x="280" y="1088"/>
                    <a:pt x="302" y="1121"/>
                  </a:cubicBezTo>
                  <a:cubicBezTo>
                    <a:pt x="313" y="1155"/>
                    <a:pt x="325" y="1199"/>
                    <a:pt x="347" y="1177"/>
                  </a:cubicBezTo>
                  <a:cubicBezTo>
                    <a:pt x="358" y="1155"/>
                    <a:pt x="403" y="1121"/>
                    <a:pt x="425" y="1132"/>
                  </a:cubicBezTo>
                  <a:cubicBezTo>
                    <a:pt x="459" y="1143"/>
                    <a:pt x="470" y="1121"/>
                    <a:pt x="470" y="1088"/>
                  </a:cubicBezTo>
                  <a:cubicBezTo>
                    <a:pt x="481" y="1054"/>
                    <a:pt x="493" y="1009"/>
                    <a:pt x="538" y="1009"/>
                  </a:cubicBezTo>
                  <a:cubicBezTo>
                    <a:pt x="582" y="1009"/>
                    <a:pt x="627" y="1043"/>
                    <a:pt x="594" y="1065"/>
                  </a:cubicBezTo>
                  <a:cubicBezTo>
                    <a:pt x="560" y="1088"/>
                    <a:pt x="549" y="1132"/>
                    <a:pt x="571" y="1143"/>
                  </a:cubicBezTo>
                  <a:cubicBezTo>
                    <a:pt x="594" y="1155"/>
                    <a:pt x="627" y="1099"/>
                    <a:pt x="672" y="1099"/>
                  </a:cubicBezTo>
                  <a:cubicBezTo>
                    <a:pt x="717" y="1088"/>
                    <a:pt x="784" y="1076"/>
                    <a:pt x="807" y="1099"/>
                  </a:cubicBezTo>
                  <a:cubicBezTo>
                    <a:pt x="829" y="1121"/>
                    <a:pt x="863" y="1177"/>
                    <a:pt x="829" y="1177"/>
                  </a:cubicBezTo>
                  <a:cubicBezTo>
                    <a:pt x="807" y="1188"/>
                    <a:pt x="762" y="1233"/>
                    <a:pt x="795" y="1222"/>
                  </a:cubicBezTo>
                  <a:cubicBezTo>
                    <a:pt x="829" y="1222"/>
                    <a:pt x="851" y="1255"/>
                    <a:pt x="851" y="1267"/>
                  </a:cubicBezTo>
                  <a:cubicBezTo>
                    <a:pt x="874" y="1267"/>
                    <a:pt x="896" y="1278"/>
                    <a:pt x="907" y="1267"/>
                  </a:cubicBezTo>
                  <a:cubicBezTo>
                    <a:pt x="930" y="1255"/>
                    <a:pt x="952" y="1233"/>
                    <a:pt x="974" y="1244"/>
                  </a:cubicBezTo>
                  <a:cubicBezTo>
                    <a:pt x="997" y="1255"/>
                    <a:pt x="1019" y="1233"/>
                    <a:pt x="1031" y="1211"/>
                  </a:cubicBezTo>
                  <a:cubicBezTo>
                    <a:pt x="1042" y="1188"/>
                    <a:pt x="1064" y="1177"/>
                    <a:pt x="1087" y="1177"/>
                  </a:cubicBezTo>
                  <a:cubicBezTo>
                    <a:pt x="1076" y="1155"/>
                    <a:pt x="1064" y="1110"/>
                    <a:pt x="1053" y="1099"/>
                  </a:cubicBezTo>
                  <a:cubicBezTo>
                    <a:pt x="1031" y="1065"/>
                    <a:pt x="1076" y="1020"/>
                    <a:pt x="1120" y="986"/>
                  </a:cubicBezTo>
                  <a:cubicBezTo>
                    <a:pt x="1154" y="942"/>
                    <a:pt x="1165" y="875"/>
                    <a:pt x="1154" y="863"/>
                  </a:cubicBezTo>
                  <a:cubicBezTo>
                    <a:pt x="1154" y="852"/>
                    <a:pt x="1120" y="807"/>
                    <a:pt x="1098" y="819"/>
                  </a:cubicBezTo>
                  <a:cubicBezTo>
                    <a:pt x="1076" y="830"/>
                    <a:pt x="1031" y="841"/>
                    <a:pt x="1019" y="819"/>
                  </a:cubicBezTo>
                  <a:cubicBezTo>
                    <a:pt x="1008" y="785"/>
                    <a:pt x="1053" y="762"/>
                    <a:pt x="1087" y="774"/>
                  </a:cubicBezTo>
                  <a:cubicBezTo>
                    <a:pt x="1120" y="774"/>
                    <a:pt x="1131" y="762"/>
                    <a:pt x="1143" y="729"/>
                  </a:cubicBezTo>
                  <a:cubicBezTo>
                    <a:pt x="1165" y="684"/>
                    <a:pt x="1176" y="662"/>
                    <a:pt x="1199" y="650"/>
                  </a:cubicBezTo>
                  <a:cubicBezTo>
                    <a:pt x="1221" y="650"/>
                    <a:pt x="1232" y="617"/>
                    <a:pt x="1232" y="594"/>
                  </a:cubicBezTo>
                  <a:cubicBezTo>
                    <a:pt x="1221" y="583"/>
                    <a:pt x="1199" y="561"/>
                    <a:pt x="1176" y="550"/>
                  </a:cubicBezTo>
                  <a:cubicBezTo>
                    <a:pt x="1154" y="538"/>
                    <a:pt x="1143" y="572"/>
                    <a:pt x="1109" y="606"/>
                  </a:cubicBezTo>
                  <a:cubicBezTo>
                    <a:pt x="1087" y="639"/>
                    <a:pt x="1042" y="673"/>
                    <a:pt x="1008" y="673"/>
                  </a:cubicBezTo>
                  <a:cubicBezTo>
                    <a:pt x="974" y="684"/>
                    <a:pt x="963" y="706"/>
                    <a:pt x="941" y="740"/>
                  </a:cubicBezTo>
                  <a:cubicBezTo>
                    <a:pt x="918" y="762"/>
                    <a:pt x="874" y="762"/>
                    <a:pt x="863" y="717"/>
                  </a:cubicBezTo>
                  <a:cubicBezTo>
                    <a:pt x="851" y="684"/>
                    <a:pt x="818" y="606"/>
                    <a:pt x="863" y="594"/>
                  </a:cubicBezTo>
                  <a:cubicBezTo>
                    <a:pt x="907" y="583"/>
                    <a:pt x="941" y="527"/>
                    <a:pt x="918" y="516"/>
                  </a:cubicBezTo>
                  <a:cubicBezTo>
                    <a:pt x="896" y="505"/>
                    <a:pt x="829" y="482"/>
                    <a:pt x="874" y="460"/>
                  </a:cubicBezTo>
                  <a:cubicBezTo>
                    <a:pt x="907" y="437"/>
                    <a:pt x="918" y="482"/>
                    <a:pt x="930" y="426"/>
                  </a:cubicBezTo>
                  <a:cubicBezTo>
                    <a:pt x="941" y="370"/>
                    <a:pt x="1008" y="370"/>
                    <a:pt x="1008" y="404"/>
                  </a:cubicBezTo>
                  <a:cubicBezTo>
                    <a:pt x="1008" y="449"/>
                    <a:pt x="1019" y="482"/>
                    <a:pt x="1042" y="449"/>
                  </a:cubicBezTo>
                  <a:cubicBezTo>
                    <a:pt x="1064" y="426"/>
                    <a:pt x="1064" y="393"/>
                    <a:pt x="1076" y="359"/>
                  </a:cubicBezTo>
                  <a:cubicBezTo>
                    <a:pt x="1076" y="326"/>
                    <a:pt x="1109" y="314"/>
                    <a:pt x="1120" y="269"/>
                  </a:cubicBezTo>
                  <a:cubicBezTo>
                    <a:pt x="1131" y="236"/>
                    <a:pt x="1109" y="191"/>
                    <a:pt x="1087" y="168"/>
                  </a:cubicBezTo>
                  <a:cubicBezTo>
                    <a:pt x="1064" y="146"/>
                    <a:pt x="1042" y="168"/>
                    <a:pt x="986" y="168"/>
                  </a:cubicBezTo>
                  <a:cubicBezTo>
                    <a:pt x="941" y="168"/>
                    <a:pt x="907" y="146"/>
                    <a:pt x="907" y="112"/>
                  </a:cubicBezTo>
                  <a:cubicBezTo>
                    <a:pt x="907" y="79"/>
                    <a:pt x="907" y="23"/>
                    <a:pt x="907" y="23"/>
                  </a:cubicBezTo>
                  <a:cubicBezTo>
                    <a:pt x="885" y="0"/>
                    <a:pt x="885" y="0"/>
                    <a:pt x="885" y="0"/>
                  </a:cubicBezTo>
                  <a:cubicBezTo>
                    <a:pt x="885" y="0"/>
                    <a:pt x="795" y="34"/>
                    <a:pt x="762" y="45"/>
                  </a:cubicBezTo>
                  <a:cubicBezTo>
                    <a:pt x="739" y="45"/>
                    <a:pt x="773" y="90"/>
                    <a:pt x="795" y="101"/>
                  </a:cubicBezTo>
                  <a:cubicBezTo>
                    <a:pt x="829" y="101"/>
                    <a:pt x="807" y="135"/>
                    <a:pt x="762" y="157"/>
                  </a:cubicBezTo>
                  <a:cubicBezTo>
                    <a:pt x="728" y="180"/>
                    <a:pt x="705" y="157"/>
                    <a:pt x="661" y="157"/>
                  </a:cubicBezTo>
                  <a:cubicBezTo>
                    <a:pt x="616" y="157"/>
                    <a:pt x="616" y="135"/>
                    <a:pt x="594" y="101"/>
                  </a:cubicBezTo>
                  <a:cubicBezTo>
                    <a:pt x="582" y="56"/>
                    <a:pt x="538" y="56"/>
                    <a:pt x="526" y="90"/>
                  </a:cubicBezTo>
                  <a:cubicBezTo>
                    <a:pt x="515" y="90"/>
                    <a:pt x="515" y="90"/>
                    <a:pt x="515" y="90"/>
                  </a:cubicBezTo>
                  <a:cubicBezTo>
                    <a:pt x="515" y="112"/>
                    <a:pt x="526" y="157"/>
                    <a:pt x="515" y="168"/>
                  </a:cubicBezTo>
                  <a:cubicBezTo>
                    <a:pt x="504" y="191"/>
                    <a:pt x="481" y="191"/>
                    <a:pt x="448" y="191"/>
                  </a:cubicBezTo>
                  <a:cubicBezTo>
                    <a:pt x="425" y="191"/>
                    <a:pt x="425" y="224"/>
                    <a:pt x="403" y="224"/>
                  </a:cubicBezTo>
                  <a:cubicBezTo>
                    <a:pt x="381" y="236"/>
                    <a:pt x="336" y="202"/>
                    <a:pt x="313" y="202"/>
                  </a:cubicBezTo>
                  <a:cubicBezTo>
                    <a:pt x="280" y="213"/>
                    <a:pt x="269" y="258"/>
                    <a:pt x="291" y="269"/>
                  </a:cubicBezTo>
                  <a:cubicBezTo>
                    <a:pt x="313" y="281"/>
                    <a:pt x="325" y="326"/>
                    <a:pt x="302" y="337"/>
                  </a:cubicBezTo>
                  <a:cubicBezTo>
                    <a:pt x="280" y="348"/>
                    <a:pt x="302" y="393"/>
                    <a:pt x="269" y="381"/>
                  </a:cubicBezTo>
                  <a:cubicBezTo>
                    <a:pt x="235" y="381"/>
                    <a:pt x="201" y="381"/>
                    <a:pt x="224" y="426"/>
                  </a:cubicBezTo>
                  <a:cubicBezTo>
                    <a:pt x="235" y="482"/>
                    <a:pt x="235" y="527"/>
                    <a:pt x="212" y="538"/>
                  </a:cubicBezTo>
                  <a:cubicBezTo>
                    <a:pt x="201" y="550"/>
                    <a:pt x="168" y="583"/>
                    <a:pt x="123" y="594"/>
                  </a:cubicBezTo>
                  <a:cubicBezTo>
                    <a:pt x="78" y="617"/>
                    <a:pt x="67" y="639"/>
                    <a:pt x="33" y="639"/>
                  </a:cubicBezTo>
                  <a:cubicBezTo>
                    <a:pt x="11" y="628"/>
                    <a:pt x="11" y="650"/>
                    <a:pt x="11" y="650"/>
                  </a:cubicBezTo>
                  <a:cubicBezTo>
                    <a:pt x="0" y="807"/>
                    <a:pt x="0" y="807"/>
                    <a:pt x="0" y="807"/>
                  </a:cubicBezTo>
                  <a:cubicBezTo>
                    <a:pt x="33" y="830"/>
                    <a:pt x="56" y="875"/>
                    <a:pt x="78" y="875"/>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6" name="Freeform 205">
              <a:extLst>
                <a:ext uri="{FF2B5EF4-FFF2-40B4-BE49-F238E27FC236}">
                  <a16:creationId xmlns:a16="http://schemas.microsoft.com/office/drawing/2014/main" id="{8AAF663A-6CCC-2842-97E4-FBC11743457F}"/>
                </a:ext>
              </a:extLst>
            </p:cNvPr>
            <p:cNvSpPr>
              <a:spLocks noChangeArrowheads="1"/>
            </p:cNvSpPr>
            <p:nvPr/>
          </p:nvSpPr>
          <p:spPr bwMode="auto">
            <a:xfrm>
              <a:off x="5229225" y="4368800"/>
              <a:ext cx="496888" cy="504825"/>
            </a:xfrm>
            <a:custGeom>
              <a:avLst/>
              <a:gdLst>
                <a:gd name="T0" fmla="*/ 1356 w 1380"/>
                <a:gd name="T1" fmla="*/ 471 h 1402"/>
                <a:gd name="T2" fmla="*/ 1311 w 1380"/>
                <a:gd name="T3" fmla="*/ 426 h 1402"/>
                <a:gd name="T4" fmla="*/ 1323 w 1380"/>
                <a:gd name="T5" fmla="*/ 303 h 1402"/>
                <a:gd name="T6" fmla="*/ 1087 w 1380"/>
                <a:gd name="T7" fmla="*/ 347 h 1402"/>
                <a:gd name="T8" fmla="*/ 1054 w 1380"/>
                <a:gd name="T9" fmla="*/ 213 h 1402"/>
                <a:gd name="T10" fmla="*/ 941 w 1380"/>
                <a:gd name="T11" fmla="*/ 336 h 1402"/>
                <a:gd name="T12" fmla="*/ 818 w 1380"/>
                <a:gd name="T13" fmla="*/ 325 h 1402"/>
                <a:gd name="T14" fmla="*/ 773 w 1380"/>
                <a:gd name="T15" fmla="*/ 213 h 1402"/>
                <a:gd name="T16" fmla="*/ 650 w 1380"/>
                <a:gd name="T17" fmla="*/ 90 h 1402"/>
                <a:gd name="T18" fmla="*/ 504 w 1380"/>
                <a:gd name="T19" fmla="*/ 11 h 1402"/>
                <a:gd name="T20" fmla="*/ 437 w 1380"/>
                <a:gd name="T21" fmla="*/ 146 h 1402"/>
                <a:gd name="T22" fmla="*/ 347 w 1380"/>
                <a:gd name="T23" fmla="*/ 202 h 1402"/>
                <a:gd name="T24" fmla="*/ 370 w 1380"/>
                <a:gd name="T25" fmla="*/ 325 h 1402"/>
                <a:gd name="T26" fmla="*/ 303 w 1380"/>
                <a:gd name="T27" fmla="*/ 426 h 1402"/>
                <a:gd name="T28" fmla="*/ 314 w 1380"/>
                <a:gd name="T29" fmla="*/ 549 h 1402"/>
                <a:gd name="T30" fmla="*/ 213 w 1380"/>
                <a:gd name="T31" fmla="*/ 728 h 1402"/>
                <a:gd name="T32" fmla="*/ 34 w 1380"/>
                <a:gd name="T33" fmla="*/ 1020 h 1402"/>
                <a:gd name="T34" fmla="*/ 56 w 1380"/>
                <a:gd name="T35" fmla="*/ 1065 h 1402"/>
                <a:gd name="T36" fmla="*/ 123 w 1380"/>
                <a:gd name="T37" fmla="*/ 1132 h 1402"/>
                <a:gd name="T38" fmla="*/ 168 w 1380"/>
                <a:gd name="T39" fmla="*/ 1255 h 1402"/>
                <a:gd name="T40" fmla="*/ 213 w 1380"/>
                <a:gd name="T41" fmla="*/ 1367 h 1402"/>
                <a:gd name="T42" fmla="*/ 303 w 1380"/>
                <a:gd name="T43" fmla="*/ 1345 h 1402"/>
                <a:gd name="T44" fmla="*/ 359 w 1380"/>
                <a:gd name="T45" fmla="*/ 1278 h 1402"/>
                <a:gd name="T46" fmla="*/ 415 w 1380"/>
                <a:gd name="T47" fmla="*/ 1221 h 1402"/>
                <a:gd name="T48" fmla="*/ 538 w 1380"/>
                <a:gd name="T49" fmla="*/ 1199 h 1402"/>
                <a:gd name="T50" fmla="*/ 616 w 1380"/>
                <a:gd name="T51" fmla="*/ 1132 h 1402"/>
                <a:gd name="T52" fmla="*/ 695 w 1380"/>
                <a:gd name="T53" fmla="*/ 1065 h 1402"/>
                <a:gd name="T54" fmla="*/ 785 w 1380"/>
                <a:gd name="T55" fmla="*/ 1143 h 1402"/>
                <a:gd name="T56" fmla="*/ 863 w 1380"/>
                <a:gd name="T57" fmla="*/ 986 h 1402"/>
                <a:gd name="T58" fmla="*/ 897 w 1380"/>
                <a:gd name="T59" fmla="*/ 852 h 1402"/>
                <a:gd name="T60" fmla="*/ 841 w 1380"/>
                <a:gd name="T61" fmla="*/ 695 h 1402"/>
                <a:gd name="T62" fmla="*/ 941 w 1380"/>
                <a:gd name="T63" fmla="*/ 572 h 1402"/>
                <a:gd name="T64" fmla="*/ 986 w 1380"/>
                <a:gd name="T65" fmla="*/ 471 h 1402"/>
                <a:gd name="T66" fmla="*/ 1031 w 1380"/>
                <a:gd name="T67" fmla="*/ 549 h 1402"/>
                <a:gd name="T68" fmla="*/ 1121 w 1380"/>
                <a:gd name="T69" fmla="*/ 661 h 1402"/>
                <a:gd name="T70" fmla="*/ 1143 w 1380"/>
                <a:gd name="T71" fmla="*/ 773 h 1402"/>
                <a:gd name="T72" fmla="*/ 1188 w 1380"/>
                <a:gd name="T73" fmla="*/ 874 h 1402"/>
                <a:gd name="T74" fmla="*/ 1345 w 1380"/>
                <a:gd name="T75" fmla="*/ 908 h 1402"/>
                <a:gd name="T76" fmla="*/ 1345 w 1380"/>
                <a:gd name="T77" fmla="*/ 762 h 1402"/>
                <a:gd name="T78" fmla="*/ 1323 w 1380"/>
                <a:gd name="T79" fmla="*/ 594 h 1402"/>
                <a:gd name="T80" fmla="*/ 1334 w 1380"/>
                <a:gd name="T81" fmla="*/ 572 h 1402"/>
                <a:gd name="T82" fmla="*/ 1356 w 1380"/>
                <a:gd name="T83" fmla="*/ 471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80" h="1402">
                  <a:moveTo>
                    <a:pt x="1356" y="471"/>
                  </a:moveTo>
                  <a:lnTo>
                    <a:pt x="1356" y="471"/>
                  </a:lnTo>
                  <a:lnTo>
                    <a:pt x="1367" y="471"/>
                  </a:lnTo>
                  <a:cubicBezTo>
                    <a:pt x="1367" y="459"/>
                    <a:pt x="1345" y="426"/>
                    <a:pt x="1311" y="426"/>
                  </a:cubicBezTo>
                  <a:cubicBezTo>
                    <a:pt x="1278" y="437"/>
                    <a:pt x="1323" y="392"/>
                    <a:pt x="1345" y="381"/>
                  </a:cubicBezTo>
                  <a:cubicBezTo>
                    <a:pt x="1379" y="381"/>
                    <a:pt x="1345" y="325"/>
                    <a:pt x="1323" y="303"/>
                  </a:cubicBezTo>
                  <a:cubicBezTo>
                    <a:pt x="1300" y="280"/>
                    <a:pt x="1233" y="292"/>
                    <a:pt x="1188" y="303"/>
                  </a:cubicBezTo>
                  <a:cubicBezTo>
                    <a:pt x="1143" y="303"/>
                    <a:pt x="1110" y="359"/>
                    <a:pt x="1087" y="347"/>
                  </a:cubicBezTo>
                  <a:cubicBezTo>
                    <a:pt x="1065" y="336"/>
                    <a:pt x="1076" y="292"/>
                    <a:pt x="1110" y="269"/>
                  </a:cubicBezTo>
                  <a:cubicBezTo>
                    <a:pt x="1143" y="247"/>
                    <a:pt x="1098" y="213"/>
                    <a:pt x="1054" y="213"/>
                  </a:cubicBezTo>
                  <a:cubicBezTo>
                    <a:pt x="1009" y="213"/>
                    <a:pt x="997" y="258"/>
                    <a:pt x="986" y="292"/>
                  </a:cubicBezTo>
                  <a:cubicBezTo>
                    <a:pt x="986" y="325"/>
                    <a:pt x="975" y="347"/>
                    <a:pt x="941" y="336"/>
                  </a:cubicBezTo>
                  <a:cubicBezTo>
                    <a:pt x="919" y="325"/>
                    <a:pt x="874" y="359"/>
                    <a:pt x="863" y="381"/>
                  </a:cubicBezTo>
                  <a:cubicBezTo>
                    <a:pt x="841" y="403"/>
                    <a:pt x="829" y="359"/>
                    <a:pt x="818" y="325"/>
                  </a:cubicBezTo>
                  <a:cubicBezTo>
                    <a:pt x="796" y="292"/>
                    <a:pt x="751" y="269"/>
                    <a:pt x="773" y="258"/>
                  </a:cubicBezTo>
                  <a:cubicBezTo>
                    <a:pt x="785" y="235"/>
                    <a:pt x="796" y="213"/>
                    <a:pt x="773" y="213"/>
                  </a:cubicBezTo>
                  <a:cubicBezTo>
                    <a:pt x="751" y="213"/>
                    <a:pt x="740" y="157"/>
                    <a:pt x="728" y="123"/>
                  </a:cubicBezTo>
                  <a:cubicBezTo>
                    <a:pt x="717" y="90"/>
                    <a:pt x="695" y="79"/>
                    <a:pt x="650" y="90"/>
                  </a:cubicBezTo>
                  <a:cubicBezTo>
                    <a:pt x="605" y="112"/>
                    <a:pt x="616" y="79"/>
                    <a:pt x="594" y="79"/>
                  </a:cubicBezTo>
                  <a:cubicBezTo>
                    <a:pt x="572" y="79"/>
                    <a:pt x="549" y="23"/>
                    <a:pt x="504" y="11"/>
                  </a:cubicBezTo>
                  <a:cubicBezTo>
                    <a:pt x="459" y="0"/>
                    <a:pt x="437" y="56"/>
                    <a:pt x="437" y="79"/>
                  </a:cubicBezTo>
                  <a:cubicBezTo>
                    <a:pt x="448" y="101"/>
                    <a:pt x="448" y="123"/>
                    <a:pt x="437" y="146"/>
                  </a:cubicBezTo>
                  <a:cubicBezTo>
                    <a:pt x="426" y="179"/>
                    <a:pt x="359" y="179"/>
                    <a:pt x="359" y="179"/>
                  </a:cubicBezTo>
                  <a:cubicBezTo>
                    <a:pt x="370" y="190"/>
                    <a:pt x="359" y="190"/>
                    <a:pt x="347" y="202"/>
                  </a:cubicBezTo>
                  <a:cubicBezTo>
                    <a:pt x="336" y="202"/>
                    <a:pt x="336" y="258"/>
                    <a:pt x="370" y="269"/>
                  </a:cubicBezTo>
                  <a:cubicBezTo>
                    <a:pt x="392" y="280"/>
                    <a:pt x="392" y="314"/>
                    <a:pt x="370" y="325"/>
                  </a:cubicBezTo>
                  <a:cubicBezTo>
                    <a:pt x="359" y="336"/>
                    <a:pt x="336" y="370"/>
                    <a:pt x="336" y="381"/>
                  </a:cubicBezTo>
                  <a:cubicBezTo>
                    <a:pt x="347" y="403"/>
                    <a:pt x="325" y="426"/>
                    <a:pt x="303" y="426"/>
                  </a:cubicBezTo>
                  <a:cubicBezTo>
                    <a:pt x="280" y="426"/>
                    <a:pt x="235" y="448"/>
                    <a:pt x="247" y="482"/>
                  </a:cubicBezTo>
                  <a:cubicBezTo>
                    <a:pt x="258" y="504"/>
                    <a:pt x="303" y="527"/>
                    <a:pt x="314" y="549"/>
                  </a:cubicBezTo>
                  <a:cubicBezTo>
                    <a:pt x="336" y="583"/>
                    <a:pt x="314" y="616"/>
                    <a:pt x="280" y="628"/>
                  </a:cubicBezTo>
                  <a:cubicBezTo>
                    <a:pt x="258" y="639"/>
                    <a:pt x="202" y="684"/>
                    <a:pt x="213" y="728"/>
                  </a:cubicBezTo>
                  <a:cubicBezTo>
                    <a:pt x="235" y="773"/>
                    <a:pt x="224" y="818"/>
                    <a:pt x="190" y="829"/>
                  </a:cubicBezTo>
                  <a:cubicBezTo>
                    <a:pt x="168" y="841"/>
                    <a:pt x="56" y="986"/>
                    <a:pt x="34" y="1020"/>
                  </a:cubicBezTo>
                  <a:cubicBezTo>
                    <a:pt x="23" y="1031"/>
                    <a:pt x="11" y="1031"/>
                    <a:pt x="0" y="1042"/>
                  </a:cubicBezTo>
                  <a:cubicBezTo>
                    <a:pt x="23" y="1054"/>
                    <a:pt x="34" y="1076"/>
                    <a:pt x="56" y="1065"/>
                  </a:cubicBezTo>
                  <a:cubicBezTo>
                    <a:pt x="79" y="1065"/>
                    <a:pt x="79" y="1098"/>
                    <a:pt x="101" y="1098"/>
                  </a:cubicBezTo>
                  <a:cubicBezTo>
                    <a:pt x="123" y="1098"/>
                    <a:pt x="134" y="1121"/>
                    <a:pt x="123" y="1132"/>
                  </a:cubicBezTo>
                  <a:cubicBezTo>
                    <a:pt x="101" y="1143"/>
                    <a:pt x="90" y="1210"/>
                    <a:pt x="123" y="1210"/>
                  </a:cubicBezTo>
                  <a:cubicBezTo>
                    <a:pt x="157" y="1210"/>
                    <a:pt x="190" y="1233"/>
                    <a:pt x="168" y="1255"/>
                  </a:cubicBezTo>
                  <a:cubicBezTo>
                    <a:pt x="146" y="1266"/>
                    <a:pt x="146" y="1289"/>
                    <a:pt x="168" y="1300"/>
                  </a:cubicBezTo>
                  <a:cubicBezTo>
                    <a:pt x="190" y="1311"/>
                    <a:pt x="202" y="1345"/>
                    <a:pt x="213" y="1367"/>
                  </a:cubicBezTo>
                  <a:cubicBezTo>
                    <a:pt x="224" y="1401"/>
                    <a:pt x="247" y="1401"/>
                    <a:pt x="258" y="1378"/>
                  </a:cubicBezTo>
                  <a:cubicBezTo>
                    <a:pt x="269" y="1356"/>
                    <a:pt x="280" y="1345"/>
                    <a:pt x="303" y="1345"/>
                  </a:cubicBezTo>
                  <a:cubicBezTo>
                    <a:pt x="325" y="1345"/>
                    <a:pt x="336" y="1334"/>
                    <a:pt x="336" y="1323"/>
                  </a:cubicBezTo>
                  <a:cubicBezTo>
                    <a:pt x="325" y="1300"/>
                    <a:pt x="336" y="1266"/>
                    <a:pt x="359" y="1278"/>
                  </a:cubicBezTo>
                  <a:cubicBezTo>
                    <a:pt x="370" y="1278"/>
                    <a:pt x="392" y="1255"/>
                    <a:pt x="392" y="1233"/>
                  </a:cubicBezTo>
                  <a:cubicBezTo>
                    <a:pt x="392" y="1210"/>
                    <a:pt x="403" y="1199"/>
                    <a:pt x="415" y="1221"/>
                  </a:cubicBezTo>
                  <a:cubicBezTo>
                    <a:pt x="437" y="1244"/>
                    <a:pt x="448" y="1244"/>
                    <a:pt x="459" y="1221"/>
                  </a:cubicBezTo>
                  <a:cubicBezTo>
                    <a:pt x="471" y="1199"/>
                    <a:pt x="516" y="1199"/>
                    <a:pt x="538" y="1199"/>
                  </a:cubicBezTo>
                  <a:cubicBezTo>
                    <a:pt x="549" y="1199"/>
                    <a:pt x="594" y="1199"/>
                    <a:pt x="594" y="1177"/>
                  </a:cubicBezTo>
                  <a:cubicBezTo>
                    <a:pt x="605" y="1154"/>
                    <a:pt x="594" y="1132"/>
                    <a:pt x="616" y="1132"/>
                  </a:cubicBezTo>
                  <a:cubicBezTo>
                    <a:pt x="650" y="1132"/>
                    <a:pt x="661" y="1121"/>
                    <a:pt x="661" y="1087"/>
                  </a:cubicBezTo>
                  <a:cubicBezTo>
                    <a:pt x="650" y="1065"/>
                    <a:pt x="684" y="1054"/>
                    <a:pt x="695" y="1065"/>
                  </a:cubicBezTo>
                  <a:cubicBezTo>
                    <a:pt x="706" y="1087"/>
                    <a:pt x="740" y="1121"/>
                    <a:pt x="751" y="1121"/>
                  </a:cubicBezTo>
                  <a:cubicBezTo>
                    <a:pt x="762" y="1121"/>
                    <a:pt x="773" y="1132"/>
                    <a:pt x="785" y="1143"/>
                  </a:cubicBezTo>
                  <a:cubicBezTo>
                    <a:pt x="785" y="1110"/>
                    <a:pt x="785" y="1065"/>
                    <a:pt x="785" y="1042"/>
                  </a:cubicBezTo>
                  <a:cubicBezTo>
                    <a:pt x="785" y="1020"/>
                    <a:pt x="841" y="975"/>
                    <a:pt x="863" y="986"/>
                  </a:cubicBezTo>
                  <a:cubicBezTo>
                    <a:pt x="885" y="997"/>
                    <a:pt x="897" y="986"/>
                    <a:pt x="897" y="964"/>
                  </a:cubicBezTo>
                  <a:cubicBezTo>
                    <a:pt x="897" y="952"/>
                    <a:pt x="897" y="852"/>
                    <a:pt x="897" y="852"/>
                  </a:cubicBezTo>
                  <a:cubicBezTo>
                    <a:pt x="897" y="852"/>
                    <a:pt x="897" y="785"/>
                    <a:pt x="863" y="762"/>
                  </a:cubicBezTo>
                  <a:cubicBezTo>
                    <a:pt x="829" y="728"/>
                    <a:pt x="829" y="717"/>
                    <a:pt x="841" y="695"/>
                  </a:cubicBezTo>
                  <a:cubicBezTo>
                    <a:pt x="841" y="672"/>
                    <a:pt x="863" y="661"/>
                    <a:pt x="885" y="650"/>
                  </a:cubicBezTo>
                  <a:cubicBezTo>
                    <a:pt x="908" y="650"/>
                    <a:pt x="941" y="616"/>
                    <a:pt x="941" y="572"/>
                  </a:cubicBezTo>
                  <a:cubicBezTo>
                    <a:pt x="930" y="538"/>
                    <a:pt x="941" y="549"/>
                    <a:pt x="964" y="538"/>
                  </a:cubicBezTo>
                  <a:cubicBezTo>
                    <a:pt x="975" y="538"/>
                    <a:pt x="986" y="504"/>
                    <a:pt x="986" y="471"/>
                  </a:cubicBezTo>
                  <a:cubicBezTo>
                    <a:pt x="975" y="437"/>
                    <a:pt x="1020" y="471"/>
                    <a:pt x="1031" y="482"/>
                  </a:cubicBezTo>
                  <a:cubicBezTo>
                    <a:pt x="1031" y="504"/>
                    <a:pt x="1009" y="549"/>
                    <a:pt x="1031" y="549"/>
                  </a:cubicBezTo>
                  <a:cubicBezTo>
                    <a:pt x="1054" y="549"/>
                    <a:pt x="1065" y="561"/>
                    <a:pt x="1065" y="594"/>
                  </a:cubicBezTo>
                  <a:cubicBezTo>
                    <a:pt x="1065" y="628"/>
                    <a:pt x="1087" y="650"/>
                    <a:pt x="1121" y="661"/>
                  </a:cubicBezTo>
                  <a:cubicBezTo>
                    <a:pt x="1165" y="661"/>
                    <a:pt x="1143" y="684"/>
                    <a:pt x="1154" y="728"/>
                  </a:cubicBezTo>
                  <a:cubicBezTo>
                    <a:pt x="1165" y="762"/>
                    <a:pt x="1165" y="762"/>
                    <a:pt x="1143" y="773"/>
                  </a:cubicBezTo>
                  <a:cubicBezTo>
                    <a:pt x="1132" y="796"/>
                    <a:pt x="1165" y="852"/>
                    <a:pt x="1165" y="852"/>
                  </a:cubicBezTo>
                  <a:cubicBezTo>
                    <a:pt x="1177" y="852"/>
                    <a:pt x="1177" y="863"/>
                    <a:pt x="1188" y="874"/>
                  </a:cubicBezTo>
                  <a:cubicBezTo>
                    <a:pt x="1199" y="897"/>
                    <a:pt x="1221" y="919"/>
                    <a:pt x="1255" y="941"/>
                  </a:cubicBezTo>
                  <a:cubicBezTo>
                    <a:pt x="1289" y="952"/>
                    <a:pt x="1323" y="919"/>
                    <a:pt x="1345" y="908"/>
                  </a:cubicBezTo>
                  <a:cubicBezTo>
                    <a:pt x="1356" y="874"/>
                    <a:pt x="1356" y="841"/>
                    <a:pt x="1334" y="841"/>
                  </a:cubicBezTo>
                  <a:cubicBezTo>
                    <a:pt x="1311" y="841"/>
                    <a:pt x="1334" y="785"/>
                    <a:pt x="1345" y="762"/>
                  </a:cubicBezTo>
                  <a:cubicBezTo>
                    <a:pt x="1356" y="728"/>
                    <a:pt x="1345" y="695"/>
                    <a:pt x="1323" y="684"/>
                  </a:cubicBezTo>
                  <a:cubicBezTo>
                    <a:pt x="1300" y="684"/>
                    <a:pt x="1323" y="628"/>
                    <a:pt x="1323" y="594"/>
                  </a:cubicBezTo>
                  <a:cubicBezTo>
                    <a:pt x="1323" y="583"/>
                    <a:pt x="1323" y="572"/>
                    <a:pt x="1334" y="572"/>
                  </a:cubicBezTo>
                  <a:lnTo>
                    <a:pt x="1334" y="572"/>
                  </a:lnTo>
                  <a:cubicBezTo>
                    <a:pt x="1334" y="572"/>
                    <a:pt x="1311" y="538"/>
                    <a:pt x="1300" y="527"/>
                  </a:cubicBezTo>
                  <a:cubicBezTo>
                    <a:pt x="1289" y="504"/>
                    <a:pt x="1323" y="482"/>
                    <a:pt x="1356" y="471"/>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7" name="Freeform 25">
              <a:extLst>
                <a:ext uri="{FF2B5EF4-FFF2-40B4-BE49-F238E27FC236}">
                  <a16:creationId xmlns:a16="http://schemas.microsoft.com/office/drawing/2014/main" id="{F8777670-343B-464F-BE1F-E6AD18F900AF}"/>
                </a:ext>
              </a:extLst>
            </p:cNvPr>
            <p:cNvSpPr>
              <a:spLocks noChangeArrowheads="1"/>
            </p:cNvSpPr>
            <p:nvPr/>
          </p:nvSpPr>
          <p:spPr bwMode="auto">
            <a:xfrm>
              <a:off x="7956550" y="3860800"/>
              <a:ext cx="552450" cy="973138"/>
            </a:xfrm>
            <a:custGeom>
              <a:avLst/>
              <a:gdLst>
                <a:gd name="T0" fmla="*/ 1502 w 1536"/>
                <a:gd name="T1" fmla="*/ 224 h 2702"/>
                <a:gd name="T2" fmla="*/ 1311 w 1536"/>
                <a:gd name="T3" fmla="*/ 11 h 2702"/>
                <a:gd name="T4" fmla="*/ 1042 w 1536"/>
                <a:gd name="T5" fmla="*/ 112 h 2702"/>
                <a:gd name="T6" fmla="*/ 986 w 1536"/>
                <a:gd name="T7" fmla="*/ 291 h 2702"/>
                <a:gd name="T8" fmla="*/ 1165 w 1536"/>
                <a:gd name="T9" fmla="*/ 404 h 2702"/>
                <a:gd name="T10" fmla="*/ 1053 w 1536"/>
                <a:gd name="T11" fmla="*/ 471 h 2702"/>
                <a:gd name="T12" fmla="*/ 1031 w 1536"/>
                <a:gd name="T13" fmla="*/ 639 h 2702"/>
                <a:gd name="T14" fmla="*/ 941 w 1536"/>
                <a:gd name="T15" fmla="*/ 784 h 2702"/>
                <a:gd name="T16" fmla="*/ 975 w 1536"/>
                <a:gd name="T17" fmla="*/ 908 h 2702"/>
                <a:gd name="T18" fmla="*/ 863 w 1536"/>
                <a:gd name="T19" fmla="*/ 852 h 2702"/>
                <a:gd name="T20" fmla="*/ 773 w 1536"/>
                <a:gd name="T21" fmla="*/ 986 h 2702"/>
                <a:gd name="T22" fmla="*/ 583 w 1536"/>
                <a:gd name="T23" fmla="*/ 1042 h 2702"/>
                <a:gd name="T24" fmla="*/ 448 w 1536"/>
                <a:gd name="T25" fmla="*/ 1121 h 2702"/>
                <a:gd name="T26" fmla="*/ 392 w 1536"/>
                <a:gd name="T27" fmla="*/ 1199 h 2702"/>
                <a:gd name="T28" fmla="*/ 89 w 1536"/>
                <a:gd name="T29" fmla="*/ 1715 h 2702"/>
                <a:gd name="T30" fmla="*/ 347 w 1536"/>
                <a:gd name="T31" fmla="*/ 2667 h 2702"/>
                <a:gd name="T32" fmla="*/ 493 w 1536"/>
                <a:gd name="T33" fmla="*/ 2488 h 2702"/>
                <a:gd name="T34" fmla="*/ 583 w 1536"/>
                <a:gd name="T35" fmla="*/ 2297 h 2702"/>
                <a:gd name="T36" fmla="*/ 706 w 1536"/>
                <a:gd name="T37" fmla="*/ 2297 h 2702"/>
                <a:gd name="T38" fmla="*/ 784 w 1536"/>
                <a:gd name="T39" fmla="*/ 2197 h 2702"/>
                <a:gd name="T40" fmla="*/ 683 w 1536"/>
                <a:gd name="T41" fmla="*/ 2208 h 2702"/>
                <a:gd name="T42" fmla="*/ 706 w 1536"/>
                <a:gd name="T43" fmla="*/ 2107 h 2702"/>
                <a:gd name="T44" fmla="*/ 762 w 1536"/>
                <a:gd name="T45" fmla="*/ 1961 h 2702"/>
                <a:gd name="T46" fmla="*/ 796 w 1536"/>
                <a:gd name="T47" fmla="*/ 2107 h 2702"/>
                <a:gd name="T48" fmla="*/ 829 w 1536"/>
                <a:gd name="T49" fmla="*/ 2006 h 2702"/>
                <a:gd name="T50" fmla="*/ 852 w 1536"/>
                <a:gd name="T51" fmla="*/ 2219 h 2702"/>
                <a:gd name="T52" fmla="*/ 1009 w 1536"/>
                <a:gd name="T53" fmla="*/ 2443 h 2702"/>
                <a:gd name="T54" fmla="*/ 1053 w 1536"/>
                <a:gd name="T55" fmla="*/ 2219 h 2702"/>
                <a:gd name="T56" fmla="*/ 1121 w 1536"/>
                <a:gd name="T57" fmla="*/ 1928 h 2702"/>
                <a:gd name="T58" fmla="*/ 1143 w 1536"/>
                <a:gd name="T59" fmla="*/ 1670 h 2702"/>
                <a:gd name="T60" fmla="*/ 1065 w 1536"/>
                <a:gd name="T61" fmla="*/ 1670 h 2702"/>
                <a:gd name="T62" fmla="*/ 1098 w 1536"/>
                <a:gd name="T63" fmla="*/ 1591 h 2702"/>
                <a:gd name="T64" fmla="*/ 1221 w 1536"/>
                <a:gd name="T65" fmla="*/ 1446 h 2702"/>
                <a:gd name="T66" fmla="*/ 1109 w 1536"/>
                <a:gd name="T67" fmla="*/ 1502 h 2702"/>
                <a:gd name="T68" fmla="*/ 1065 w 1536"/>
                <a:gd name="T69" fmla="*/ 1468 h 2702"/>
                <a:gd name="T70" fmla="*/ 1053 w 1536"/>
                <a:gd name="T71" fmla="*/ 1356 h 2702"/>
                <a:gd name="T72" fmla="*/ 1154 w 1536"/>
                <a:gd name="T73" fmla="*/ 1255 h 2702"/>
                <a:gd name="T74" fmla="*/ 1165 w 1536"/>
                <a:gd name="T75" fmla="*/ 964 h 2702"/>
                <a:gd name="T76" fmla="*/ 1412 w 1536"/>
                <a:gd name="T77" fmla="*/ 639 h 2702"/>
                <a:gd name="T78" fmla="*/ 1502 w 1536"/>
                <a:gd name="T79" fmla="*/ 392 h 2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36" h="2702">
                  <a:moveTo>
                    <a:pt x="1502" y="224"/>
                  </a:moveTo>
                  <a:lnTo>
                    <a:pt x="1502" y="224"/>
                  </a:lnTo>
                  <a:cubicBezTo>
                    <a:pt x="1479" y="191"/>
                    <a:pt x="1434" y="123"/>
                    <a:pt x="1401" y="78"/>
                  </a:cubicBezTo>
                  <a:cubicBezTo>
                    <a:pt x="1367" y="34"/>
                    <a:pt x="1322" y="0"/>
                    <a:pt x="1311" y="11"/>
                  </a:cubicBezTo>
                  <a:cubicBezTo>
                    <a:pt x="1300" y="11"/>
                    <a:pt x="1266" y="78"/>
                    <a:pt x="1199" y="90"/>
                  </a:cubicBezTo>
                  <a:cubicBezTo>
                    <a:pt x="1165" y="101"/>
                    <a:pt x="1098" y="112"/>
                    <a:pt x="1042" y="112"/>
                  </a:cubicBezTo>
                  <a:cubicBezTo>
                    <a:pt x="1031" y="280"/>
                    <a:pt x="1031" y="280"/>
                    <a:pt x="1031" y="280"/>
                  </a:cubicBezTo>
                  <a:cubicBezTo>
                    <a:pt x="986" y="291"/>
                    <a:pt x="986" y="291"/>
                    <a:pt x="986" y="291"/>
                  </a:cubicBezTo>
                  <a:cubicBezTo>
                    <a:pt x="986" y="404"/>
                    <a:pt x="986" y="404"/>
                    <a:pt x="986" y="404"/>
                  </a:cubicBezTo>
                  <a:cubicBezTo>
                    <a:pt x="1165" y="404"/>
                    <a:pt x="1165" y="404"/>
                    <a:pt x="1165" y="404"/>
                  </a:cubicBezTo>
                  <a:cubicBezTo>
                    <a:pt x="1165" y="460"/>
                    <a:pt x="1165" y="460"/>
                    <a:pt x="1165" y="460"/>
                  </a:cubicBezTo>
                  <a:cubicBezTo>
                    <a:pt x="1053" y="471"/>
                    <a:pt x="1053" y="471"/>
                    <a:pt x="1053" y="471"/>
                  </a:cubicBezTo>
                  <a:cubicBezTo>
                    <a:pt x="986" y="639"/>
                    <a:pt x="986" y="639"/>
                    <a:pt x="986" y="639"/>
                  </a:cubicBezTo>
                  <a:cubicBezTo>
                    <a:pt x="1031" y="639"/>
                    <a:pt x="1031" y="639"/>
                    <a:pt x="1031" y="639"/>
                  </a:cubicBezTo>
                  <a:cubicBezTo>
                    <a:pt x="1031" y="773"/>
                    <a:pt x="1031" y="773"/>
                    <a:pt x="1031" y="773"/>
                  </a:cubicBezTo>
                  <a:cubicBezTo>
                    <a:pt x="941" y="784"/>
                    <a:pt x="941" y="784"/>
                    <a:pt x="941" y="784"/>
                  </a:cubicBezTo>
                  <a:cubicBezTo>
                    <a:pt x="941" y="852"/>
                    <a:pt x="941" y="852"/>
                    <a:pt x="941" y="852"/>
                  </a:cubicBezTo>
                  <a:cubicBezTo>
                    <a:pt x="975" y="908"/>
                    <a:pt x="975" y="908"/>
                    <a:pt x="975" y="908"/>
                  </a:cubicBezTo>
                  <a:cubicBezTo>
                    <a:pt x="863" y="908"/>
                    <a:pt x="863" y="908"/>
                    <a:pt x="863" y="908"/>
                  </a:cubicBezTo>
                  <a:cubicBezTo>
                    <a:pt x="863" y="852"/>
                    <a:pt x="863" y="852"/>
                    <a:pt x="863" y="852"/>
                  </a:cubicBezTo>
                  <a:cubicBezTo>
                    <a:pt x="762" y="942"/>
                    <a:pt x="762" y="942"/>
                    <a:pt x="762" y="942"/>
                  </a:cubicBezTo>
                  <a:cubicBezTo>
                    <a:pt x="773" y="986"/>
                    <a:pt x="773" y="986"/>
                    <a:pt x="773" y="986"/>
                  </a:cubicBezTo>
                  <a:cubicBezTo>
                    <a:pt x="583" y="986"/>
                    <a:pt x="583" y="986"/>
                    <a:pt x="583" y="986"/>
                  </a:cubicBezTo>
                  <a:cubicBezTo>
                    <a:pt x="583" y="1042"/>
                    <a:pt x="583" y="1042"/>
                    <a:pt x="583" y="1042"/>
                  </a:cubicBezTo>
                  <a:cubicBezTo>
                    <a:pt x="448" y="1042"/>
                    <a:pt x="448" y="1042"/>
                    <a:pt x="448" y="1042"/>
                  </a:cubicBezTo>
                  <a:cubicBezTo>
                    <a:pt x="448" y="1121"/>
                    <a:pt x="448" y="1121"/>
                    <a:pt x="448" y="1121"/>
                  </a:cubicBezTo>
                  <a:cubicBezTo>
                    <a:pt x="392" y="1132"/>
                    <a:pt x="392" y="1132"/>
                    <a:pt x="392" y="1132"/>
                  </a:cubicBezTo>
                  <a:cubicBezTo>
                    <a:pt x="392" y="1199"/>
                    <a:pt x="392" y="1199"/>
                    <a:pt x="392" y="1199"/>
                  </a:cubicBezTo>
                  <a:cubicBezTo>
                    <a:pt x="0" y="1614"/>
                    <a:pt x="0" y="1614"/>
                    <a:pt x="0" y="1614"/>
                  </a:cubicBezTo>
                  <a:cubicBezTo>
                    <a:pt x="89" y="1715"/>
                    <a:pt x="89" y="1715"/>
                    <a:pt x="89" y="1715"/>
                  </a:cubicBezTo>
                  <a:cubicBezTo>
                    <a:pt x="179" y="2701"/>
                    <a:pt x="179" y="2701"/>
                    <a:pt x="179" y="2701"/>
                  </a:cubicBezTo>
                  <a:cubicBezTo>
                    <a:pt x="179" y="2701"/>
                    <a:pt x="314" y="2656"/>
                    <a:pt x="347" y="2667"/>
                  </a:cubicBezTo>
                  <a:cubicBezTo>
                    <a:pt x="392" y="2678"/>
                    <a:pt x="403" y="2633"/>
                    <a:pt x="426" y="2622"/>
                  </a:cubicBezTo>
                  <a:cubicBezTo>
                    <a:pt x="459" y="2611"/>
                    <a:pt x="493" y="2555"/>
                    <a:pt x="493" y="2488"/>
                  </a:cubicBezTo>
                  <a:cubicBezTo>
                    <a:pt x="482" y="2421"/>
                    <a:pt x="482" y="2387"/>
                    <a:pt x="516" y="2376"/>
                  </a:cubicBezTo>
                  <a:cubicBezTo>
                    <a:pt x="538" y="2376"/>
                    <a:pt x="571" y="2320"/>
                    <a:pt x="583" y="2297"/>
                  </a:cubicBezTo>
                  <a:cubicBezTo>
                    <a:pt x="594" y="2275"/>
                    <a:pt x="650" y="2275"/>
                    <a:pt x="672" y="2275"/>
                  </a:cubicBezTo>
                  <a:cubicBezTo>
                    <a:pt x="683" y="2275"/>
                    <a:pt x="695" y="2286"/>
                    <a:pt x="706" y="2297"/>
                  </a:cubicBezTo>
                  <a:cubicBezTo>
                    <a:pt x="706" y="2286"/>
                    <a:pt x="706" y="2286"/>
                    <a:pt x="706" y="2286"/>
                  </a:cubicBezTo>
                  <a:cubicBezTo>
                    <a:pt x="740" y="2253"/>
                    <a:pt x="762" y="2219"/>
                    <a:pt x="784" y="2197"/>
                  </a:cubicBezTo>
                  <a:cubicBezTo>
                    <a:pt x="807" y="2163"/>
                    <a:pt x="784" y="2140"/>
                    <a:pt x="762" y="2152"/>
                  </a:cubicBezTo>
                  <a:cubicBezTo>
                    <a:pt x="728" y="2163"/>
                    <a:pt x="695" y="2197"/>
                    <a:pt x="683" y="2208"/>
                  </a:cubicBezTo>
                  <a:cubicBezTo>
                    <a:pt x="661" y="2219"/>
                    <a:pt x="627" y="2219"/>
                    <a:pt x="661" y="2185"/>
                  </a:cubicBezTo>
                  <a:cubicBezTo>
                    <a:pt x="683" y="2152"/>
                    <a:pt x="706" y="2118"/>
                    <a:pt x="706" y="2107"/>
                  </a:cubicBezTo>
                  <a:cubicBezTo>
                    <a:pt x="706" y="2084"/>
                    <a:pt x="728" y="2084"/>
                    <a:pt x="740" y="2040"/>
                  </a:cubicBezTo>
                  <a:cubicBezTo>
                    <a:pt x="751" y="2006"/>
                    <a:pt x="751" y="1973"/>
                    <a:pt x="762" y="1961"/>
                  </a:cubicBezTo>
                  <a:cubicBezTo>
                    <a:pt x="773" y="1950"/>
                    <a:pt x="784" y="1950"/>
                    <a:pt x="784" y="1995"/>
                  </a:cubicBezTo>
                  <a:cubicBezTo>
                    <a:pt x="784" y="2051"/>
                    <a:pt x="773" y="2118"/>
                    <a:pt x="796" y="2107"/>
                  </a:cubicBezTo>
                  <a:cubicBezTo>
                    <a:pt x="807" y="2107"/>
                    <a:pt x="829" y="2084"/>
                    <a:pt x="818" y="2051"/>
                  </a:cubicBezTo>
                  <a:cubicBezTo>
                    <a:pt x="807" y="2028"/>
                    <a:pt x="796" y="1995"/>
                    <a:pt x="829" y="2006"/>
                  </a:cubicBezTo>
                  <a:cubicBezTo>
                    <a:pt x="863" y="2017"/>
                    <a:pt x="919" y="2051"/>
                    <a:pt x="907" y="2096"/>
                  </a:cubicBezTo>
                  <a:cubicBezTo>
                    <a:pt x="907" y="2152"/>
                    <a:pt x="852" y="2163"/>
                    <a:pt x="852" y="2219"/>
                  </a:cubicBezTo>
                  <a:cubicBezTo>
                    <a:pt x="852" y="2275"/>
                    <a:pt x="885" y="2309"/>
                    <a:pt x="941" y="2320"/>
                  </a:cubicBezTo>
                  <a:cubicBezTo>
                    <a:pt x="986" y="2342"/>
                    <a:pt x="1009" y="2421"/>
                    <a:pt x="1009" y="2443"/>
                  </a:cubicBezTo>
                  <a:cubicBezTo>
                    <a:pt x="997" y="2466"/>
                    <a:pt x="1042" y="2466"/>
                    <a:pt x="1042" y="2432"/>
                  </a:cubicBezTo>
                  <a:cubicBezTo>
                    <a:pt x="1042" y="2398"/>
                    <a:pt x="1053" y="2286"/>
                    <a:pt x="1053" y="2219"/>
                  </a:cubicBezTo>
                  <a:cubicBezTo>
                    <a:pt x="1053" y="2163"/>
                    <a:pt x="1065" y="2040"/>
                    <a:pt x="1076" y="2028"/>
                  </a:cubicBezTo>
                  <a:cubicBezTo>
                    <a:pt x="1076" y="2006"/>
                    <a:pt x="1098" y="2006"/>
                    <a:pt x="1121" y="1928"/>
                  </a:cubicBezTo>
                  <a:cubicBezTo>
                    <a:pt x="1154" y="1838"/>
                    <a:pt x="1165" y="1771"/>
                    <a:pt x="1165" y="1715"/>
                  </a:cubicBezTo>
                  <a:cubicBezTo>
                    <a:pt x="1154" y="1659"/>
                    <a:pt x="1154" y="1647"/>
                    <a:pt x="1143" y="1670"/>
                  </a:cubicBezTo>
                  <a:cubicBezTo>
                    <a:pt x="1121" y="1692"/>
                    <a:pt x="1098" y="1726"/>
                    <a:pt x="1087" y="1704"/>
                  </a:cubicBezTo>
                  <a:cubicBezTo>
                    <a:pt x="1076" y="1681"/>
                    <a:pt x="1087" y="1670"/>
                    <a:pt x="1065" y="1670"/>
                  </a:cubicBezTo>
                  <a:cubicBezTo>
                    <a:pt x="1042" y="1670"/>
                    <a:pt x="1031" y="1659"/>
                    <a:pt x="1065" y="1647"/>
                  </a:cubicBezTo>
                  <a:cubicBezTo>
                    <a:pt x="1087" y="1636"/>
                    <a:pt x="1098" y="1602"/>
                    <a:pt x="1098" y="1591"/>
                  </a:cubicBezTo>
                  <a:cubicBezTo>
                    <a:pt x="1098" y="1569"/>
                    <a:pt x="1176" y="1558"/>
                    <a:pt x="1199" y="1535"/>
                  </a:cubicBezTo>
                  <a:cubicBezTo>
                    <a:pt x="1233" y="1513"/>
                    <a:pt x="1233" y="1479"/>
                    <a:pt x="1221" y="1446"/>
                  </a:cubicBezTo>
                  <a:cubicBezTo>
                    <a:pt x="1221" y="1412"/>
                    <a:pt x="1199" y="1423"/>
                    <a:pt x="1165" y="1446"/>
                  </a:cubicBezTo>
                  <a:cubicBezTo>
                    <a:pt x="1121" y="1468"/>
                    <a:pt x="1109" y="1479"/>
                    <a:pt x="1109" y="1502"/>
                  </a:cubicBezTo>
                  <a:cubicBezTo>
                    <a:pt x="1121" y="1524"/>
                    <a:pt x="1076" y="1524"/>
                    <a:pt x="1065" y="1513"/>
                  </a:cubicBezTo>
                  <a:cubicBezTo>
                    <a:pt x="1053" y="1502"/>
                    <a:pt x="1053" y="1491"/>
                    <a:pt x="1065" y="1468"/>
                  </a:cubicBezTo>
                  <a:cubicBezTo>
                    <a:pt x="1076" y="1457"/>
                    <a:pt x="1053" y="1457"/>
                    <a:pt x="1031" y="1446"/>
                  </a:cubicBezTo>
                  <a:cubicBezTo>
                    <a:pt x="1020" y="1446"/>
                    <a:pt x="1031" y="1390"/>
                    <a:pt x="1053" y="1356"/>
                  </a:cubicBezTo>
                  <a:cubicBezTo>
                    <a:pt x="1076" y="1322"/>
                    <a:pt x="1098" y="1333"/>
                    <a:pt x="1121" y="1322"/>
                  </a:cubicBezTo>
                  <a:cubicBezTo>
                    <a:pt x="1132" y="1311"/>
                    <a:pt x="1121" y="1289"/>
                    <a:pt x="1154" y="1255"/>
                  </a:cubicBezTo>
                  <a:cubicBezTo>
                    <a:pt x="1176" y="1233"/>
                    <a:pt x="1188" y="1199"/>
                    <a:pt x="1165" y="1166"/>
                  </a:cubicBezTo>
                  <a:cubicBezTo>
                    <a:pt x="1143" y="1132"/>
                    <a:pt x="1132" y="1020"/>
                    <a:pt x="1165" y="964"/>
                  </a:cubicBezTo>
                  <a:cubicBezTo>
                    <a:pt x="1199" y="908"/>
                    <a:pt x="1278" y="829"/>
                    <a:pt x="1322" y="762"/>
                  </a:cubicBezTo>
                  <a:cubicBezTo>
                    <a:pt x="1378" y="684"/>
                    <a:pt x="1356" y="684"/>
                    <a:pt x="1412" y="639"/>
                  </a:cubicBezTo>
                  <a:cubicBezTo>
                    <a:pt x="1457" y="583"/>
                    <a:pt x="1468" y="583"/>
                    <a:pt x="1468" y="571"/>
                  </a:cubicBezTo>
                  <a:cubicBezTo>
                    <a:pt x="1468" y="549"/>
                    <a:pt x="1479" y="471"/>
                    <a:pt x="1502" y="392"/>
                  </a:cubicBezTo>
                  <a:cubicBezTo>
                    <a:pt x="1535" y="314"/>
                    <a:pt x="1535" y="269"/>
                    <a:pt x="1502" y="224"/>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8" name="Freeform 26">
              <a:extLst>
                <a:ext uri="{FF2B5EF4-FFF2-40B4-BE49-F238E27FC236}">
                  <a16:creationId xmlns:a16="http://schemas.microsoft.com/office/drawing/2014/main" id="{D8BD7E56-7E45-9449-A0D3-55304148BC24}"/>
                </a:ext>
              </a:extLst>
            </p:cNvPr>
            <p:cNvSpPr>
              <a:spLocks noChangeArrowheads="1"/>
            </p:cNvSpPr>
            <p:nvPr/>
          </p:nvSpPr>
          <p:spPr bwMode="auto">
            <a:xfrm>
              <a:off x="7653338" y="3889375"/>
              <a:ext cx="722312" cy="554038"/>
            </a:xfrm>
            <a:custGeom>
              <a:avLst/>
              <a:gdLst>
                <a:gd name="T0" fmla="*/ 1233 w 2007"/>
                <a:gd name="T1" fmla="*/ 1054 h 1537"/>
                <a:gd name="T2" fmla="*/ 1233 w 2007"/>
                <a:gd name="T3" fmla="*/ 1054 h 1537"/>
                <a:gd name="T4" fmla="*/ 1289 w 2007"/>
                <a:gd name="T5" fmla="*/ 1043 h 1537"/>
                <a:gd name="T6" fmla="*/ 1289 w 2007"/>
                <a:gd name="T7" fmla="*/ 964 h 1537"/>
                <a:gd name="T8" fmla="*/ 1424 w 2007"/>
                <a:gd name="T9" fmla="*/ 964 h 1537"/>
                <a:gd name="T10" fmla="*/ 1424 w 2007"/>
                <a:gd name="T11" fmla="*/ 908 h 1537"/>
                <a:gd name="T12" fmla="*/ 1614 w 2007"/>
                <a:gd name="T13" fmla="*/ 908 h 1537"/>
                <a:gd name="T14" fmla="*/ 1603 w 2007"/>
                <a:gd name="T15" fmla="*/ 864 h 1537"/>
                <a:gd name="T16" fmla="*/ 1704 w 2007"/>
                <a:gd name="T17" fmla="*/ 774 h 1537"/>
                <a:gd name="T18" fmla="*/ 1704 w 2007"/>
                <a:gd name="T19" fmla="*/ 830 h 1537"/>
                <a:gd name="T20" fmla="*/ 1816 w 2007"/>
                <a:gd name="T21" fmla="*/ 830 h 1537"/>
                <a:gd name="T22" fmla="*/ 1782 w 2007"/>
                <a:gd name="T23" fmla="*/ 774 h 1537"/>
                <a:gd name="T24" fmla="*/ 1782 w 2007"/>
                <a:gd name="T25" fmla="*/ 706 h 1537"/>
                <a:gd name="T26" fmla="*/ 1872 w 2007"/>
                <a:gd name="T27" fmla="*/ 695 h 1537"/>
                <a:gd name="T28" fmla="*/ 1872 w 2007"/>
                <a:gd name="T29" fmla="*/ 561 h 1537"/>
                <a:gd name="T30" fmla="*/ 1827 w 2007"/>
                <a:gd name="T31" fmla="*/ 561 h 1537"/>
                <a:gd name="T32" fmla="*/ 1894 w 2007"/>
                <a:gd name="T33" fmla="*/ 393 h 1537"/>
                <a:gd name="T34" fmla="*/ 2006 w 2007"/>
                <a:gd name="T35" fmla="*/ 382 h 1537"/>
                <a:gd name="T36" fmla="*/ 2006 w 2007"/>
                <a:gd name="T37" fmla="*/ 326 h 1537"/>
                <a:gd name="T38" fmla="*/ 1827 w 2007"/>
                <a:gd name="T39" fmla="*/ 326 h 1537"/>
                <a:gd name="T40" fmla="*/ 1827 w 2007"/>
                <a:gd name="T41" fmla="*/ 213 h 1537"/>
                <a:gd name="T42" fmla="*/ 1872 w 2007"/>
                <a:gd name="T43" fmla="*/ 202 h 1537"/>
                <a:gd name="T44" fmla="*/ 1883 w 2007"/>
                <a:gd name="T45" fmla="*/ 34 h 1537"/>
                <a:gd name="T46" fmla="*/ 1782 w 2007"/>
                <a:gd name="T47" fmla="*/ 34 h 1537"/>
                <a:gd name="T48" fmla="*/ 1491 w 2007"/>
                <a:gd name="T49" fmla="*/ 23 h 1537"/>
                <a:gd name="T50" fmla="*/ 1177 w 2007"/>
                <a:gd name="T51" fmla="*/ 45 h 1537"/>
                <a:gd name="T52" fmla="*/ 875 w 2007"/>
                <a:gd name="T53" fmla="*/ 202 h 1537"/>
                <a:gd name="T54" fmla="*/ 516 w 2007"/>
                <a:gd name="T55" fmla="*/ 303 h 1537"/>
                <a:gd name="T56" fmla="*/ 213 w 2007"/>
                <a:gd name="T57" fmla="*/ 404 h 1537"/>
                <a:gd name="T58" fmla="*/ 23 w 2007"/>
                <a:gd name="T59" fmla="*/ 561 h 1537"/>
                <a:gd name="T60" fmla="*/ 0 w 2007"/>
                <a:gd name="T61" fmla="*/ 606 h 1537"/>
                <a:gd name="T62" fmla="*/ 45 w 2007"/>
                <a:gd name="T63" fmla="*/ 684 h 1537"/>
                <a:gd name="T64" fmla="*/ 45 w 2007"/>
                <a:gd name="T65" fmla="*/ 841 h 1537"/>
                <a:gd name="T66" fmla="*/ 180 w 2007"/>
                <a:gd name="T67" fmla="*/ 841 h 1537"/>
                <a:gd name="T68" fmla="*/ 180 w 2007"/>
                <a:gd name="T69" fmla="*/ 931 h 1537"/>
                <a:gd name="T70" fmla="*/ 404 w 2007"/>
                <a:gd name="T71" fmla="*/ 931 h 1537"/>
                <a:gd name="T72" fmla="*/ 426 w 2007"/>
                <a:gd name="T73" fmla="*/ 1043 h 1537"/>
                <a:gd name="T74" fmla="*/ 505 w 2007"/>
                <a:gd name="T75" fmla="*/ 1110 h 1537"/>
                <a:gd name="T76" fmla="*/ 561 w 2007"/>
                <a:gd name="T77" fmla="*/ 1065 h 1537"/>
                <a:gd name="T78" fmla="*/ 606 w 2007"/>
                <a:gd name="T79" fmla="*/ 1076 h 1537"/>
                <a:gd name="T80" fmla="*/ 617 w 2007"/>
                <a:gd name="T81" fmla="*/ 1278 h 1537"/>
                <a:gd name="T82" fmla="*/ 841 w 2007"/>
                <a:gd name="T83" fmla="*/ 1536 h 1537"/>
                <a:gd name="T84" fmla="*/ 841 w 2007"/>
                <a:gd name="T85" fmla="*/ 1536 h 1537"/>
                <a:gd name="T86" fmla="*/ 1233 w 2007"/>
                <a:gd name="T87" fmla="*/ 1121 h 1537"/>
                <a:gd name="T88" fmla="*/ 1233 w 2007"/>
                <a:gd name="T89" fmla="*/ 1054 h 1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07" h="1537">
                  <a:moveTo>
                    <a:pt x="1233" y="1054"/>
                  </a:moveTo>
                  <a:lnTo>
                    <a:pt x="1233" y="1054"/>
                  </a:lnTo>
                  <a:cubicBezTo>
                    <a:pt x="1289" y="1043"/>
                    <a:pt x="1289" y="1043"/>
                    <a:pt x="1289" y="1043"/>
                  </a:cubicBezTo>
                  <a:cubicBezTo>
                    <a:pt x="1289" y="964"/>
                    <a:pt x="1289" y="964"/>
                    <a:pt x="1289" y="964"/>
                  </a:cubicBezTo>
                  <a:cubicBezTo>
                    <a:pt x="1424" y="964"/>
                    <a:pt x="1424" y="964"/>
                    <a:pt x="1424" y="964"/>
                  </a:cubicBezTo>
                  <a:cubicBezTo>
                    <a:pt x="1424" y="908"/>
                    <a:pt x="1424" y="908"/>
                    <a:pt x="1424" y="908"/>
                  </a:cubicBezTo>
                  <a:cubicBezTo>
                    <a:pt x="1614" y="908"/>
                    <a:pt x="1614" y="908"/>
                    <a:pt x="1614" y="908"/>
                  </a:cubicBezTo>
                  <a:cubicBezTo>
                    <a:pt x="1603" y="864"/>
                    <a:pt x="1603" y="864"/>
                    <a:pt x="1603" y="864"/>
                  </a:cubicBezTo>
                  <a:cubicBezTo>
                    <a:pt x="1704" y="774"/>
                    <a:pt x="1704" y="774"/>
                    <a:pt x="1704" y="774"/>
                  </a:cubicBezTo>
                  <a:cubicBezTo>
                    <a:pt x="1704" y="830"/>
                    <a:pt x="1704" y="830"/>
                    <a:pt x="1704" y="830"/>
                  </a:cubicBezTo>
                  <a:cubicBezTo>
                    <a:pt x="1816" y="830"/>
                    <a:pt x="1816" y="830"/>
                    <a:pt x="1816" y="830"/>
                  </a:cubicBezTo>
                  <a:cubicBezTo>
                    <a:pt x="1782" y="774"/>
                    <a:pt x="1782" y="774"/>
                    <a:pt x="1782" y="774"/>
                  </a:cubicBezTo>
                  <a:cubicBezTo>
                    <a:pt x="1782" y="706"/>
                    <a:pt x="1782" y="706"/>
                    <a:pt x="1782" y="706"/>
                  </a:cubicBezTo>
                  <a:cubicBezTo>
                    <a:pt x="1872" y="695"/>
                    <a:pt x="1872" y="695"/>
                    <a:pt x="1872" y="695"/>
                  </a:cubicBezTo>
                  <a:cubicBezTo>
                    <a:pt x="1872" y="561"/>
                    <a:pt x="1872" y="561"/>
                    <a:pt x="1872" y="561"/>
                  </a:cubicBezTo>
                  <a:cubicBezTo>
                    <a:pt x="1827" y="561"/>
                    <a:pt x="1827" y="561"/>
                    <a:pt x="1827" y="561"/>
                  </a:cubicBezTo>
                  <a:cubicBezTo>
                    <a:pt x="1894" y="393"/>
                    <a:pt x="1894" y="393"/>
                    <a:pt x="1894" y="393"/>
                  </a:cubicBezTo>
                  <a:cubicBezTo>
                    <a:pt x="2006" y="382"/>
                    <a:pt x="2006" y="382"/>
                    <a:pt x="2006" y="382"/>
                  </a:cubicBezTo>
                  <a:cubicBezTo>
                    <a:pt x="2006" y="326"/>
                    <a:pt x="2006" y="326"/>
                    <a:pt x="2006" y="326"/>
                  </a:cubicBezTo>
                  <a:cubicBezTo>
                    <a:pt x="1827" y="326"/>
                    <a:pt x="1827" y="326"/>
                    <a:pt x="1827" y="326"/>
                  </a:cubicBezTo>
                  <a:cubicBezTo>
                    <a:pt x="1827" y="213"/>
                    <a:pt x="1827" y="213"/>
                    <a:pt x="1827" y="213"/>
                  </a:cubicBezTo>
                  <a:cubicBezTo>
                    <a:pt x="1872" y="202"/>
                    <a:pt x="1872" y="202"/>
                    <a:pt x="1872" y="202"/>
                  </a:cubicBezTo>
                  <a:cubicBezTo>
                    <a:pt x="1883" y="34"/>
                    <a:pt x="1883" y="34"/>
                    <a:pt x="1883" y="34"/>
                  </a:cubicBezTo>
                  <a:cubicBezTo>
                    <a:pt x="1838" y="34"/>
                    <a:pt x="1805" y="34"/>
                    <a:pt x="1782" y="34"/>
                  </a:cubicBezTo>
                  <a:cubicBezTo>
                    <a:pt x="1715" y="34"/>
                    <a:pt x="1547" y="23"/>
                    <a:pt x="1491" y="23"/>
                  </a:cubicBezTo>
                  <a:cubicBezTo>
                    <a:pt x="1424" y="12"/>
                    <a:pt x="1244" y="0"/>
                    <a:pt x="1177" y="45"/>
                  </a:cubicBezTo>
                  <a:cubicBezTo>
                    <a:pt x="1099" y="79"/>
                    <a:pt x="1042" y="146"/>
                    <a:pt x="875" y="202"/>
                  </a:cubicBezTo>
                  <a:cubicBezTo>
                    <a:pt x="706" y="258"/>
                    <a:pt x="550" y="292"/>
                    <a:pt x="516" y="303"/>
                  </a:cubicBezTo>
                  <a:cubicBezTo>
                    <a:pt x="482" y="314"/>
                    <a:pt x="337" y="314"/>
                    <a:pt x="213" y="404"/>
                  </a:cubicBezTo>
                  <a:cubicBezTo>
                    <a:pt x="90" y="493"/>
                    <a:pt x="45" y="527"/>
                    <a:pt x="23" y="561"/>
                  </a:cubicBezTo>
                  <a:cubicBezTo>
                    <a:pt x="12" y="572"/>
                    <a:pt x="12" y="583"/>
                    <a:pt x="0" y="606"/>
                  </a:cubicBezTo>
                  <a:cubicBezTo>
                    <a:pt x="0" y="606"/>
                    <a:pt x="34" y="594"/>
                    <a:pt x="45" y="684"/>
                  </a:cubicBezTo>
                  <a:cubicBezTo>
                    <a:pt x="45" y="774"/>
                    <a:pt x="45" y="841"/>
                    <a:pt x="45" y="841"/>
                  </a:cubicBezTo>
                  <a:cubicBezTo>
                    <a:pt x="180" y="841"/>
                    <a:pt x="180" y="841"/>
                    <a:pt x="180" y="841"/>
                  </a:cubicBezTo>
                  <a:cubicBezTo>
                    <a:pt x="180" y="931"/>
                    <a:pt x="180" y="931"/>
                    <a:pt x="180" y="931"/>
                  </a:cubicBezTo>
                  <a:cubicBezTo>
                    <a:pt x="404" y="931"/>
                    <a:pt x="404" y="931"/>
                    <a:pt x="404" y="931"/>
                  </a:cubicBezTo>
                  <a:cubicBezTo>
                    <a:pt x="426" y="1043"/>
                    <a:pt x="426" y="1043"/>
                    <a:pt x="426" y="1043"/>
                  </a:cubicBezTo>
                  <a:cubicBezTo>
                    <a:pt x="505" y="1110"/>
                    <a:pt x="505" y="1110"/>
                    <a:pt x="505" y="1110"/>
                  </a:cubicBezTo>
                  <a:cubicBezTo>
                    <a:pt x="505" y="1110"/>
                    <a:pt x="538" y="1076"/>
                    <a:pt x="561" y="1065"/>
                  </a:cubicBezTo>
                  <a:cubicBezTo>
                    <a:pt x="594" y="1065"/>
                    <a:pt x="606" y="1076"/>
                    <a:pt x="606" y="1076"/>
                  </a:cubicBezTo>
                  <a:cubicBezTo>
                    <a:pt x="617" y="1278"/>
                    <a:pt x="617" y="1278"/>
                    <a:pt x="617" y="1278"/>
                  </a:cubicBezTo>
                  <a:cubicBezTo>
                    <a:pt x="841" y="1536"/>
                    <a:pt x="841" y="1536"/>
                    <a:pt x="841" y="1536"/>
                  </a:cubicBezTo>
                  <a:lnTo>
                    <a:pt x="841" y="1536"/>
                  </a:lnTo>
                  <a:cubicBezTo>
                    <a:pt x="1233" y="1121"/>
                    <a:pt x="1233" y="1121"/>
                    <a:pt x="1233" y="1121"/>
                  </a:cubicBezTo>
                  <a:lnTo>
                    <a:pt x="1233" y="1054"/>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9" name="Freeform 27">
              <a:extLst>
                <a:ext uri="{FF2B5EF4-FFF2-40B4-BE49-F238E27FC236}">
                  <a16:creationId xmlns:a16="http://schemas.microsoft.com/office/drawing/2014/main" id="{48678ED4-08CD-C84D-9A6F-D775765FA85C}"/>
                </a:ext>
              </a:extLst>
            </p:cNvPr>
            <p:cNvSpPr>
              <a:spLocks noChangeArrowheads="1"/>
            </p:cNvSpPr>
            <p:nvPr/>
          </p:nvSpPr>
          <p:spPr bwMode="auto">
            <a:xfrm>
              <a:off x="7185025" y="4103688"/>
              <a:ext cx="831850" cy="790575"/>
            </a:xfrm>
            <a:custGeom>
              <a:avLst/>
              <a:gdLst>
                <a:gd name="T0" fmla="*/ 79 w 2310"/>
                <a:gd name="T1" fmla="*/ 1771 h 2198"/>
                <a:gd name="T2" fmla="*/ 258 w 2310"/>
                <a:gd name="T3" fmla="*/ 1838 h 2198"/>
                <a:gd name="T4" fmla="*/ 337 w 2310"/>
                <a:gd name="T5" fmla="*/ 2085 h 2198"/>
                <a:gd name="T6" fmla="*/ 471 w 2310"/>
                <a:gd name="T7" fmla="*/ 2130 h 2198"/>
                <a:gd name="T8" fmla="*/ 606 w 2310"/>
                <a:gd name="T9" fmla="*/ 2174 h 2198"/>
                <a:gd name="T10" fmla="*/ 662 w 2310"/>
                <a:gd name="T11" fmla="*/ 2029 h 2198"/>
                <a:gd name="T12" fmla="*/ 830 w 2310"/>
                <a:gd name="T13" fmla="*/ 2074 h 2198"/>
                <a:gd name="T14" fmla="*/ 1076 w 2310"/>
                <a:gd name="T15" fmla="*/ 2118 h 2198"/>
                <a:gd name="T16" fmla="*/ 2309 w 2310"/>
                <a:gd name="T17" fmla="*/ 2118 h 2198"/>
                <a:gd name="T18" fmla="*/ 2230 w 2310"/>
                <a:gd name="T19" fmla="*/ 1043 h 2198"/>
                <a:gd name="T20" fmla="*/ 1917 w 2310"/>
                <a:gd name="T21" fmla="*/ 684 h 2198"/>
                <a:gd name="T22" fmla="*/ 1861 w 2310"/>
                <a:gd name="T23" fmla="*/ 471 h 2198"/>
                <a:gd name="T24" fmla="*/ 1726 w 2310"/>
                <a:gd name="T25" fmla="*/ 449 h 2198"/>
                <a:gd name="T26" fmla="*/ 1480 w 2310"/>
                <a:gd name="T27" fmla="*/ 337 h 2198"/>
                <a:gd name="T28" fmla="*/ 1345 w 2310"/>
                <a:gd name="T29" fmla="*/ 247 h 2198"/>
                <a:gd name="T30" fmla="*/ 1300 w 2310"/>
                <a:gd name="T31" fmla="*/ 12 h 2198"/>
                <a:gd name="T32" fmla="*/ 1255 w 2310"/>
                <a:gd name="T33" fmla="*/ 471 h 2198"/>
                <a:gd name="T34" fmla="*/ 1188 w 2310"/>
                <a:gd name="T35" fmla="*/ 930 h 2198"/>
                <a:gd name="T36" fmla="*/ 897 w 2310"/>
                <a:gd name="T37" fmla="*/ 1390 h 2198"/>
                <a:gd name="T38" fmla="*/ 774 w 2310"/>
                <a:gd name="T39" fmla="*/ 1536 h 2198"/>
                <a:gd name="T40" fmla="*/ 908 w 2310"/>
                <a:gd name="T41" fmla="*/ 1569 h 2198"/>
                <a:gd name="T42" fmla="*/ 841 w 2310"/>
                <a:gd name="T43" fmla="*/ 1648 h 2198"/>
                <a:gd name="T44" fmla="*/ 863 w 2310"/>
                <a:gd name="T45" fmla="*/ 1670 h 2198"/>
                <a:gd name="T46" fmla="*/ 751 w 2310"/>
                <a:gd name="T47" fmla="*/ 1737 h 2198"/>
                <a:gd name="T48" fmla="*/ 639 w 2310"/>
                <a:gd name="T49" fmla="*/ 1827 h 2198"/>
                <a:gd name="T50" fmla="*/ 550 w 2310"/>
                <a:gd name="T51" fmla="*/ 1872 h 2198"/>
                <a:gd name="T52" fmla="*/ 437 w 2310"/>
                <a:gd name="T53" fmla="*/ 1838 h 2198"/>
                <a:gd name="T54" fmla="*/ 460 w 2310"/>
                <a:gd name="T55" fmla="*/ 1782 h 2198"/>
                <a:gd name="T56" fmla="*/ 381 w 2310"/>
                <a:gd name="T57" fmla="*/ 1771 h 2198"/>
                <a:gd name="T58" fmla="*/ 281 w 2310"/>
                <a:gd name="T59" fmla="*/ 1760 h 2198"/>
                <a:gd name="T60" fmla="*/ 213 w 2310"/>
                <a:gd name="T61" fmla="*/ 1760 h 2198"/>
                <a:gd name="T62" fmla="*/ 269 w 2310"/>
                <a:gd name="T63" fmla="*/ 1692 h 2198"/>
                <a:gd name="T64" fmla="*/ 370 w 2310"/>
                <a:gd name="T65" fmla="*/ 1670 h 2198"/>
                <a:gd name="T66" fmla="*/ 202 w 2310"/>
                <a:gd name="T67" fmla="*/ 1681 h 2198"/>
                <a:gd name="T68" fmla="*/ 0 w 2310"/>
                <a:gd name="T69" fmla="*/ 1715 h 2198"/>
                <a:gd name="T70" fmla="*/ 79 w 2310"/>
                <a:gd name="T71" fmla="*/ 1771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10" h="2198">
                  <a:moveTo>
                    <a:pt x="79" y="1771"/>
                  </a:moveTo>
                  <a:lnTo>
                    <a:pt x="79" y="1771"/>
                  </a:lnTo>
                  <a:cubicBezTo>
                    <a:pt x="90" y="1805"/>
                    <a:pt x="112" y="1838"/>
                    <a:pt x="146" y="1838"/>
                  </a:cubicBezTo>
                  <a:cubicBezTo>
                    <a:pt x="191" y="1838"/>
                    <a:pt x="258" y="1838"/>
                    <a:pt x="258" y="1838"/>
                  </a:cubicBezTo>
                  <a:cubicBezTo>
                    <a:pt x="258" y="1838"/>
                    <a:pt x="281" y="1984"/>
                    <a:pt x="292" y="2006"/>
                  </a:cubicBezTo>
                  <a:cubicBezTo>
                    <a:pt x="303" y="2018"/>
                    <a:pt x="314" y="2085"/>
                    <a:pt x="337" y="2085"/>
                  </a:cubicBezTo>
                  <a:cubicBezTo>
                    <a:pt x="359" y="2085"/>
                    <a:pt x="381" y="2063"/>
                    <a:pt x="404" y="2096"/>
                  </a:cubicBezTo>
                  <a:cubicBezTo>
                    <a:pt x="415" y="2141"/>
                    <a:pt x="471" y="2096"/>
                    <a:pt x="471" y="2130"/>
                  </a:cubicBezTo>
                  <a:cubicBezTo>
                    <a:pt x="482" y="2152"/>
                    <a:pt x="482" y="2152"/>
                    <a:pt x="527" y="2152"/>
                  </a:cubicBezTo>
                  <a:cubicBezTo>
                    <a:pt x="561" y="2152"/>
                    <a:pt x="583" y="2163"/>
                    <a:pt x="606" y="2174"/>
                  </a:cubicBezTo>
                  <a:cubicBezTo>
                    <a:pt x="628" y="2197"/>
                    <a:pt x="662" y="2174"/>
                    <a:pt x="662" y="2174"/>
                  </a:cubicBezTo>
                  <a:cubicBezTo>
                    <a:pt x="662" y="2029"/>
                    <a:pt x="662" y="2029"/>
                    <a:pt x="662" y="2029"/>
                  </a:cubicBezTo>
                  <a:cubicBezTo>
                    <a:pt x="662" y="2029"/>
                    <a:pt x="684" y="2040"/>
                    <a:pt x="729" y="2029"/>
                  </a:cubicBezTo>
                  <a:cubicBezTo>
                    <a:pt x="774" y="2029"/>
                    <a:pt x="807" y="2085"/>
                    <a:pt x="830" y="2074"/>
                  </a:cubicBezTo>
                  <a:cubicBezTo>
                    <a:pt x="863" y="2074"/>
                    <a:pt x="897" y="2063"/>
                    <a:pt x="908" y="2096"/>
                  </a:cubicBezTo>
                  <a:cubicBezTo>
                    <a:pt x="930" y="2130"/>
                    <a:pt x="1076" y="2118"/>
                    <a:pt x="1076" y="2118"/>
                  </a:cubicBezTo>
                  <a:cubicBezTo>
                    <a:pt x="1087" y="2197"/>
                    <a:pt x="1087" y="2197"/>
                    <a:pt x="1087" y="2197"/>
                  </a:cubicBezTo>
                  <a:cubicBezTo>
                    <a:pt x="2309" y="2118"/>
                    <a:pt x="2309" y="2118"/>
                    <a:pt x="2309" y="2118"/>
                  </a:cubicBezTo>
                  <a:cubicBezTo>
                    <a:pt x="2309" y="2006"/>
                    <a:pt x="2309" y="2006"/>
                    <a:pt x="2309" y="2006"/>
                  </a:cubicBezTo>
                  <a:cubicBezTo>
                    <a:pt x="2230" y="1043"/>
                    <a:pt x="2230" y="1043"/>
                    <a:pt x="2230" y="1043"/>
                  </a:cubicBezTo>
                  <a:cubicBezTo>
                    <a:pt x="2141" y="942"/>
                    <a:pt x="2141" y="942"/>
                    <a:pt x="2141" y="942"/>
                  </a:cubicBezTo>
                  <a:cubicBezTo>
                    <a:pt x="1917" y="684"/>
                    <a:pt x="1917" y="684"/>
                    <a:pt x="1917" y="684"/>
                  </a:cubicBezTo>
                  <a:cubicBezTo>
                    <a:pt x="1906" y="482"/>
                    <a:pt x="1906" y="482"/>
                    <a:pt x="1906" y="482"/>
                  </a:cubicBezTo>
                  <a:cubicBezTo>
                    <a:pt x="1906" y="482"/>
                    <a:pt x="1894" y="471"/>
                    <a:pt x="1861" y="471"/>
                  </a:cubicBezTo>
                  <a:cubicBezTo>
                    <a:pt x="1838" y="482"/>
                    <a:pt x="1805" y="516"/>
                    <a:pt x="1805" y="516"/>
                  </a:cubicBezTo>
                  <a:cubicBezTo>
                    <a:pt x="1726" y="449"/>
                    <a:pt x="1726" y="449"/>
                    <a:pt x="1726" y="449"/>
                  </a:cubicBezTo>
                  <a:cubicBezTo>
                    <a:pt x="1704" y="337"/>
                    <a:pt x="1704" y="337"/>
                    <a:pt x="1704" y="337"/>
                  </a:cubicBezTo>
                  <a:cubicBezTo>
                    <a:pt x="1480" y="337"/>
                    <a:pt x="1480" y="337"/>
                    <a:pt x="1480" y="337"/>
                  </a:cubicBezTo>
                  <a:cubicBezTo>
                    <a:pt x="1480" y="247"/>
                    <a:pt x="1480" y="247"/>
                    <a:pt x="1480" y="247"/>
                  </a:cubicBezTo>
                  <a:cubicBezTo>
                    <a:pt x="1345" y="247"/>
                    <a:pt x="1345" y="247"/>
                    <a:pt x="1345" y="247"/>
                  </a:cubicBezTo>
                  <a:cubicBezTo>
                    <a:pt x="1345" y="247"/>
                    <a:pt x="1345" y="180"/>
                    <a:pt x="1345" y="90"/>
                  </a:cubicBezTo>
                  <a:cubicBezTo>
                    <a:pt x="1334" y="0"/>
                    <a:pt x="1300" y="12"/>
                    <a:pt x="1300" y="12"/>
                  </a:cubicBezTo>
                  <a:cubicBezTo>
                    <a:pt x="1278" y="56"/>
                    <a:pt x="1255" y="135"/>
                    <a:pt x="1244" y="247"/>
                  </a:cubicBezTo>
                  <a:cubicBezTo>
                    <a:pt x="1222" y="404"/>
                    <a:pt x="1233" y="426"/>
                    <a:pt x="1255" y="471"/>
                  </a:cubicBezTo>
                  <a:cubicBezTo>
                    <a:pt x="1289" y="516"/>
                    <a:pt x="1323" y="583"/>
                    <a:pt x="1300" y="661"/>
                  </a:cubicBezTo>
                  <a:cubicBezTo>
                    <a:pt x="1278" y="729"/>
                    <a:pt x="1211" y="807"/>
                    <a:pt x="1188" y="930"/>
                  </a:cubicBezTo>
                  <a:cubicBezTo>
                    <a:pt x="1166" y="1065"/>
                    <a:pt x="1166" y="1132"/>
                    <a:pt x="1121" y="1177"/>
                  </a:cubicBezTo>
                  <a:cubicBezTo>
                    <a:pt x="1087" y="1222"/>
                    <a:pt x="953" y="1345"/>
                    <a:pt x="897" y="1390"/>
                  </a:cubicBezTo>
                  <a:cubicBezTo>
                    <a:pt x="841" y="1446"/>
                    <a:pt x="774" y="1491"/>
                    <a:pt x="762" y="1502"/>
                  </a:cubicBezTo>
                  <a:cubicBezTo>
                    <a:pt x="740" y="1513"/>
                    <a:pt x="740" y="1536"/>
                    <a:pt x="774" y="1536"/>
                  </a:cubicBezTo>
                  <a:cubicBezTo>
                    <a:pt x="818" y="1536"/>
                    <a:pt x="818" y="1558"/>
                    <a:pt x="830" y="1569"/>
                  </a:cubicBezTo>
                  <a:cubicBezTo>
                    <a:pt x="830" y="1592"/>
                    <a:pt x="875" y="1569"/>
                    <a:pt x="908" y="1569"/>
                  </a:cubicBezTo>
                  <a:cubicBezTo>
                    <a:pt x="953" y="1569"/>
                    <a:pt x="919" y="1581"/>
                    <a:pt x="875" y="1592"/>
                  </a:cubicBezTo>
                  <a:cubicBezTo>
                    <a:pt x="841" y="1603"/>
                    <a:pt x="841" y="1625"/>
                    <a:pt x="841" y="1648"/>
                  </a:cubicBezTo>
                  <a:cubicBezTo>
                    <a:pt x="841" y="1670"/>
                    <a:pt x="875" y="1659"/>
                    <a:pt x="897" y="1659"/>
                  </a:cubicBezTo>
                  <a:cubicBezTo>
                    <a:pt x="919" y="1659"/>
                    <a:pt x="897" y="1670"/>
                    <a:pt x="863" y="1670"/>
                  </a:cubicBezTo>
                  <a:cubicBezTo>
                    <a:pt x="830" y="1681"/>
                    <a:pt x="830" y="1692"/>
                    <a:pt x="807" y="1715"/>
                  </a:cubicBezTo>
                  <a:cubicBezTo>
                    <a:pt x="785" y="1737"/>
                    <a:pt x="774" y="1749"/>
                    <a:pt x="751" y="1737"/>
                  </a:cubicBezTo>
                  <a:cubicBezTo>
                    <a:pt x="717" y="1737"/>
                    <a:pt x="706" y="1737"/>
                    <a:pt x="695" y="1782"/>
                  </a:cubicBezTo>
                  <a:cubicBezTo>
                    <a:pt x="684" y="1816"/>
                    <a:pt x="662" y="1838"/>
                    <a:pt x="639" y="1827"/>
                  </a:cubicBezTo>
                  <a:cubicBezTo>
                    <a:pt x="617" y="1816"/>
                    <a:pt x="594" y="1805"/>
                    <a:pt x="572" y="1805"/>
                  </a:cubicBezTo>
                  <a:cubicBezTo>
                    <a:pt x="561" y="1816"/>
                    <a:pt x="550" y="1850"/>
                    <a:pt x="550" y="1872"/>
                  </a:cubicBezTo>
                  <a:cubicBezTo>
                    <a:pt x="550" y="1894"/>
                    <a:pt x="505" y="1883"/>
                    <a:pt x="471" y="1883"/>
                  </a:cubicBezTo>
                  <a:cubicBezTo>
                    <a:pt x="448" y="1883"/>
                    <a:pt x="415" y="1861"/>
                    <a:pt x="437" y="1838"/>
                  </a:cubicBezTo>
                  <a:cubicBezTo>
                    <a:pt x="471" y="1827"/>
                    <a:pt x="493" y="1827"/>
                    <a:pt x="471" y="1816"/>
                  </a:cubicBezTo>
                  <a:cubicBezTo>
                    <a:pt x="460" y="1805"/>
                    <a:pt x="471" y="1794"/>
                    <a:pt x="460" y="1782"/>
                  </a:cubicBezTo>
                  <a:cubicBezTo>
                    <a:pt x="448" y="1771"/>
                    <a:pt x="448" y="1794"/>
                    <a:pt x="426" y="1782"/>
                  </a:cubicBezTo>
                  <a:cubicBezTo>
                    <a:pt x="404" y="1760"/>
                    <a:pt x="393" y="1760"/>
                    <a:pt x="381" y="1771"/>
                  </a:cubicBezTo>
                  <a:cubicBezTo>
                    <a:pt x="359" y="1794"/>
                    <a:pt x="337" y="1782"/>
                    <a:pt x="325" y="1760"/>
                  </a:cubicBezTo>
                  <a:cubicBezTo>
                    <a:pt x="303" y="1749"/>
                    <a:pt x="292" y="1749"/>
                    <a:pt x="281" y="1760"/>
                  </a:cubicBezTo>
                  <a:cubicBezTo>
                    <a:pt x="269" y="1771"/>
                    <a:pt x="235" y="1782"/>
                    <a:pt x="213" y="1782"/>
                  </a:cubicBezTo>
                  <a:cubicBezTo>
                    <a:pt x="191" y="1771"/>
                    <a:pt x="168" y="1760"/>
                    <a:pt x="213" y="1760"/>
                  </a:cubicBezTo>
                  <a:cubicBezTo>
                    <a:pt x="247" y="1760"/>
                    <a:pt x="247" y="1749"/>
                    <a:pt x="235" y="1726"/>
                  </a:cubicBezTo>
                  <a:cubicBezTo>
                    <a:pt x="235" y="1704"/>
                    <a:pt x="235" y="1692"/>
                    <a:pt x="269" y="1692"/>
                  </a:cubicBezTo>
                  <a:cubicBezTo>
                    <a:pt x="292" y="1692"/>
                    <a:pt x="325" y="1715"/>
                    <a:pt x="370" y="1704"/>
                  </a:cubicBezTo>
                  <a:cubicBezTo>
                    <a:pt x="404" y="1692"/>
                    <a:pt x="404" y="1681"/>
                    <a:pt x="370" y="1670"/>
                  </a:cubicBezTo>
                  <a:cubicBezTo>
                    <a:pt x="337" y="1670"/>
                    <a:pt x="314" y="1637"/>
                    <a:pt x="281" y="1648"/>
                  </a:cubicBezTo>
                  <a:cubicBezTo>
                    <a:pt x="247" y="1648"/>
                    <a:pt x="235" y="1681"/>
                    <a:pt x="202" y="1681"/>
                  </a:cubicBezTo>
                  <a:cubicBezTo>
                    <a:pt x="180" y="1692"/>
                    <a:pt x="112" y="1681"/>
                    <a:pt x="79" y="1692"/>
                  </a:cubicBezTo>
                  <a:cubicBezTo>
                    <a:pt x="68" y="1692"/>
                    <a:pt x="34" y="1704"/>
                    <a:pt x="0" y="1715"/>
                  </a:cubicBezTo>
                  <a:cubicBezTo>
                    <a:pt x="12" y="1715"/>
                    <a:pt x="23" y="1726"/>
                    <a:pt x="34" y="1726"/>
                  </a:cubicBezTo>
                  <a:cubicBezTo>
                    <a:pt x="68" y="1737"/>
                    <a:pt x="79" y="1737"/>
                    <a:pt x="79" y="1771"/>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0" name="Freeform 28">
              <a:extLst>
                <a:ext uri="{FF2B5EF4-FFF2-40B4-BE49-F238E27FC236}">
                  <a16:creationId xmlns:a16="http://schemas.microsoft.com/office/drawing/2014/main" id="{049C4C28-0260-6243-BB03-2C695BF2DB31}"/>
                </a:ext>
              </a:extLst>
            </p:cNvPr>
            <p:cNvSpPr>
              <a:spLocks noChangeArrowheads="1"/>
            </p:cNvSpPr>
            <p:nvPr/>
          </p:nvSpPr>
          <p:spPr bwMode="auto">
            <a:xfrm>
              <a:off x="6818313" y="4719638"/>
              <a:ext cx="758825" cy="368300"/>
            </a:xfrm>
            <a:custGeom>
              <a:avLst/>
              <a:gdLst>
                <a:gd name="T0" fmla="*/ 22 w 2107"/>
                <a:gd name="T1" fmla="*/ 527 h 1021"/>
                <a:gd name="T2" fmla="*/ 78 w 2107"/>
                <a:gd name="T3" fmla="*/ 617 h 1021"/>
                <a:gd name="T4" fmla="*/ 235 w 2107"/>
                <a:gd name="T5" fmla="*/ 728 h 1021"/>
                <a:gd name="T6" fmla="*/ 336 w 2107"/>
                <a:gd name="T7" fmla="*/ 841 h 1021"/>
                <a:gd name="T8" fmla="*/ 347 w 2107"/>
                <a:gd name="T9" fmla="*/ 1020 h 1021"/>
                <a:gd name="T10" fmla="*/ 436 w 2107"/>
                <a:gd name="T11" fmla="*/ 863 h 1021"/>
                <a:gd name="T12" fmla="*/ 526 w 2107"/>
                <a:gd name="T13" fmla="*/ 717 h 1021"/>
                <a:gd name="T14" fmla="*/ 526 w 2107"/>
                <a:gd name="T15" fmla="*/ 515 h 1021"/>
                <a:gd name="T16" fmla="*/ 683 w 2107"/>
                <a:gd name="T17" fmla="*/ 560 h 1021"/>
                <a:gd name="T18" fmla="*/ 739 w 2107"/>
                <a:gd name="T19" fmla="*/ 639 h 1021"/>
                <a:gd name="T20" fmla="*/ 773 w 2107"/>
                <a:gd name="T21" fmla="*/ 807 h 1021"/>
                <a:gd name="T22" fmla="*/ 885 w 2107"/>
                <a:gd name="T23" fmla="*/ 874 h 1021"/>
                <a:gd name="T24" fmla="*/ 986 w 2107"/>
                <a:gd name="T25" fmla="*/ 930 h 1021"/>
                <a:gd name="T26" fmla="*/ 1042 w 2107"/>
                <a:gd name="T27" fmla="*/ 784 h 1021"/>
                <a:gd name="T28" fmla="*/ 1187 w 2107"/>
                <a:gd name="T29" fmla="*/ 728 h 1021"/>
                <a:gd name="T30" fmla="*/ 1322 w 2107"/>
                <a:gd name="T31" fmla="*/ 594 h 1021"/>
                <a:gd name="T32" fmla="*/ 1434 w 2107"/>
                <a:gd name="T33" fmla="*/ 482 h 1021"/>
                <a:gd name="T34" fmla="*/ 1535 w 2107"/>
                <a:gd name="T35" fmla="*/ 504 h 1021"/>
                <a:gd name="T36" fmla="*/ 1636 w 2107"/>
                <a:gd name="T37" fmla="*/ 639 h 1021"/>
                <a:gd name="T38" fmla="*/ 1681 w 2107"/>
                <a:gd name="T39" fmla="*/ 773 h 1021"/>
                <a:gd name="T40" fmla="*/ 1793 w 2107"/>
                <a:gd name="T41" fmla="*/ 829 h 1021"/>
                <a:gd name="T42" fmla="*/ 1849 w 2107"/>
                <a:gd name="T43" fmla="*/ 930 h 1021"/>
                <a:gd name="T44" fmla="*/ 2106 w 2107"/>
                <a:gd name="T45" fmla="*/ 482 h 1021"/>
                <a:gd name="T46" fmla="*/ 1927 w 2107"/>
                <a:gd name="T47" fmla="*/ 381 h 1021"/>
                <a:gd name="T48" fmla="*/ 1748 w 2107"/>
                <a:gd name="T49" fmla="*/ 314 h 1021"/>
                <a:gd name="T50" fmla="*/ 1681 w 2107"/>
                <a:gd name="T51" fmla="*/ 459 h 1021"/>
                <a:gd name="T52" fmla="*/ 1546 w 2107"/>
                <a:gd name="T53" fmla="*/ 437 h 1021"/>
                <a:gd name="T54" fmla="*/ 1423 w 2107"/>
                <a:gd name="T55" fmla="*/ 381 h 1021"/>
                <a:gd name="T56" fmla="*/ 1311 w 2107"/>
                <a:gd name="T57" fmla="*/ 291 h 1021"/>
                <a:gd name="T58" fmla="*/ 1165 w 2107"/>
                <a:gd name="T59" fmla="*/ 123 h 1021"/>
                <a:gd name="T60" fmla="*/ 1053 w 2107"/>
                <a:gd name="T61" fmla="*/ 11 h 1021"/>
                <a:gd name="T62" fmla="*/ 974 w 2107"/>
                <a:gd name="T63" fmla="*/ 22 h 1021"/>
                <a:gd name="T64" fmla="*/ 683 w 2107"/>
                <a:gd name="T65" fmla="*/ 179 h 1021"/>
                <a:gd name="T66" fmla="*/ 594 w 2107"/>
                <a:gd name="T67" fmla="*/ 235 h 1021"/>
                <a:gd name="T68" fmla="*/ 347 w 2107"/>
                <a:gd name="T69" fmla="*/ 224 h 1021"/>
                <a:gd name="T70" fmla="*/ 0 w 2107"/>
                <a:gd name="T71" fmla="*/ 392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07" h="1021">
                  <a:moveTo>
                    <a:pt x="22" y="527"/>
                  </a:moveTo>
                  <a:lnTo>
                    <a:pt x="22" y="527"/>
                  </a:lnTo>
                  <a:cubicBezTo>
                    <a:pt x="33" y="549"/>
                    <a:pt x="33" y="560"/>
                    <a:pt x="22" y="583"/>
                  </a:cubicBezTo>
                  <a:cubicBezTo>
                    <a:pt x="11" y="594"/>
                    <a:pt x="33" y="628"/>
                    <a:pt x="78" y="617"/>
                  </a:cubicBezTo>
                  <a:cubicBezTo>
                    <a:pt x="112" y="605"/>
                    <a:pt x="123" y="661"/>
                    <a:pt x="145" y="684"/>
                  </a:cubicBezTo>
                  <a:cubicBezTo>
                    <a:pt x="179" y="717"/>
                    <a:pt x="201" y="728"/>
                    <a:pt x="235" y="728"/>
                  </a:cubicBezTo>
                  <a:cubicBezTo>
                    <a:pt x="269" y="740"/>
                    <a:pt x="291" y="773"/>
                    <a:pt x="291" y="796"/>
                  </a:cubicBezTo>
                  <a:cubicBezTo>
                    <a:pt x="291" y="818"/>
                    <a:pt x="325" y="818"/>
                    <a:pt x="336" y="841"/>
                  </a:cubicBezTo>
                  <a:cubicBezTo>
                    <a:pt x="347" y="874"/>
                    <a:pt x="325" y="930"/>
                    <a:pt x="313" y="953"/>
                  </a:cubicBezTo>
                  <a:cubicBezTo>
                    <a:pt x="302" y="964"/>
                    <a:pt x="325" y="1020"/>
                    <a:pt x="347" y="1020"/>
                  </a:cubicBezTo>
                  <a:cubicBezTo>
                    <a:pt x="369" y="1008"/>
                    <a:pt x="381" y="986"/>
                    <a:pt x="381" y="964"/>
                  </a:cubicBezTo>
                  <a:cubicBezTo>
                    <a:pt x="392" y="930"/>
                    <a:pt x="425" y="908"/>
                    <a:pt x="436" y="863"/>
                  </a:cubicBezTo>
                  <a:cubicBezTo>
                    <a:pt x="448" y="807"/>
                    <a:pt x="470" y="818"/>
                    <a:pt x="470" y="784"/>
                  </a:cubicBezTo>
                  <a:cubicBezTo>
                    <a:pt x="481" y="762"/>
                    <a:pt x="504" y="740"/>
                    <a:pt x="526" y="717"/>
                  </a:cubicBezTo>
                  <a:cubicBezTo>
                    <a:pt x="549" y="684"/>
                    <a:pt x="504" y="684"/>
                    <a:pt x="492" y="661"/>
                  </a:cubicBezTo>
                  <a:cubicBezTo>
                    <a:pt x="481" y="628"/>
                    <a:pt x="504" y="538"/>
                    <a:pt x="526" y="515"/>
                  </a:cubicBezTo>
                  <a:cubicBezTo>
                    <a:pt x="560" y="493"/>
                    <a:pt x="616" y="493"/>
                    <a:pt x="638" y="504"/>
                  </a:cubicBezTo>
                  <a:cubicBezTo>
                    <a:pt x="649" y="527"/>
                    <a:pt x="661" y="560"/>
                    <a:pt x="683" y="560"/>
                  </a:cubicBezTo>
                  <a:cubicBezTo>
                    <a:pt x="705" y="560"/>
                    <a:pt x="717" y="572"/>
                    <a:pt x="717" y="594"/>
                  </a:cubicBezTo>
                  <a:cubicBezTo>
                    <a:pt x="705" y="617"/>
                    <a:pt x="739" y="639"/>
                    <a:pt x="739" y="639"/>
                  </a:cubicBezTo>
                  <a:cubicBezTo>
                    <a:pt x="739" y="639"/>
                    <a:pt x="739" y="773"/>
                    <a:pt x="750" y="773"/>
                  </a:cubicBezTo>
                  <a:cubicBezTo>
                    <a:pt x="761" y="773"/>
                    <a:pt x="773" y="784"/>
                    <a:pt x="773" y="807"/>
                  </a:cubicBezTo>
                  <a:cubicBezTo>
                    <a:pt x="784" y="829"/>
                    <a:pt x="818" y="829"/>
                    <a:pt x="863" y="818"/>
                  </a:cubicBezTo>
                  <a:cubicBezTo>
                    <a:pt x="896" y="818"/>
                    <a:pt x="896" y="841"/>
                    <a:pt x="885" y="874"/>
                  </a:cubicBezTo>
                  <a:cubicBezTo>
                    <a:pt x="874" y="897"/>
                    <a:pt x="941" y="897"/>
                    <a:pt x="941" y="930"/>
                  </a:cubicBezTo>
                  <a:cubicBezTo>
                    <a:pt x="941" y="953"/>
                    <a:pt x="986" y="941"/>
                    <a:pt x="986" y="930"/>
                  </a:cubicBezTo>
                  <a:cubicBezTo>
                    <a:pt x="986" y="908"/>
                    <a:pt x="997" y="852"/>
                    <a:pt x="1008" y="841"/>
                  </a:cubicBezTo>
                  <a:cubicBezTo>
                    <a:pt x="1031" y="841"/>
                    <a:pt x="1019" y="784"/>
                    <a:pt x="1042" y="784"/>
                  </a:cubicBezTo>
                  <a:cubicBezTo>
                    <a:pt x="1064" y="796"/>
                    <a:pt x="1087" y="784"/>
                    <a:pt x="1098" y="762"/>
                  </a:cubicBezTo>
                  <a:cubicBezTo>
                    <a:pt x="1098" y="728"/>
                    <a:pt x="1154" y="728"/>
                    <a:pt x="1187" y="728"/>
                  </a:cubicBezTo>
                  <a:cubicBezTo>
                    <a:pt x="1210" y="728"/>
                    <a:pt x="1210" y="672"/>
                    <a:pt x="1221" y="661"/>
                  </a:cubicBezTo>
                  <a:cubicBezTo>
                    <a:pt x="1243" y="639"/>
                    <a:pt x="1300" y="617"/>
                    <a:pt x="1322" y="594"/>
                  </a:cubicBezTo>
                  <a:cubicBezTo>
                    <a:pt x="1356" y="560"/>
                    <a:pt x="1367" y="538"/>
                    <a:pt x="1378" y="538"/>
                  </a:cubicBezTo>
                  <a:cubicBezTo>
                    <a:pt x="1400" y="538"/>
                    <a:pt x="1412" y="493"/>
                    <a:pt x="1434" y="482"/>
                  </a:cubicBezTo>
                  <a:cubicBezTo>
                    <a:pt x="1456" y="471"/>
                    <a:pt x="1467" y="538"/>
                    <a:pt x="1479" y="515"/>
                  </a:cubicBezTo>
                  <a:cubicBezTo>
                    <a:pt x="1479" y="482"/>
                    <a:pt x="1501" y="504"/>
                    <a:pt x="1535" y="504"/>
                  </a:cubicBezTo>
                  <a:cubicBezTo>
                    <a:pt x="1557" y="515"/>
                    <a:pt x="1591" y="572"/>
                    <a:pt x="1580" y="605"/>
                  </a:cubicBezTo>
                  <a:cubicBezTo>
                    <a:pt x="1569" y="628"/>
                    <a:pt x="1602" y="639"/>
                    <a:pt x="1636" y="639"/>
                  </a:cubicBezTo>
                  <a:cubicBezTo>
                    <a:pt x="1658" y="628"/>
                    <a:pt x="1703" y="684"/>
                    <a:pt x="1681" y="695"/>
                  </a:cubicBezTo>
                  <a:cubicBezTo>
                    <a:pt x="1658" y="706"/>
                    <a:pt x="1703" y="740"/>
                    <a:pt x="1681" y="773"/>
                  </a:cubicBezTo>
                  <a:cubicBezTo>
                    <a:pt x="1669" y="796"/>
                    <a:pt x="1692" y="829"/>
                    <a:pt x="1714" y="807"/>
                  </a:cubicBezTo>
                  <a:cubicBezTo>
                    <a:pt x="1748" y="796"/>
                    <a:pt x="1770" y="841"/>
                    <a:pt x="1793" y="829"/>
                  </a:cubicBezTo>
                  <a:cubicBezTo>
                    <a:pt x="1815" y="818"/>
                    <a:pt x="1815" y="863"/>
                    <a:pt x="1849" y="863"/>
                  </a:cubicBezTo>
                  <a:cubicBezTo>
                    <a:pt x="1882" y="852"/>
                    <a:pt x="1849" y="930"/>
                    <a:pt x="1849" y="930"/>
                  </a:cubicBezTo>
                  <a:cubicBezTo>
                    <a:pt x="2106" y="919"/>
                    <a:pt x="2106" y="919"/>
                    <a:pt x="2106" y="919"/>
                  </a:cubicBezTo>
                  <a:cubicBezTo>
                    <a:pt x="2106" y="482"/>
                    <a:pt x="2106" y="482"/>
                    <a:pt x="2106" y="482"/>
                  </a:cubicBezTo>
                  <a:cubicBezTo>
                    <a:pt x="2095" y="403"/>
                    <a:pt x="2095" y="403"/>
                    <a:pt x="2095" y="403"/>
                  </a:cubicBezTo>
                  <a:cubicBezTo>
                    <a:pt x="2095" y="403"/>
                    <a:pt x="1949" y="415"/>
                    <a:pt x="1927" y="381"/>
                  </a:cubicBezTo>
                  <a:cubicBezTo>
                    <a:pt x="1916" y="348"/>
                    <a:pt x="1882" y="359"/>
                    <a:pt x="1849" y="359"/>
                  </a:cubicBezTo>
                  <a:cubicBezTo>
                    <a:pt x="1826" y="370"/>
                    <a:pt x="1793" y="314"/>
                    <a:pt x="1748" y="314"/>
                  </a:cubicBezTo>
                  <a:cubicBezTo>
                    <a:pt x="1703" y="325"/>
                    <a:pt x="1681" y="314"/>
                    <a:pt x="1681" y="314"/>
                  </a:cubicBezTo>
                  <a:cubicBezTo>
                    <a:pt x="1681" y="459"/>
                    <a:pt x="1681" y="459"/>
                    <a:pt x="1681" y="459"/>
                  </a:cubicBezTo>
                  <a:cubicBezTo>
                    <a:pt x="1681" y="459"/>
                    <a:pt x="1647" y="482"/>
                    <a:pt x="1625" y="459"/>
                  </a:cubicBezTo>
                  <a:cubicBezTo>
                    <a:pt x="1602" y="448"/>
                    <a:pt x="1580" y="437"/>
                    <a:pt x="1546" y="437"/>
                  </a:cubicBezTo>
                  <a:cubicBezTo>
                    <a:pt x="1501" y="437"/>
                    <a:pt x="1501" y="437"/>
                    <a:pt x="1490" y="415"/>
                  </a:cubicBezTo>
                  <a:cubicBezTo>
                    <a:pt x="1490" y="381"/>
                    <a:pt x="1434" y="426"/>
                    <a:pt x="1423" y="381"/>
                  </a:cubicBezTo>
                  <a:cubicBezTo>
                    <a:pt x="1400" y="348"/>
                    <a:pt x="1378" y="370"/>
                    <a:pt x="1356" y="370"/>
                  </a:cubicBezTo>
                  <a:cubicBezTo>
                    <a:pt x="1333" y="370"/>
                    <a:pt x="1322" y="303"/>
                    <a:pt x="1311" y="291"/>
                  </a:cubicBezTo>
                  <a:cubicBezTo>
                    <a:pt x="1300" y="269"/>
                    <a:pt x="1277" y="123"/>
                    <a:pt x="1277" y="123"/>
                  </a:cubicBezTo>
                  <a:cubicBezTo>
                    <a:pt x="1277" y="123"/>
                    <a:pt x="1210" y="123"/>
                    <a:pt x="1165" y="123"/>
                  </a:cubicBezTo>
                  <a:cubicBezTo>
                    <a:pt x="1131" y="123"/>
                    <a:pt x="1109" y="90"/>
                    <a:pt x="1098" y="56"/>
                  </a:cubicBezTo>
                  <a:cubicBezTo>
                    <a:pt x="1098" y="22"/>
                    <a:pt x="1087" y="22"/>
                    <a:pt x="1053" y="11"/>
                  </a:cubicBezTo>
                  <a:cubicBezTo>
                    <a:pt x="1042" y="11"/>
                    <a:pt x="1031" y="0"/>
                    <a:pt x="1019" y="0"/>
                  </a:cubicBezTo>
                  <a:cubicBezTo>
                    <a:pt x="1008" y="0"/>
                    <a:pt x="986" y="11"/>
                    <a:pt x="974" y="22"/>
                  </a:cubicBezTo>
                  <a:cubicBezTo>
                    <a:pt x="930" y="34"/>
                    <a:pt x="840" y="90"/>
                    <a:pt x="807" y="135"/>
                  </a:cubicBezTo>
                  <a:cubicBezTo>
                    <a:pt x="773" y="168"/>
                    <a:pt x="705" y="179"/>
                    <a:pt x="683" y="179"/>
                  </a:cubicBezTo>
                  <a:cubicBezTo>
                    <a:pt x="649" y="190"/>
                    <a:pt x="672" y="258"/>
                    <a:pt x="627" y="280"/>
                  </a:cubicBezTo>
                  <a:cubicBezTo>
                    <a:pt x="594" y="291"/>
                    <a:pt x="571" y="246"/>
                    <a:pt x="594" y="235"/>
                  </a:cubicBezTo>
                  <a:cubicBezTo>
                    <a:pt x="616" y="213"/>
                    <a:pt x="582" y="202"/>
                    <a:pt x="526" y="202"/>
                  </a:cubicBezTo>
                  <a:cubicBezTo>
                    <a:pt x="470" y="202"/>
                    <a:pt x="392" y="190"/>
                    <a:pt x="347" y="224"/>
                  </a:cubicBezTo>
                  <a:cubicBezTo>
                    <a:pt x="302" y="258"/>
                    <a:pt x="235" y="269"/>
                    <a:pt x="167" y="291"/>
                  </a:cubicBezTo>
                  <a:cubicBezTo>
                    <a:pt x="100" y="314"/>
                    <a:pt x="33" y="359"/>
                    <a:pt x="0" y="392"/>
                  </a:cubicBezTo>
                  <a:cubicBezTo>
                    <a:pt x="33" y="426"/>
                    <a:pt x="11" y="504"/>
                    <a:pt x="22" y="527"/>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1" name="Freeform 29">
              <a:extLst>
                <a:ext uri="{FF2B5EF4-FFF2-40B4-BE49-F238E27FC236}">
                  <a16:creationId xmlns:a16="http://schemas.microsoft.com/office/drawing/2014/main" id="{C54F79E0-E87A-2D4C-80C4-D218EB61603E}"/>
                </a:ext>
              </a:extLst>
            </p:cNvPr>
            <p:cNvSpPr>
              <a:spLocks noChangeArrowheads="1"/>
            </p:cNvSpPr>
            <p:nvPr/>
          </p:nvSpPr>
          <p:spPr bwMode="auto">
            <a:xfrm>
              <a:off x="5700713" y="3800475"/>
              <a:ext cx="1243012" cy="1331913"/>
            </a:xfrm>
            <a:custGeom>
              <a:avLst/>
              <a:gdLst>
                <a:gd name="T0" fmla="*/ 191 w 3453"/>
                <a:gd name="T1" fmla="*/ 952 h 3699"/>
                <a:gd name="T2" fmla="*/ 281 w 3453"/>
                <a:gd name="T3" fmla="*/ 1143 h 3699"/>
                <a:gd name="T4" fmla="*/ 135 w 3453"/>
                <a:gd name="T5" fmla="*/ 1210 h 3699"/>
                <a:gd name="T6" fmla="*/ 68 w 3453"/>
                <a:gd name="T7" fmla="*/ 1378 h 3699"/>
                <a:gd name="T8" fmla="*/ 213 w 3453"/>
                <a:gd name="T9" fmla="*/ 1457 h 3699"/>
                <a:gd name="T10" fmla="*/ 460 w 3453"/>
                <a:gd name="T11" fmla="*/ 1378 h 3699"/>
                <a:gd name="T12" fmla="*/ 617 w 3453"/>
                <a:gd name="T13" fmla="*/ 1188 h 3699"/>
                <a:gd name="T14" fmla="*/ 729 w 3453"/>
                <a:gd name="T15" fmla="*/ 1434 h 3699"/>
                <a:gd name="T16" fmla="*/ 639 w 3453"/>
                <a:gd name="T17" fmla="*/ 1603 h 3699"/>
                <a:gd name="T18" fmla="*/ 830 w 3453"/>
                <a:gd name="T19" fmla="*/ 1591 h 3699"/>
                <a:gd name="T20" fmla="*/ 986 w 3453"/>
                <a:gd name="T21" fmla="*/ 1703 h 3699"/>
                <a:gd name="T22" fmla="*/ 897 w 3453"/>
                <a:gd name="T23" fmla="*/ 1983 h 3699"/>
                <a:gd name="T24" fmla="*/ 930 w 3453"/>
                <a:gd name="T25" fmla="*/ 2174 h 3699"/>
                <a:gd name="T26" fmla="*/ 1132 w 3453"/>
                <a:gd name="T27" fmla="*/ 2230 h 3699"/>
                <a:gd name="T28" fmla="*/ 1054 w 3453"/>
                <a:gd name="T29" fmla="*/ 2331 h 3699"/>
                <a:gd name="T30" fmla="*/ 953 w 3453"/>
                <a:gd name="T31" fmla="*/ 2488 h 3699"/>
                <a:gd name="T32" fmla="*/ 941 w 3453"/>
                <a:gd name="T33" fmla="*/ 2667 h 3699"/>
                <a:gd name="T34" fmla="*/ 1132 w 3453"/>
                <a:gd name="T35" fmla="*/ 2790 h 3699"/>
                <a:gd name="T36" fmla="*/ 1368 w 3453"/>
                <a:gd name="T37" fmla="*/ 2846 h 3699"/>
                <a:gd name="T38" fmla="*/ 1491 w 3453"/>
                <a:gd name="T39" fmla="*/ 2734 h 3699"/>
                <a:gd name="T40" fmla="*/ 1692 w 3453"/>
                <a:gd name="T41" fmla="*/ 3037 h 3699"/>
                <a:gd name="T42" fmla="*/ 1984 w 3453"/>
                <a:gd name="T43" fmla="*/ 3138 h 3699"/>
                <a:gd name="T44" fmla="*/ 1939 w 3453"/>
                <a:gd name="T45" fmla="*/ 3362 h 3699"/>
                <a:gd name="T46" fmla="*/ 2174 w 3453"/>
                <a:gd name="T47" fmla="*/ 3452 h 3699"/>
                <a:gd name="T48" fmla="*/ 2331 w 3453"/>
                <a:gd name="T49" fmla="*/ 3295 h 3699"/>
                <a:gd name="T50" fmla="*/ 2387 w 3453"/>
                <a:gd name="T51" fmla="*/ 3429 h 3699"/>
                <a:gd name="T52" fmla="*/ 2499 w 3453"/>
                <a:gd name="T53" fmla="*/ 3575 h 3699"/>
                <a:gd name="T54" fmla="*/ 3306 w 3453"/>
                <a:gd name="T55" fmla="*/ 3687 h 3699"/>
                <a:gd name="T56" fmla="*/ 3430 w 3453"/>
                <a:gd name="T57" fmla="*/ 3563 h 3699"/>
                <a:gd name="T58" fmla="*/ 3396 w 3453"/>
                <a:gd name="T59" fmla="*/ 3351 h 3699"/>
                <a:gd name="T60" fmla="*/ 3183 w 3453"/>
                <a:gd name="T61" fmla="*/ 3172 h 3699"/>
                <a:gd name="T62" fmla="*/ 3105 w 3453"/>
                <a:gd name="T63" fmla="*/ 2947 h 3699"/>
                <a:gd name="T64" fmla="*/ 2757 w 3453"/>
                <a:gd name="T65" fmla="*/ 2958 h 3699"/>
                <a:gd name="T66" fmla="*/ 2544 w 3453"/>
                <a:gd name="T67" fmla="*/ 2723 h 3699"/>
                <a:gd name="T68" fmla="*/ 1984 w 3453"/>
                <a:gd name="T69" fmla="*/ 2622 h 3699"/>
                <a:gd name="T70" fmla="*/ 1793 w 3453"/>
                <a:gd name="T71" fmla="*/ 2409 h 3699"/>
                <a:gd name="T72" fmla="*/ 1502 w 3453"/>
                <a:gd name="T73" fmla="*/ 2039 h 3699"/>
                <a:gd name="T74" fmla="*/ 1043 w 3453"/>
                <a:gd name="T75" fmla="*/ 1401 h 3699"/>
                <a:gd name="T76" fmla="*/ 717 w 3453"/>
                <a:gd name="T77" fmla="*/ 796 h 3699"/>
                <a:gd name="T78" fmla="*/ 572 w 3453"/>
                <a:gd name="T79" fmla="*/ 459 h 3699"/>
                <a:gd name="T80" fmla="*/ 460 w 3453"/>
                <a:gd name="T81" fmla="*/ 190 h 3699"/>
                <a:gd name="T82" fmla="*/ 325 w 3453"/>
                <a:gd name="T83" fmla="*/ 112 h 3699"/>
                <a:gd name="T84" fmla="*/ 68 w 3453"/>
                <a:gd name="T85" fmla="*/ 79 h 3699"/>
                <a:gd name="T86" fmla="*/ 157 w 3453"/>
                <a:gd name="T87" fmla="*/ 190 h 3699"/>
                <a:gd name="T88" fmla="*/ 101 w 3453"/>
                <a:gd name="T89" fmla="*/ 538 h 3699"/>
                <a:gd name="T90" fmla="*/ 90 w 3453"/>
                <a:gd name="T91" fmla="*/ 784 h 3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53" h="3699">
                  <a:moveTo>
                    <a:pt x="112" y="896"/>
                  </a:moveTo>
                  <a:lnTo>
                    <a:pt x="112" y="896"/>
                  </a:lnTo>
                  <a:cubicBezTo>
                    <a:pt x="112" y="930"/>
                    <a:pt x="146" y="952"/>
                    <a:pt x="191" y="952"/>
                  </a:cubicBezTo>
                  <a:cubicBezTo>
                    <a:pt x="247" y="952"/>
                    <a:pt x="269" y="930"/>
                    <a:pt x="292" y="952"/>
                  </a:cubicBezTo>
                  <a:cubicBezTo>
                    <a:pt x="314" y="975"/>
                    <a:pt x="336" y="1020"/>
                    <a:pt x="325" y="1053"/>
                  </a:cubicBezTo>
                  <a:cubicBezTo>
                    <a:pt x="314" y="1098"/>
                    <a:pt x="281" y="1110"/>
                    <a:pt x="281" y="1143"/>
                  </a:cubicBezTo>
                  <a:cubicBezTo>
                    <a:pt x="269" y="1177"/>
                    <a:pt x="269" y="1210"/>
                    <a:pt x="247" y="1233"/>
                  </a:cubicBezTo>
                  <a:cubicBezTo>
                    <a:pt x="224" y="1266"/>
                    <a:pt x="213" y="1233"/>
                    <a:pt x="213" y="1188"/>
                  </a:cubicBezTo>
                  <a:cubicBezTo>
                    <a:pt x="213" y="1154"/>
                    <a:pt x="146" y="1154"/>
                    <a:pt x="135" y="1210"/>
                  </a:cubicBezTo>
                  <a:cubicBezTo>
                    <a:pt x="123" y="1266"/>
                    <a:pt x="112" y="1221"/>
                    <a:pt x="79" y="1244"/>
                  </a:cubicBezTo>
                  <a:cubicBezTo>
                    <a:pt x="34" y="1266"/>
                    <a:pt x="101" y="1289"/>
                    <a:pt x="123" y="1300"/>
                  </a:cubicBezTo>
                  <a:cubicBezTo>
                    <a:pt x="146" y="1311"/>
                    <a:pt x="112" y="1367"/>
                    <a:pt x="68" y="1378"/>
                  </a:cubicBezTo>
                  <a:cubicBezTo>
                    <a:pt x="23" y="1390"/>
                    <a:pt x="56" y="1468"/>
                    <a:pt x="68" y="1501"/>
                  </a:cubicBezTo>
                  <a:cubicBezTo>
                    <a:pt x="79" y="1546"/>
                    <a:pt x="123" y="1546"/>
                    <a:pt x="146" y="1524"/>
                  </a:cubicBezTo>
                  <a:cubicBezTo>
                    <a:pt x="168" y="1490"/>
                    <a:pt x="179" y="1468"/>
                    <a:pt x="213" y="1457"/>
                  </a:cubicBezTo>
                  <a:cubicBezTo>
                    <a:pt x="247" y="1457"/>
                    <a:pt x="292" y="1423"/>
                    <a:pt x="314" y="1390"/>
                  </a:cubicBezTo>
                  <a:cubicBezTo>
                    <a:pt x="348" y="1356"/>
                    <a:pt x="359" y="1322"/>
                    <a:pt x="381" y="1334"/>
                  </a:cubicBezTo>
                  <a:cubicBezTo>
                    <a:pt x="415" y="1345"/>
                    <a:pt x="437" y="1390"/>
                    <a:pt x="460" y="1378"/>
                  </a:cubicBezTo>
                  <a:cubicBezTo>
                    <a:pt x="482" y="1378"/>
                    <a:pt x="505" y="1322"/>
                    <a:pt x="493" y="1289"/>
                  </a:cubicBezTo>
                  <a:cubicBezTo>
                    <a:pt x="482" y="1266"/>
                    <a:pt x="516" y="1188"/>
                    <a:pt x="538" y="1165"/>
                  </a:cubicBezTo>
                  <a:cubicBezTo>
                    <a:pt x="549" y="1154"/>
                    <a:pt x="605" y="1154"/>
                    <a:pt x="617" y="1188"/>
                  </a:cubicBezTo>
                  <a:cubicBezTo>
                    <a:pt x="639" y="1233"/>
                    <a:pt x="617" y="1300"/>
                    <a:pt x="605" y="1334"/>
                  </a:cubicBezTo>
                  <a:cubicBezTo>
                    <a:pt x="594" y="1367"/>
                    <a:pt x="695" y="1378"/>
                    <a:pt x="729" y="1378"/>
                  </a:cubicBezTo>
                  <a:cubicBezTo>
                    <a:pt x="762" y="1367"/>
                    <a:pt x="751" y="1401"/>
                    <a:pt x="729" y="1434"/>
                  </a:cubicBezTo>
                  <a:cubicBezTo>
                    <a:pt x="706" y="1468"/>
                    <a:pt x="706" y="1479"/>
                    <a:pt x="695" y="1479"/>
                  </a:cubicBezTo>
                  <a:cubicBezTo>
                    <a:pt x="673" y="1479"/>
                    <a:pt x="650" y="1446"/>
                    <a:pt x="617" y="1446"/>
                  </a:cubicBezTo>
                  <a:cubicBezTo>
                    <a:pt x="583" y="1446"/>
                    <a:pt x="628" y="1569"/>
                    <a:pt x="639" y="1603"/>
                  </a:cubicBezTo>
                  <a:cubicBezTo>
                    <a:pt x="650" y="1636"/>
                    <a:pt x="695" y="1647"/>
                    <a:pt x="729" y="1670"/>
                  </a:cubicBezTo>
                  <a:cubicBezTo>
                    <a:pt x="751" y="1692"/>
                    <a:pt x="774" y="1681"/>
                    <a:pt x="785" y="1647"/>
                  </a:cubicBezTo>
                  <a:cubicBezTo>
                    <a:pt x="796" y="1625"/>
                    <a:pt x="807" y="1603"/>
                    <a:pt x="830" y="1591"/>
                  </a:cubicBezTo>
                  <a:cubicBezTo>
                    <a:pt x="841" y="1580"/>
                    <a:pt x="863" y="1603"/>
                    <a:pt x="886" y="1625"/>
                  </a:cubicBezTo>
                  <a:cubicBezTo>
                    <a:pt x="908" y="1636"/>
                    <a:pt x="953" y="1625"/>
                    <a:pt x="986" y="1647"/>
                  </a:cubicBezTo>
                  <a:cubicBezTo>
                    <a:pt x="1020" y="1670"/>
                    <a:pt x="1020" y="1692"/>
                    <a:pt x="986" y="1703"/>
                  </a:cubicBezTo>
                  <a:cubicBezTo>
                    <a:pt x="964" y="1714"/>
                    <a:pt x="964" y="1726"/>
                    <a:pt x="964" y="1759"/>
                  </a:cubicBezTo>
                  <a:cubicBezTo>
                    <a:pt x="953" y="1782"/>
                    <a:pt x="930" y="1815"/>
                    <a:pt x="908" y="1849"/>
                  </a:cubicBezTo>
                  <a:cubicBezTo>
                    <a:pt x="897" y="1894"/>
                    <a:pt x="908" y="1950"/>
                    <a:pt x="897" y="1983"/>
                  </a:cubicBezTo>
                  <a:cubicBezTo>
                    <a:pt x="897" y="2017"/>
                    <a:pt x="852" y="1995"/>
                    <a:pt x="852" y="2017"/>
                  </a:cubicBezTo>
                  <a:cubicBezTo>
                    <a:pt x="841" y="2051"/>
                    <a:pt x="841" y="2096"/>
                    <a:pt x="874" y="2118"/>
                  </a:cubicBezTo>
                  <a:cubicBezTo>
                    <a:pt x="908" y="2141"/>
                    <a:pt x="897" y="2174"/>
                    <a:pt x="930" y="2174"/>
                  </a:cubicBezTo>
                  <a:cubicBezTo>
                    <a:pt x="975" y="2174"/>
                    <a:pt x="975" y="2174"/>
                    <a:pt x="986" y="2208"/>
                  </a:cubicBezTo>
                  <a:cubicBezTo>
                    <a:pt x="998" y="2241"/>
                    <a:pt x="1065" y="2241"/>
                    <a:pt x="1087" y="2219"/>
                  </a:cubicBezTo>
                  <a:cubicBezTo>
                    <a:pt x="1121" y="2196"/>
                    <a:pt x="1121" y="2208"/>
                    <a:pt x="1132" y="2230"/>
                  </a:cubicBezTo>
                  <a:cubicBezTo>
                    <a:pt x="1132" y="2264"/>
                    <a:pt x="1143" y="2275"/>
                    <a:pt x="1121" y="2297"/>
                  </a:cubicBezTo>
                  <a:cubicBezTo>
                    <a:pt x="1087" y="2320"/>
                    <a:pt x="1121" y="2331"/>
                    <a:pt x="1110" y="2353"/>
                  </a:cubicBezTo>
                  <a:cubicBezTo>
                    <a:pt x="1099" y="2365"/>
                    <a:pt x="1076" y="2365"/>
                    <a:pt x="1054" y="2331"/>
                  </a:cubicBezTo>
                  <a:cubicBezTo>
                    <a:pt x="1031" y="2308"/>
                    <a:pt x="1009" y="2342"/>
                    <a:pt x="1009" y="2365"/>
                  </a:cubicBezTo>
                  <a:cubicBezTo>
                    <a:pt x="998" y="2398"/>
                    <a:pt x="998" y="2409"/>
                    <a:pt x="964" y="2421"/>
                  </a:cubicBezTo>
                  <a:cubicBezTo>
                    <a:pt x="941" y="2432"/>
                    <a:pt x="941" y="2465"/>
                    <a:pt x="953" y="2488"/>
                  </a:cubicBezTo>
                  <a:cubicBezTo>
                    <a:pt x="975" y="2510"/>
                    <a:pt x="975" y="2521"/>
                    <a:pt x="953" y="2532"/>
                  </a:cubicBezTo>
                  <a:cubicBezTo>
                    <a:pt x="930" y="2532"/>
                    <a:pt x="953" y="2577"/>
                    <a:pt x="941" y="2589"/>
                  </a:cubicBezTo>
                  <a:cubicBezTo>
                    <a:pt x="919" y="2600"/>
                    <a:pt x="919" y="2634"/>
                    <a:pt x="941" y="2667"/>
                  </a:cubicBezTo>
                  <a:cubicBezTo>
                    <a:pt x="953" y="2701"/>
                    <a:pt x="975" y="2723"/>
                    <a:pt x="1020" y="2712"/>
                  </a:cubicBezTo>
                  <a:cubicBezTo>
                    <a:pt x="1054" y="2701"/>
                    <a:pt x="1065" y="2768"/>
                    <a:pt x="1076" y="2801"/>
                  </a:cubicBezTo>
                  <a:cubicBezTo>
                    <a:pt x="1087" y="2835"/>
                    <a:pt x="1110" y="2824"/>
                    <a:pt x="1132" y="2790"/>
                  </a:cubicBezTo>
                  <a:cubicBezTo>
                    <a:pt x="1166" y="2757"/>
                    <a:pt x="1199" y="2768"/>
                    <a:pt x="1233" y="2790"/>
                  </a:cubicBezTo>
                  <a:cubicBezTo>
                    <a:pt x="1267" y="2813"/>
                    <a:pt x="1312" y="2835"/>
                    <a:pt x="1312" y="2869"/>
                  </a:cubicBezTo>
                  <a:cubicBezTo>
                    <a:pt x="1312" y="2891"/>
                    <a:pt x="1345" y="2880"/>
                    <a:pt x="1368" y="2846"/>
                  </a:cubicBezTo>
                  <a:cubicBezTo>
                    <a:pt x="1390" y="2813"/>
                    <a:pt x="1379" y="2734"/>
                    <a:pt x="1356" y="2712"/>
                  </a:cubicBezTo>
                  <a:cubicBezTo>
                    <a:pt x="1334" y="2678"/>
                    <a:pt x="1345" y="2656"/>
                    <a:pt x="1368" y="2656"/>
                  </a:cubicBezTo>
                  <a:cubicBezTo>
                    <a:pt x="1401" y="2645"/>
                    <a:pt x="1401" y="2667"/>
                    <a:pt x="1491" y="2734"/>
                  </a:cubicBezTo>
                  <a:cubicBezTo>
                    <a:pt x="1581" y="2813"/>
                    <a:pt x="1569" y="2835"/>
                    <a:pt x="1581" y="2869"/>
                  </a:cubicBezTo>
                  <a:cubicBezTo>
                    <a:pt x="1592" y="2903"/>
                    <a:pt x="1614" y="2914"/>
                    <a:pt x="1648" y="2936"/>
                  </a:cubicBezTo>
                  <a:cubicBezTo>
                    <a:pt x="1681" y="2970"/>
                    <a:pt x="1681" y="3014"/>
                    <a:pt x="1692" y="3037"/>
                  </a:cubicBezTo>
                  <a:cubicBezTo>
                    <a:pt x="1715" y="3048"/>
                    <a:pt x="1760" y="3026"/>
                    <a:pt x="1805" y="3037"/>
                  </a:cubicBezTo>
                  <a:cubicBezTo>
                    <a:pt x="1838" y="3048"/>
                    <a:pt x="1894" y="3026"/>
                    <a:pt x="1917" y="3014"/>
                  </a:cubicBezTo>
                  <a:cubicBezTo>
                    <a:pt x="1939" y="3003"/>
                    <a:pt x="1961" y="3093"/>
                    <a:pt x="1984" y="3138"/>
                  </a:cubicBezTo>
                  <a:cubicBezTo>
                    <a:pt x="1995" y="3183"/>
                    <a:pt x="1973" y="3227"/>
                    <a:pt x="1950" y="3227"/>
                  </a:cubicBezTo>
                  <a:cubicBezTo>
                    <a:pt x="1928" y="3227"/>
                    <a:pt x="1950" y="3295"/>
                    <a:pt x="1917" y="3306"/>
                  </a:cubicBezTo>
                  <a:cubicBezTo>
                    <a:pt x="1894" y="3317"/>
                    <a:pt x="1905" y="3351"/>
                    <a:pt x="1939" y="3362"/>
                  </a:cubicBezTo>
                  <a:cubicBezTo>
                    <a:pt x="1973" y="3373"/>
                    <a:pt x="2017" y="3418"/>
                    <a:pt x="2029" y="3440"/>
                  </a:cubicBezTo>
                  <a:cubicBezTo>
                    <a:pt x="2051" y="3474"/>
                    <a:pt x="2085" y="3463"/>
                    <a:pt x="2118" y="3463"/>
                  </a:cubicBezTo>
                  <a:cubicBezTo>
                    <a:pt x="2152" y="3463"/>
                    <a:pt x="2152" y="3474"/>
                    <a:pt x="2174" y="3452"/>
                  </a:cubicBezTo>
                  <a:cubicBezTo>
                    <a:pt x="2197" y="3440"/>
                    <a:pt x="2197" y="3407"/>
                    <a:pt x="2219" y="3407"/>
                  </a:cubicBezTo>
                  <a:cubicBezTo>
                    <a:pt x="2241" y="3396"/>
                    <a:pt x="2275" y="3373"/>
                    <a:pt x="2286" y="3351"/>
                  </a:cubicBezTo>
                  <a:cubicBezTo>
                    <a:pt x="2286" y="3317"/>
                    <a:pt x="2298" y="3283"/>
                    <a:pt x="2331" y="3295"/>
                  </a:cubicBezTo>
                  <a:cubicBezTo>
                    <a:pt x="2354" y="3295"/>
                    <a:pt x="2365" y="3272"/>
                    <a:pt x="2387" y="3272"/>
                  </a:cubicBezTo>
                  <a:cubicBezTo>
                    <a:pt x="2410" y="3272"/>
                    <a:pt x="2410" y="3373"/>
                    <a:pt x="2387" y="3384"/>
                  </a:cubicBezTo>
                  <a:cubicBezTo>
                    <a:pt x="2376" y="3396"/>
                    <a:pt x="2365" y="3429"/>
                    <a:pt x="2387" y="3429"/>
                  </a:cubicBezTo>
                  <a:cubicBezTo>
                    <a:pt x="2421" y="3429"/>
                    <a:pt x="2432" y="3429"/>
                    <a:pt x="2421" y="3463"/>
                  </a:cubicBezTo>
                  <a:cubicBezTo>
                    <a:pt x="2421" y="3496"/>
                    <a:pt x="2432" y="3552"/>
                    <a:pt x="2443" y="3541"/>
                  </a:cubicBezTo>
                  <a:cubicBezTo>
                    <a:pt x="2466" y="3541"/>
                    <a:pt x="2488" y="3552"/>
                    <a:pt x="2499" y="3575"/>
                  </a:cubicBezTo>
                  <a:cubicBezTo>
                    <a:pt x="2510" y="3586"/>
                    <a:pt x="2612" y="3586"/>
                    <a:pt x="2612" y="3586"/>
                  </a:cubicBezTo>
                  <a:cubicBezTo>
                    <a:pt x="2612" y="3698"/>
                    <a:pt x="2612" y="3698"/>
                    <a:pt x="2612" y="3698"/>
                  </a:cubicBezTo>
                  <a:cubicBezTo>
                    <a:pt x="3306" y="3687"/>
                    <a:pt x="3306" y="3687"/>
                    <a:pt x="3306" y="3687"/>
                  </a:cubicBezTo>
                  <a:cubicBezTo>
                    <a:pt x="3306" y="3687"/>
                    <a:pt x="3340" y="3676"/>
                    <a:pt x="3351" y="3642"/>
                  </a:cubicBezTo>
                  <a:cubicBezTo>
                    <a:pt x="3351" y="3608"/>
                    <a:pt x="3385" y="3608"/>
                    <a:pt x="3418" y="3597"/>
                  </a:cubicBezTo>
                  <a:cubicBezTo>
                    <a:pt x="3430" y="3597"/>
                    <a:pt x="3430" y="3586"/>
                    <a:pt x="3430" y="3563"/>
                  </a:cubicBezTo>
                  <a:cubicBezTo>
                    <a:pt x="3418" y="3552"/>
                    <a:pt x="3407" y="3519"/>
                    <a:pt x="3418" y="3508"/>
                  </a:cubicBezTo>
                  <a:cubicBezTo>
                    <a:pt x="3430" y="3485"/>
                    <a:pt x="3452" y="3429"/>
                    <a:pt x="3441" y="3396"/>
                  </a:cubicBezTo>
                  <a:cubicBezTo>
                    <a:pt x="3430" y="3373"/>
                    <a:pt x="3396" y="3373"/>
                    <a:pt x="3396" y="3351"/>
                  </a:cubicBezTo>
                  <a:cubicBezTo>
                    <a:pt x="3396" y="3328"/>
                    <a:pt x="3374" y="3295"/>
                    <a:pt x="3340" y="3283"/>
                  </a:cubicBezTo>
                  <a:cubicBezTo>
                    <a:pt x="3306" y="3283"/>
                    <a:pt x="3284" y="3272"/>
                    <a:pt x="3250" y="3239"/>
                  </a:cubicBezTo>
                  <a:cubicBezTo>
                    <a:pt x="3228" y="3216"/>
                    <a:pt x="3217" y="3160"/>
                    <a:pt x="3183" y="3172"/>
                  </a:cubicBezTo>
                  <a:cubicBezTo>
                    <a:pt x="3138" y="3183"/>
                    <a:pt x="3116" y="3149"/>
                    <a:pt x="3127" y="3138"/>
                  </a:cubicBezTo>
                  <a:cubicBezTo>
                    <a:pt x="3138" y="3115"/>
                    <a:pt x="3138" y="3104"/>
                    <a:pt x="3127" y="3082"/>
                  </a:cubicBezTo>
                  <a:cubicBezTo>
                    <a:pt x="3116" y="3059"/>
                    <a:pt x="3138" y="2981"/>
                    <a:pt x="3105" y="2947"/>
                  </a:cubicBezTo>
                  <a:cubicBezTo>
                    <a:pt x="3071" y="2970"/>
                    <a:pt x="2992" y="2992"/>
                    <a:pt x="2959" y="2992"/>
                  </a:cubicBezTo>
                  <a:cubicBezTo>
                    <a:pt x="2925" y="2992"/>
                    <a:pt x="2892" y="2981"/>
                    <a:pt x="2869" y="3003"/>
                  </a:cubicBezTo>
                  <a:cubicBezTo>
                    <a:pt x="2847" y="3014"/>
                    <a:pt x="2779" y="3014"/>
                    <a:pt x="2757" y="2958"/>
                  </a:cubicBezTo>
                  <a:cubicBezTo>
                    <a:pt x="2735" y="2903"/>
                    <a:pt x="2712" y="2858"/>
                    <a:pt x="2690" y="2846"/>
                  </a:cubicBezTo>
                  <a:cubicBezTo>
                    <a:pt x="2668" y="2835"/>
                    <a:pt x="2634" y="2790"/>
                    <a:pt x="2612" y="2757"/>
                  </a:cubicBezTo>
                  <a:cubicBezTo>
                    <a:pt x="2600" y="2734"/>
                    <a:pt x="2578" y="2712"/>
                    <a:pt x="2544" y="2723"/>
                  </a:cubicBezTo>
                  <a:cubicBezTo>
                    <a:pt x="2499" y="2723"/>
                    <a:pt x="2477" y="2712"/>
                    <a:pt x="2443" y="2678"/>
                  </a:cubicBezTo>
                  <a:cubicBezTo>
                    <a:pt x="2410" y="2634"/>
                    <a:pt x="2410" y="2611"/>
                    <a:pt x="2309" y="2611"/>
                  </a:cubicBezTo>
                  <a:cubicBezTo>
                    <a:pt x="2208" y="2622"/>
                    <a:pt x="2017" y="2622"/>
                    <a:pt x="1984" y="2622"/>
                  </a:cubicBezTo>
                  <a:cubicBezTo>
                    <a:pt x="1950" y="2611"/>
                    <a:pt x="1928" y="2589"/>
                    <a:pt x="1894" y="2566"/>
                  </a:cubicBezTo>
                  <a:cubicBezTo>
                    <a:pt x="1849" y="2555"/>
                    <a:pt x="1805" y="2544"/>
                    <a:pt x="1816" y="2510"/>
                  </a:cubicBezTo>
                  <a:cubicBezTo>
                    <a:pt x="1816" y="2465"/>
                    <a:pt x="1805" y="2432"/>
                    <a:pt x="1793" y="2409"/>
                  </a:cubicBezTo>
                  <a:cubicBezTo>
                    <a:pt x="1771" y="2387"/>
                    <a:pt x="1681" y="2297"/>
                    <a:pt x="1648" y="2275"/>
                  </a:cubicBezTo>
                  <a:cubicBezTo>
                    <a:pt x="1625" y="2264"/>
                    <a:pt x="1592" y="2286"/>
                    <a:pt x="1569" y="2219"/>
                  </a:cubicBezTo>
                  <a:cubicBezTo>
                    <a:pt x="1536" y="2141"/>
                    <a:pt x="1513" y="2062"/>
                    <a:pt x="1502" y="2039"/>
                  </a:cubicBezTo>
                  <a:cubicBezTo>
                    <a:pt x="1491" y="2017"/>
                    <a:pt x="1457" y="1894"/>
                    <a:pt x="1423" y="1827"/>
                  </a:cubicBezTo>
                  <a:cubicBezTo>
                    <a:pt x="1390" y="1770"/>
                    <a:pt x="1289" y="1647"/>
                    <a:pt x="1233" y="1591"/>
                  </a:cubicBezTo>
                  <a:cubicBezTo>
                    <a:pt x="1177" y="1546"/>
                    <a:pt x="1065" y="1423"/>
                    <a:pt x="1043" y="1401"/>
                  </a:cubicBezTo>
                  <a:cubicBezTo>
                    <a:pt x="1009" y="1378"/>
                    <a:pt x="919" y="1221"/>
                    <a:pt x="886" y="1154"/>
                  </a:cubicBezTo>
                  <a:cubicBezTo>
                    <a:pt x="841" y="1087"/>
                    <a:pt x="796" y="997"/>
                    <a:pt x="796" y="975"/>
                  </a:cubicBezTo>
                  <a:cubicBezTo>
                    <a:pt x="785" y="952"/>
                    <a:pt x="717" y="840"/>
                    <a:pt x="717" y="796"/>
                  </a:cubicBezTo>
                  <a:cubicBezTo>
                    <a:pt x="706" y="762"/>
                    <a:pt x="695" y="728"/>
                    <a:pt x="673" y="717"/>
                  </a:cubicBezTo>
                  <a:cubicBezTo>
                    <a:pt x="650" y="706"/>
                    <a:pt x="628" y="661"/>
                    <a:pt x="605" y="605"/>
                  </a:cubicBezTo>
                  <a:cubicBezTo>
                    <a:pt x="594" y="549"/>
                    <a:pt x="538" y="470"/>
                    <a:pt x="572" y="459"/>
                  </a:cubicBezTo>
                  <a:cubicBezTo>
                    <a:pt x="594" y="448"/>
                    <a:pt x="605" y="448"/>
                    <a:pt x="583" y="426"/>
                  </a:cubicBezTo>
                  <a:cubicBezTo>
                    <a:pt x="572" y="392"/>
                    <a:pt x="527" y="303"/>
                    <a:pt x="516" y="258"/>
                  </a:cubicBezTo>
                  <a:cubicBezTo>
                    <a:pt x="505" y="213"/>
                    <a:pt x="482" y="190"/>
                    <a:pt x="460" y="190"/>
                  </a:cubicBezTo>
                  <a:cubicBezTo>
                    <a:pt x="448" y="179"/>
                    <a:pt x="437" y="179"/>
                    <a:pt x="448" y="168"/>
                  </a:cubicBezTo>
                  <a:lnTo>
                    <a:pt x="448" y="168"/>
                  </a:lnTo>
                  <a:cubicBezTo>
                    <a:pt x="448" y="168"/>
                    <a:pt x="359" y="168"/>
                    <a:pt x="325" y="112"/>
                  </a:cubicBezTo>
                  <a:cubicBezTo>
                    <a:pt x="292" y="45"/>
                    <a:pt x="269" y="0"/>
                    <a:pt x="224" y="22"/>
                  </a:cubicBezTo>
                  <a:cubicBezTo>
                    <a:pt x="191" y="45"/>
                    <a:pt x="179" y="90"/>
                    <a:pt x="135" y="90"/>
                  </a:cubicBezTo>
                  <a:cubicBezTo>
                    <a:pt x="101" y="90"/>
                    <a:pt x="79" y="45"/>
                    <a:pt x="68" y="79"/>
                  </a:cubicBezTo>
                  <a:cubicBezTo>
                    <a:pt x="56" y="90"/>
                    <a:pt x="45" y="101"/>
                    <a:pt x="34" y="112"/>
                  </a:cubicBezTo>
                  <a:cubicBezTo>
                    <a:pt x="45" y="134"/>
                    <a:pt x="68" y="157"/>
                    <a:pt x="90" y="157"/>
                  </a:cubicBezTo>
                  <a:cubicBezTo>
                    <a:pt x="123" y="168"/>
                    <a:pt x="146" y="168"/>
                    <a:pt x="157" y="190"/>
                  </a:cubicBezTo>
                  <a:cubicBezTo>
                    <a:pt x="168" y="224"/>
                    <a:pt x="146" y="303"/>
                    <a:pt x="101" y="336"/>
                  </a:cubicBezTo>
                  <a:cubicBezTo>
                    <a:pt x="56" y="359"/>
                    <a:pt x="56" y="470"/>
                    <a:pt x="90" y="470"/>
                  </a:cubicBezTo>
                  <a:cubicBezTo>
                    <a:pt x="112" y="470"/>
                    <a:pt x="101" y="504"/>
                    <a:pt x="101" y="538"/>
                  </a:cubicBezTo>
                  <a:cubicBezTo>
                    <a:pt x="101" y="572"/>
                    <a:pt x="34" y="583"/>
                    <a:pt x="12" y="594"/>
                  </a:cubicBezTo>
                  <a:cubicBezTo>
                    <a:pt x="0" y="594"/>
                    <a:pt x="34" y="695"/>
                    <a:pt x="56" y="706"/>
                  </a:cubicBezTo>
                  <a:cubicBezTo>
                    <a:pt x="79" y="717"/>
                    <a:pt x="90" y="784"/>
                    <a:pt x="90" y="784"/>
                  </a:cubicBezTo>
                  <a:cubicBezTo>
                    <a:pt x="112" y="807"/>
                    <a:pt x="112" y="807"/>
                    <a:pt x="112" y="807"/>
                  </a:cubicBezTo>
                  <a:cubicBezTo>
                    <a:pt x="112" y="807"/>
                    <a:pt x="112" y="863"/>
                    <a:pt x="112" y="896"/>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2" name="Freeform 30">
              <a:extLst>
                <a:ext uri="{FF2B5EF4-FFF2-40B4-BE49-F238E27FC236}">
                  <a16:creationId xmlns:a16="http://schemas.microsoft.com/office/drawing/2014/main" id="{CDAB97C8-70FC-3445-BC1F-380479499709}"/>
                </a:ext>
              </a:extLst>
            </p:cNvPr>
            <p:cNvSpPr>
              <a:spLocks noChangeArrowheads="1"/>
            </p:cNvSpPr>
            <p:nvPr/>
          </p:nvSpPr>
          <p:spPr bwMode="auto">
            <a:xfrm>
              <a:off x="4857750" y="4745038"/>
              <a:ext cx="1020763" cy="622300"/>
            </a:xfrm>
            <a:custGeom>
              <a:avLst/>
              <a:gdLst>
                <a:gd name="T0" fmla="*/ 2543 w 2835"/>
                <a:gd name="T1" fmla="*/ 1715 h 1727"/>
                <a:gd name="T2" fmla="*/ 2599 w 2835"/>
                <a:gd name="T3" fmla="*/ 1603 h 1727"/>
                <a:gd name="T4" fmla="*/ 2711 w 2835"/>
                <a:gd name="T5" fmla="*/ 1558 h 1727"/>
                <a:gd name="T6" fmla="*/ 2778 w 2835"/>
                <a:gd name="T7" fmla="*/ 1435 h 1727"/>
                <a:gd name="T8" fmla="*/ 2823 w 2835"/>
                <a:gd name="T9" fmla="*/ 1222 h 1727"/>
                <a:gd name="T10" fmla="*/ 2711 w 2835"/>
                <a:gd name="T11" fmla="*/ 1154 h 1727"/>
                <a:gd name="T12" fmla="*/ 2655 w 2835"/>
                <a:gd name="T13" fmla="*/ 930 h 1727"/>
                <a:gd name="T14" fmla="*/ 2577 w 2835"/>
                <a:gd name="T15" fmla="*/ 863 h 1727"/>
                <a:gd name="T16" fmla="*/ 2520 w 2835"/>
                <a:gd name="T17" fmla="*/ 762 h 1727"/>
                <a:gd name="T18" fmla="*/ 2543 w 2835"/>
                <a:gd name="T19" fmla="*/ 650 h 1727"/>
                <a:gd name="T20" fmla="*/ 2453 w 2835"/>
                <a:gd name="T21" fmla="*/ 583 h 1727"/>
                <a:gd name="T22" fmla="*/ 2330 w 2835"/>
                <a:gd name="T23" fmla="*/ 594 h 1727"/>
                <a:gd name="T24" fmla="*/ 2240 w 2835"/>
                <a:gd name="T25" fmla="*/ 527 h 1727"/>
                <a:gd name="T26" fmla="*/ 2151 w 2835"/>
                <a:gd name="T27" fmla="*/ 415 h 1727"/>
                <a:gd name="T28" fmla="*/ 2095 w 2835"/>
                <a:gd name="T29" fmla="*/ 303 h 1727"/>
                <a:gd name="T30" fmla="*/ 1927 w 2835"/>
                <a:gd name="T31" fmla="*/ 247 h 1727"/>
                <a:gd name="T32" fmla="*/ 1837 w 2835"/>
                <a:gd name="T33" fmla="*/ 135 h 1727"/>
                <a:gd name="T34" fmla="*/ 1725 w 2835"/>
                <a:gd name="T35" fmla="*/ 23 h 1727"/>
                <a:gd name="T36" fmla="*/ 1646 w 2835"/>
                <a:gd name="T37" fmla="*/ 90 h 1727"/>
                <a:gd name="T38" fmla="*/ 1568 w 2835"/>
                <a:gd name="T39" fmla="*/ 157 h 1727"/>
                <a:gd name="T40" fmla="*/ 1445 w 2835"/>
                <a:gd name="T41" fmla="*/ 179 h 1727"/>
                <a:gd name="T42" fmla="*/ 1389 w 2835"/>
                <a:gd name="T43" fmla="*/ 236 h 1727"/>
                <a:gd name="T44" fmla="*/ 1333 w 2835"/>
                <a:gd name="T45" fmla="*/ 303 h 1727"/>
                <a:gd name="T46" fmla="*/ 1243 w 2835"/>
                <a:gd name="T47" fmla="*/ 325 h 1727"/>
                <a:gd name="T48" fmla="*/ 1198 w 2835"/>
                <a:gd name="T49" fmla="*/ 213 h 1727"/>
                <a:gd name="T50" fmla="*/ 1153 w 2835"/>
                <a:gd name="T51" fmla="*/ 90 h 1727"/>
                <a:gd name="T52" fmla="*/ 1086 w 2835"/>
                <a:gd name="T53" fmla="*/ 23 h 1727"/>
                <a:gd name="T54" fmla="*/ 996 w 2835"/>
                <a:gd name="T55" fmla="*/ 12 h 1727"/>
                <a:gd name="T56" fmla="*/ 929 w 2835"/>
                <a:gd name="T57" fmla="*/ 68 h 1727"/>
                <a:gd name="T58" fmla="*/ 974 w 2835"/>
                <a:gd name="T59" fmla="*/ 224 h 1727"/>
                <a:gd name="T60" fmla="*/ 996 w 2835"/>
                <a:gd name="T61" fmla="*/ 325 h 1727"/>
                <a:gd name="T62" fmla="*/ 828 w 2835"/>
                <a:gd name="T63" fmla="*/ 281 h 1727"/>
                <a:gd name="T64" fmla="*/ 560 w 2835"/>
                <a:gd name="T65" fmla="*/ 236 h 1727"/>
                <a:gd name="T66" fmla="*/ 336 w 2835"/>
                <a:gd name="T67" fmla="*/ 179 h 1727"/>
                <a:gd name="T68" fmla="*/ 213 w 2835"/>
                <a:gd name="T69" fmla="*/ 247 h 1727"/>
                <a:gd name="T70" fmla="*/ 202 w 2835"/>
                <a:gd name="T71" fmla="*/ 448 h 1727"/>
                <a:gd name="T72" fmla="*/ 11 w 2835"/>
                <a:gd name="T73" fmla="*/ 516 h 1727"/>
                <a:gd name="T74" fmla="*/ 56 w 2835"/>
                <a:gd name="T75" fmla="*/ 661 h 1727"/>
                <a:gd name="T76" fmla="*/ 359 w 2835"/>
                <a:gd name="T77" fmla="*/ 841 h 1727"/>
                <a:gd name="T78" fmla="*/ 716 w 2835"/>
                <a:gd name="T79" fmla="*/ 1099 h 1727"/>
                <a:gd name="T80" fmla="*/ 1142 w 2835"/>
                <a:gd name="T81" fmla="*/ 1255 h 1727"/>
                <a:gd name="T82" fmla="*/ 1702 w 2835"/>
                <a:gd name="T83" fmla="*/ 1536 h 1727"/>
                <a:gd name="T84" fmla="*/ 2095 w 2835"/>
                <a:gd name="T85" fmla="*/ 1569 h 1727"/>
                <a:gd name="T86" fmla="*/ 2296 w 2835"/>
                <a:gd name="T87" fmla="*/ 1625 h 1727"/>
                <a:gd name="T88" fmla="*/ 2543 w 2835"/>
                <a:gd name="T89" fmla="*/ 1715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35" h="1727">
                  <a:moveTo>
                    <a:pt x="2543" y="1715"/>
                  </a:moveTo>
                  <a:lnTo>
                    <a:pt x="2543" y="1715"/>
                  </a:lnTo>
                  <a:cubicBezTo>
                    <a:pt x="2599" y="1715"/>
                    <a:pt x="2565" y="1681"/>
                    <a:pt x="2577" y="1670"/>
                  </a:cubicBezTo>
                  <a:cubicBezTo>
                    <a:pt x="2599" y="1670"/>
                    <a:pt x="2610" y="1614"/>
                    <a:pt x="2599" y="1603"/>
                  </a:cubicBezTo>
                  <a:cubicBezTo>
                    <a:pt x="2577" y="1581"/>
                    <a:pt x="2610" y="1547"/>
                    <a:pt x="2644" y="1569"/>
                  </a:cubicBezTo>
                  <a:cubicBezTo>
                    <a:pt x="2677" y="1581"/>
                    <a:pt x="2700" y="1581"/>
                    <a:pt x="2711" y="1558"/>
                  </a:cubicBezTo>
                  <a:cubicBezTo>
                    <a:pt x="2711" y="1536"/>
                    <a:pt x="2722" y="1502"/>
                    <a:pt x="2745" y="1479"/>
                  </a:cubicBezTo>
                  <a:cubicBezTo>
                    <a:pt x="2767" y="1468"/>
                    <a:pt x="2789" y="1457"/>
                    <a:pt x="2778" y="1435"/>
                  </a:cubicBezTo>
                  <a:cubicBezTo>
                    <a:pt x="2778" y="1412"/>
                    <a:pt x="2778" y="1278"/>
                    <a:pt x="2789" y="1267"/>
                  </a:cubicBezTo>
                  <a:cubicBezTo>
                    <a:pt x="2801" y="1244"/>
                    <a:pt x="2834" y="1233"/>
                    <a:pt x="2823" y="1222"/>
                  </a:cubicBezTo>
                  <a:cubicBezTo>
                    <a:pt x="2812" y="1210"/>
                    <a:pt x="2778" y="1210"/>
                    <a:pt x="2756" y="1199"/>
                  </a:cubicBezTo>
                  <a:cubicBezTo>
                    <a:pt x="2733" y="1188"/>
                    <a:pt x="2733" y="1154"/>
                    <a:pt x="2711" y="1154"/>
                  </a:cubicBezTo>
                  <a:cubicBezTo>
                    <a:pt x="2689" y="1154"/>
                    <a:pt x="2655" y="1143"/>
                    <a:pt x="2655" y="1132"/>
                  </a:cubicBezTo>
                  <a:cubicBezTo>
                    <a:pt x="2644" y="1121"/>
                    <a:pt x="2633" y="953"/>
                    <a:pt x="2655" y="930"/>
                  </a:cubicBezTo>
                  <a:cubicBezTo>
                    <a:pt x="2677" y="908"/>
                    <a:pt x="2655" y="886"/>
                    <a:pt x="2622" y="886"/>
                  </a:cubicBezTo>
                  <a:cubicBezTo>
                    <a:pt x="2588" y="886"/>
                    <a:pt x="2577" y="886"/>
                    <a:pt x="2577" y="863"/>
                  </a:cubicBezTo>
                  <a:cubicBezTo>
                    <a:pt x="2577" y="830"/>
                    <a:pt x="2554" y="830"/>
                    <a:pt x="2532" y="818"/>
                  </a:cubicBezTo>
                  <a:cubicBezTo>
                    <a:pt x="2520" y="807"/>
                    <a:pt x="2532" y="774"/>
                    <a:pt x="2520" y="762"/>
                  </a:cubicBezTo>
                  <a:cubicBezTo>
                    <a:pt x="2498" y="740"/>
                    <a:pt x="2509" y="717"/>
                    <a:pt x="2543" y="706"/>
                  </a:cubicBezTo>
                  <a:cubicBezTo>
                    <a:pt x="2565" y="695"/>
                    <a:pt x="2565" y="661"/>
                    <a:pt x="2543" y="650"/>
                  </a:cubicBezTo>
                  <a:cubicBezTo>
                    <a:pt x="2532" y="639"/>
                    <a:pt x="2520" y="583"/>
                    <a:pt x="2509" y="572"/>
                  </a:cubicBezTo>
                  <a:cubicBezTo>
                    <a:pt x="2498" y="561"/>
                    <a:pt x="2476" y="583"/>
                    <a:pt x="2453" y="583"/>
                  </a:cubicBezTo>
                  <a:cubicBezTo>
                    <a:pt x="2431" y="583"/>
                    <a:pt x="2420" y="594"/>
                    <a:pt x="2397" y="617"/>
                  </a:cubicBezTo>
                  <a:cubicBezTo>
                    <a:pt x="2364" y="628"/>
                    <a:pt x="2353" y="594"/>
                    <a:pt x="2330" y="594"/>
                  </a:cubicBezTo>
                  <a:cubicBezTo>
                    <a:pt x="2308" y="594"/>
                    <a:pt x="2296" y="561"/>
                    <a:pt x="2296" y="538"/>
                  </a:cubicBezTo>
                  <a:cubicBezTo>
                    <a:pt x="2285" y="516"/>
                    <a:pt x="2240" y="538"/>
                    <a:pt x="2240" y="527"/>
                  </a:cubicBezTo>
                  <a:cubicBezTo>
                    <a:pt x="2229" y="516"/>
                    <a:pt x="2229" y="482"/>
                    <a:pt x="2229" y="460"/>
                  </a:cubicBezTo>
                  <a:cubicBezTo>
                    <a:pt x="2218" y="437"/>
                    <a:pt x="2173" y="426"/>
                    <a:pt x="2151" y="415"/>
                  </a:cubicBezTo>
                  <a:cubicBezTo>
                    <a:pt x="2117" y="392"/>
                    <a:pt x="2117" y="392"/>
                    <a:pt x="2117" y="370"/>
                  </a:cubicBezTo>
                  <a:cubicBezTo>
                    <a:pt x="2117" y="336"/>
                    <a:pt x="2117" y="325"/>
                    <a:pt x="2095" y="303"/>
                  </a:cubicBezTo>
                  <a:cubicBezTo>
                    <a:pt x="2072" y="269"/>
                    <a:pt x="2016" y="269"/>
                    <a:pt x="1982" y="269"/>
                  </a:cubicBezTo>
                  <a:cubicBezTo>
                    <a:pt x="1949" y="269"/>
                    <a:pt x="1960" y="247"/>
                    <a:pt x="1927" y="247"/>
                  </a:cubicBezTo>
                  <a:cubicBezTo>
                    <a:pt x="1893" y="258"/>
                    <a:pt x="1882" y="213"/>
                    <a:pt x="1882" y="179"/>
                  </a:cubicBezTo>
                  <a:cubicBezTo>
                    <a:pt x="1882" y="146"/>
                    <a:pt x="1848" y="157"/>
                    <a:pt x="1837" y="135"/>
                  </a:cubicBezTo>
                  <a:cubicBezTo>
                    <a:pt x="1826" y="112"/>
                    <a:pt x="1803" y="79"/>
                    <a:pt x="1781" y="79"/>
                  </a:cubicBezTo>
                  <a:cubicBezTo>
                    <a:pt x="1770" y="79"/>
                    <a:pt x="1736" y="45"/>
                    <a:pt x="1725" y="23"/>
                  </a:cubicBezTo>
                  <a:cubicBezTo>
                    <a:pt x="1714" y="12"/>
                    <a:pt x="1680" y="23"/>
                    <a:pt x="1691" y="45"/>
                  </a:cubicBezTo>
                  <a:cubicBezTo>
                    <a:pt x="1691" y="79"/>
                    <a:pt x="1680" y="90"/>
                    <a:pt x="1646" y="90"/>
                  </a:cubicBezTo>
                  <a:cubicBezTo>
                    <a:pt x="1624" y="90"/>
                    <a:pt x="1635" y="112"/>
                    <a:pt x="1624" y="135"/>
                  </a:cubicBezTo>
                  <a:cubicBezTo>
                    <a:pt x="1624" y="157"/>
                    <a:pt x="1579" y="157"/>
                    <a:pt x="1568" y="157"/>
                  </a:cubicBezTo>
                  <a:cubicBezTo>
                    <a:pt x="1546" y="157"/>
                    <a:pt x="1501" y="157"/>
                    <a:pt x="1489" y="179"/>
                  </a:cubicBezTo>
                  <a:cubicBezTo>
                    <a:pt x="1478" y="202"/>
                    <a:pt x="1467" y="202"/>
                    <a:pt x="1445" y="179"/>
                  </a:cubicBezTo>
                  <a:cubicBezTo>
                    <a:pt x="1433" y="157"/>
                    <a:pt x="1422" y="168"/>
                    <a:pt x="1422" y="191"/>
                  </a:cubicBezTo>
                  <a:cubicBezTo>
                    <a:pt x="1422" y="213"/>
                    <a:pt x="1400" y="236"/>
                    <a:pt x="1389" y="236"/>
                  </a:cubicBezTo>
                  <a:cubicBezTo>
                    <a:pt x="1366" y="224"/>
                    <a:pt x="1355" y="258"/>
                    <a:pt x="1366" y="281"/>
                  </a:cubicBezTo>
                  <a:cubicBezTo>
                    <a:pt x="1366" y="292"/>
                    <a:pt x="1355" y="303"/>
                    <a:pt x="1333" y="303"/>
                  </a:cubicBezTo>
                  <a:cubicBezTo>
                    <a:pt x="1310" y="303"/>
                    <a:pt x="1299" y="314"/>
                    <a:pt x="1288" y="336"/>
                  </a:cubicBezTo>
                  <a:cubicBezTo>
                    <a:pt x="1277" y="359"/>
                    <a:pt x="1254" y="359"/>
                    <a:pt x="1243" y="325"/>
                  </a:cubicBezTo>
                  <a:cubicBezTo>
                    <a:pt x="1232" y="303"/>
                    <a:pt x="1220" y="269"/>
                    <a:pt x="1198" y="258"/>
                  </a:cubicBezTo>
                  <a:cubicBezTo>
                    <a:pt x="1176" y="247"/>
                    <a:pt x="1176" y="224"/>
                    <a:pt x="1198" y="213"/>
                  </a:cubicBezTo>
                  <a:cubicBezTo>
                    <a:pt x="1220" y="191"/>
                    <a:pt x="1187" y="168"/>
                    <a:pt x="1153" y="168"/>
                  </a:cubicBezTo>
                  <a:cubicBezTo>
                    <a:pt x="1120" y="168"/>
                    <a:pt x="1131" y="101"/>
                    <a:pt x="1153" y="90"/>
                  </a:cubicBezTo>
                  <a:cubicBezTo>
                    <a:pt x="1164" y="79"/>
                    <a:pt x="1153" y="56"/>
                    <a:pt x="1131" y="56"/>
                  </a:cubicBezTo>
                  <a:cubicBezTo>
                    <a:pt x="1109" y="56"/>
                    <a:pt x="1109" y="23"/>
                    <a:pt x="1086" y="23"/>
                  </a:cubicBezTo>
                  <a:cubicBezTo>
                    <a:pt x="1064" y="34"/>
                    <a:pt x="1053" y="12"/>
                    <a:pt x="1030" y="0"/>
                  </a:cubicBezTo>
                  <a:cubicBezTo>
                    <a:pt x="1019" y="0"/>
                    <a:pt x="1008" y="12"/>
                    <a:pt x="996" y="12"/>
                  </a:cubicBezTo>
                  <a:cubicBezTo>
                    <a:pt x="985" y="34"/>
                    <a:pt x="963" y="12"/>
                    <a:pt x="940" y="12"/>
                  </a:cubicBezTo>
                  <a:cubicBezTo>
                    <a:pt x="918" y="12"/>
                    <a:pt x="895" y="56"/>
                    <a:pt x="929" y="68"/>
                  </a:cubicBezTo>
                  <a:cubicBezTo>
                    <a:pt x="951" y="79"/>
                    <a:pt x="918" y="112"/>
                    <a:pt x="940" y="135"/>
                  </a:cubicBezTo>
                  <a:cubicBezTo>
                    <a:pt x="963" y="157"/>
                    <a:pt x="940" y="202"/>
                    <a:pt x="974" y="224"/>
                  </a:cubicBezTo>
                  <a:cubicBezTo>
                    <a:pt x="1008" y="236"/>
                    <a:pt x="1053" y="247"/>
                    <a:pt x="1053" y="281"/>
                  </a:cubicBezTo>
                  <a:cubicBezTo>
                    <a:pt x="1053" y="325"/>
                    <a:pt x="1041" y="359"/>
                    <a:pt x="996" y="325"/>
                  </a:cubicBezTo>
                  <a:cubicBezTo>
                    <a:pt x="963" y="292"/>
                    <a:pt x="940" y="258"/>
                    <a:pt x="929" y="258"/>
                  </a:cubicBezTo>
                  <a:cubicBezTo>
                    <a:pt x="907" y="258"/>
                    <a:pt x="851" y="292"/>
                    <a:pt x="828" y="281"/>
                  </a:cubicBezTo>
                  <a:cubicBezTo>
                    <a:pt x="795" y="269"/>
                    <a:pt x="795" y="213"/>
                    <a:pt x="761" y="213"/>
                  </a:cubicBezTo>
                  <a:cubicBezTo>
                    <a:pt x="727" y="213"/>
                    <a:pt x="605" y="202"/>
                    <a:pt x="560" y="236"/>
                  </a:cubicBezTo>
                  <a:cubicBezTo>
                    <a:pt x="516" y="258"/>
                    <a:pt x="459" y="281"/>
                    <a:pt x="448" y="258"/>
                  </a:cubicBezTo>
                  <a:cubicBezTo>
                    <a:pt x="426" y="224"/>
                    <a:pt x="370" y="168"/>
                    <a:pt x="336" y="179"/>
                  </a:cubicBezTo>
                  <a:cubicBezTo>
                    <a:pt x="314" y="179"/>
                    <a:pt x="280" y="191"/>
                    <a:pt x="247" y="191"/>
                  </a:cubicBezTo>
                  <a:cubicBezTo>
                    <a:pt x="224" y="179"/>
                    <a:pt x="213" y="191"/>
                    <a:pt x="213" y="247"/>
                  </a:cubicBezTo>
                  <a:cubicBezTo>
                    <a:pt x="202" y="303"/>
                    <a:pt x="190" y="359"/>
                    <a:pt x="224" y="381"/>
                  </a:cubicBezTo>
                  <a:cubicBezTo>
                    <a:pt x="247" y="404"/>
                    <a:pt x="258" y="460"/>
                    <a:pt x="202" y="448"/>
                  </a:cubicBezTo>
                  <a:cubicBezTo>
                    <a:pt x="157" y="437"/>
                    <a:pt x="123" y="471"/>
                    <a:pt x="112" y="482"/>
                  </a:cubicBezTo>
                  <a:cubicBezTo>
                    <a:pt x="101" y="505"/>
                    <a:pt x="23" y="482"/>
                    <a:pt x="11" y="516"/>
                  </a:cubicBezTo>
                  <a:cubicBezTo>
                    <a:pt x="0" y="538"/>
                    <a:pt x="0" y="617"/>
                    <a:pt x="23" y="639"/>
                  </a:cubicBezTo>
                  <a:cubicBezTo>
                    <a:pt x="34" y="650"/>
                    <a:pt x="45" y="661"/>
                    <a:pt x="56" y="661"/>
                  </a:cubicBezTo>
                  <a:cubicBezTo>
                    <a:pt x="90" y="639"/>
                    <a:pt x="157" y="617"/>
                    <a:pt x="202" y="650"/>
                  </a:cubicBezTo>
                  <a:cubicBezTo>
                    <a:pt x="258" y="684"/>
                    <a:pt x="359" y="841"/>
                    <a:pt x="359" y="841"/>
                  </a:cubicBezTo>
                  <a:cubicBezTo>
                    <a:pt x="359" y="852"/>
                    <a:pt x="415" y="919"/>
                    <a:pt x="504" y="964"/>
                  </a:cubicBezTo>
                  <a:cubicBezTo>
                    <a:pt x="605" y="1009"/>
                    <a:pt x="682" y="1065"/>
                    <a:pt x="716" y="1099"/>
                  </a:cubicBezTo>
                  <a:cubicBezTo>
                    <a:pt x="750" y="1143"/>
                    <a:pt x="817" y="1210"/>
                    <a:pt x="873" y="1210"/>
                  </a:cubicBezTo>
                  <a:cubicBezTo>
                    <a:pt x="940" y="1210"/>
                    <a:pt x="1041" y="1210"/>
                    <a:pt x="1142" y="1255"/>
                  </a:cubicBezTo>
                  <a:cubicBezTo>
                    <a:pt x="1243" y="1300"/>
                    <a:pt x="1523" y="1401"/>
                    <a:pt x="1590" y="1457"/>
                  </a:cubicBezTo>
                  <a:cubicBezTo>
                    <a:pt x="1669" y="1513"/>
                    <a:pt x="1680" y="1524"/>
                    <a:pt x="1702" y="1536"/>
                  </a:cubicBezTo>
                  <a:cubicBezTo>
                    <a:pt x="1736" y="1536"/>
                    <a:pt x="1938" y="1547"/>
                    <a:pt x="1982" y="1558"/>
                  </a:cubicBezTo>
                  <a:cubicBezTo>
                    <a:pt x="2016" y="1558"/>
                    <a:pt x="2095" y="1558"/>
                    <a:pt x="2095" y="1569"/>
                  </a:cubicBezTo>
                  <a:cubicBezTo>
                    <a:pt x="2095" y="1592"/>
                    <a:pt x="2095" y="1603"/>
                    <a:pt x="2117" y="1603"/>
                  </a:cubicBezTo>
                  <a:cubicBezTo>
                    <a:pt x="2151" y="1592"/>
                    <a:pt x="2251" y="1603"/>
                    <a:pt x="2296" y="1625"/>
                  </a:cubicBezTo>
                  <a:cubicBezTo>
                    <a:pt x="2319" y="1648"/>
                    <a:pt x="2375" y="1692"/>
                    <a:pt x="2420" y="1726"/>
                  </a:cubicBezTo>
                  <a:cubicBezTo>
                    <a:pt x="2442" y="1704"/>
                    <a:pt x="2498" y="1704"/>
                    <a:pt x="2543" y="1715"/>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3" name="Freeform 31">
              <a:extLst>
                <a:ext uri="{FF2B5EF4-FFF2-40B4-BE49-F238E27FC236}">
                  <a16:creationId xmlns:a16="http://schemas.microsoft.com/office/drawing/2014/main" id="{391B9CD1-D2C8-3A4F-9F55-463BA1EEF550}"/>
                </a:ext>
              </a:extLst>
            </p:cNvPr>
            <p:cNvSpPr>
              <a:spLocks noChangeArrowheads="1"/>
            </p:cNvSpPr>
            <p:nvPr/>
          </p:nvSpPr>
          <p:spPr bwMode="auto">
            <a:xfrm>
              <a:off x="6834188" y="4889500"/>
              <a:ext cx="915987" cy="871538"/>
            </a:xfrm>
            <a:custGeom>
              <a:avLst/>
              <a:gdLst>
                <a:gd name="T0" fmla="*/ 90 w 2545"/>
                <a:gd name="T1" fmla="*/ 1154 h 2421"/>
                <a:gd name="T2" fmla="*/ 56 w 2545"/>
                <a:gd name="T3" fmla="*/ 1344 h 2421"/>
                <a:gd name="T4" fmla="*/ 79 w 2545"/>
                <a:gd name="T5" fmla="*/ 1434 h 2421"/>
                <a:gd name="T6" fmla="*/ 516 w 2545"/>
                <a:gd name="T7" fmla="*/ 1670 h 2421"/>
                <a:gd name="T8" fmla="*/ 1065 w 2545"/>
                <a:gd name="T9" fmla="*/ 2118 h 2421"/>
                <a:gd name="T10" fmla="*/ 1368 w 2545"/>
                <a:gd name="T11" fmla="*/ 2420 h 2421"/>
                <a:gd name="T12" fmla="*/ 1446 w 2545"/>
                <a:gd name="T13" fmla="*/ 2039 h 2421"/>
                <a:gd name="T14" fmla="*/ 1659 w 2545"/>
                <a:gd name="T15" fmla="*/ 1277 h 2421"/>
                <a:gd name="T16" fmla="*/ 2522 w 2545"/>
                <a:gd name="T17" fmla="*/ 1098 h 2421"/>
                <a:gd name="T18" fmla="*/ 2455 w 2545"/>
                <a:gd name="T19" fmla="*/ 1008 h 2421"/>
                <a:gd name="T20" fmla="*/ 2343 w 2545"/>
                <a:gd name="T21" fmla="*/ 941 h 2421"/>
                <a:gd name="T22" fmla="*/ 2219 w 2545"/>
                <a:gd name="T23" fmla="*/ 784 h 2421"/>
                <a:gd name="T24" fmla="*/ 2062 w 2545"/>
                <a:gd name="T25" fmla="*/ 706 h 2421"/>
                <a:gd name="T26" fmla="*/ 1973 w 2545"/>
                <a:gd name="T27" fmla="*/ 627 h 2421"/>
                <a:gd name="T28" fmla="*/ 1861 w 2545"/>
                <a:gd name="T29" fmla="*/ 549 h 2421"/>
                <a:gd name="T30" fmla="*/ 1805 w 2545"/>
                <a:gd name="T31" fmla="*/ 459 h 2421"/>
                <a:gd name="T32" fmla="*/ 1805 w 2545"/>
                <a:gd name="T33" fmla="*/ 392 h 2421"/>
                <a:gd name="T34" fmla="*/ 1670 w 2545"/>
                <a:gd name="T35" fmla="*/ 336 h 2421"/>
                <a:gd name="T36" fmla="*/ 1637 w 2545"/>
                <a:gd name="T37" fmla="*/ 224 h 2421"/>
                <a:gd name="T38" fmla="*/ 1536 w 2545"/>
                <a:gd name="T39" fmla="*/ 134 h 2421"/>
                <a:gd name="T40" fmla="*/ 1435 w 2545"/>
                <a:gd name="T41" fmla="*/ 44 h 2421"/>
                <a:gd name="T42" fmla="*/ 1334 w 2545"/>
                <a:gd name="T43" fmla="*/ 67 h 2421"/>
                <a:gd name="T44" fmla="*/ 1177 w 2545"/>
                <a:gd name="T45" fmla="*/ 190 h 2421"/>
                <a:gd name="T46" fmla="*/ 1054 w 2545"/>
                <a:gd name="T47" fmla="*/ 291 h 2421"/>
                <a:gd name="T48" fmla="*/ 964 w 2545"/>
                <a:gd name="T49" fmla="*/ 370 h 2421"/>
                <a:gd name="T50" fmla="*/ 897 w 2545"/>
                <a:gd name="T51" fmla="*/ 459 h 2421"/>
                <a:gd name="T52" fmla="*/ 819 w 2545"/>
                <a:gd name="T53" fmla="*/ 347 h 2421"/>
                <a:gd name="T54" fmla="*/ 706 w 2545"/>
                <a:gd name="T55" fmla="*/ 302 h 2421"/>
                <a:gd name="T56" fmla="*/ 673 w 2545"/>
                <a:gd name="T57" fmla="*/ 123 h 2421"/>
                <a:gd name="T58" fmla="*/ 594 w 2545"/>
                <a:gd name="T59" fmla="*/ 33 h 2421"/>
                <a:gd name="T60" fmla="*/ 448 w 2545"/>
                <a:gd name="T61" fmla="*/ 190 h 2421"/>
                <a:gd name="T62" fmla="*/ 426 w 2545"/>
                <a:gd name="T63" fmla="*/ 313 h 2421"/>
                <a:gd name="T64" fmla="*/ 337 w 2545"/>
                <a:gd name="T65" fmla="*/ 493 h 2421"/>
                <a:gd name="T66" fmla="*/ 281 w 2545"/>
                <a:gd name="T67" fmla="*/ 537 h 2421"/>
                <a:gd name="T68" fmla="*/ 202 w 2545"/>
                <a:gd name="T69" fmla="*/ 616 h 2421"/>
                <a:gd name="T70" fmla="*/ 0 w 2545"/>
                <a:gd name="T71" fmla="*/ 1120 h 2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45" h="2421">
                  <a:moveTo>
                    <a:pt x="90" y="1154"/>
                  </a:moveTo>
                  <a:lnTo>
                    <a:pt x="90" y="1154"/>
                  </a:lnTo>
                  <a:cubicBezTo>
                    <a:pt x="101" y="1188"/>
                    <a:pt x="101" y="1277"/>
                    <a:pt x="79" y="1288"/>
                  </a:cubicBezTo>
                  <a:cubicBezTo>
                    <a:pt x="56" y="1288"/>
                    <a:pt x="56" y="1311"/>
                    <a:pt x="56" y="1344"/>
                  </a:cubicBezTo>
                  <a:cubicBezTo>
                    <a:pt x="45" y="1367"/>
                    <a:pt x="45" y="1401"/>
                    <a:pt x="34" y="1423"/>
                  </a:cubicBezTo>
                  <a:cubicBezTo>
                    <a:pt x="56" y="1423"/>
                    <a:pt x="68" y="1434"/>
                    <a:pt x="79" y="1434"/>
                  </a:cubicBezTo>
                  <a:cubicBezTo>
                    <a:pt x="123" y="1434"/>
                    <a:pt x="180" y="1501"/>
                    <a:pt x="269" y="1546"/>
                  </a:cubicBezTo>
                  <a:cubicBezTo>
                    <a:pt x="370" y="1591"/>
                    <a:pt x="482" y="1647"/>
                    <a:pt x="516" y="1670"/>
                  </a:cubicBezTo>
                  <a:cubicBezTo>
                    <a:pt x="538" y="1703"/>
                    <a:pt x="729" y="1849"/>
                    <a:pt x="830" y="1927"/>
                  </a:cubicBezTo>
                  <a:cubicBezTo>
                    <a:pt x="942" y="2006"/>
                    <a:pt x="1043" y="2084"/>
                    <a:pt x="1065" y="2118"/>
                  </a:cubicBezTo>
                  <a:cubicBezTo>
                    <a:pt x="1087" y="2140"/>
                    <a:pt x="1278" y="2353"/>
                    <a:pt x="1334" y="2398"/>
                  </a:cubicBezTo>
                  <a:cubicBezTo>
                    <a:pt x="1345" y="2398"/>
                    <a:pt x="1356" y="2409"/>
                    <a:pt x="1368" y="2420"/>
                  </a:cubicBezTo>
                  <a:cubicBezTo>
                    <a:pt x="1368" y="2420"/>
                    <a:pt x="1401" y="2252"/>
                    <a:pt x="1401" y="2196"/>
                  </a:cubicBezTo>
                  <a:cubicBezTo>
                    <a:pt x="1412" y="2151"/>
                    <a:pt x="1457" y="2073"/>
                    <a:pt x="1446" y="2039"/>
                  </a:cubicBezTo>
                  <a:cubicBezTo>
                    <a:pt x="1435" y="2017"/>
                    <a:pt x="1334" y="1950"/>
                    <a:pt x="1334" y="1950"/>
                  </a:cubicBezTo>
                  <a:cubicBezTo>
                    <a:pt x="1659" y="1277"/>
                    <a:pt x="1659" y="1277"/>
                    <a:pt x="1659" y="1277"/>
                  </a:cubicBezTo>
                  <a:cubicBezTo>
                    <a:pt x="2522" y="1244"/>
                    <a:pt x="2522" y="1244"/>
                    <a:pt x="2522" y="1244"/>
                  </a:cubicBezTo>
                  <a:cubicBezTo>
                    <a:pt x="2522" y="1244"/>
                    <a:pt x="2488" y="1132"/>
                    <a:pt x="2522" y="1098"/>
                  </a:cubicBezTo>
                  <a:cubicBezTo>
                    <a:pt x="2544" y="1064"/>
                    <a:pt x="2544" y="1053"/>
                    <a:pt x="2522" y="1042"/>
                  </a:cubicBezTo>
                  <a:cubicBezTo>
                    <a:pt x="2488" y="1031"/>
                    <a:pt x="2488" y="997"/>
                    <a:pt x="2455" y="1008"/>
                  </a:cubicBezTo>
                  <a:cubicBezTo>
                    <a:pt x="2410" y="1019"/>
                    <a:pt x="2399" y="1008"/>
                    <a:pt x="2387" y="986"/>
                  </a:cubicBezTo>
                  <a:cubicBezTo>
                    <a:pt x="2376" y="963"/>
                    <a:pt x="2354" y="941"/>
                    <a:pt x="2343" y="941"/>
                  </a:cubicBezTo>
                  <a:cubicBezTo>
                    <a:pt x="2332" y="930"/>
                    <a:pt x="2320" y="885"/>
                    <a:pt x="2320" y="863"/>
                  </a:cubicBezTo>
                  <a:cubicBezTo>
                    <a:pt x="2309" y="829"/>
                    <a:pt x="2253" y="784"/>
                    <a:pt x="2219" y="784"/>
                  </a:cubicBezTo>
                  <a:cubicBezTo>
                    <a:pt x="2186" y="784"/>
                    <a:pt x="2141" y="784"/>
                    <a:pt x="2130" y="762"/>
                  </a:cubicBezTo>
                  <a:cubicBezTo>
                    <a:pt x="2119" y="739"/>
                    <a:pt x="2074" y="762"/>
                    <a:pt x="2062" y="706"/>
                  </a:cubicBezTo>
                  <a:cubicBezTo>
                    <a:pt x="2051" y="661"/>
                    <a:pt x="2040" y="661"/>
                    <a:pt x="2018" y="672"/>
                  </a:cubicBezTo>
                  <a:cubicBezTo>
                    <a:pt x="1984" y="672"/>
                    <a:pt x="1995" y="650"/>
                    <a:pt x="1973" y="627"/>
                  </a:cubicBezTo>
                  <a:cubicBezTo>
                    <a:pt x="1950" y="605"/>
                    <a:pt x="1928" y="594"/>
                    <a:pt x="1917" y="571"/>
                  </a:cubicBezTo>
                  <a:cubicBezTo>
                    <a:pt x="1894" y="549"/>
                    <a:pt x="1894" y="560"/>
                    <a:pt x="1861" y="549"/>
                  </a:cubicBezTo>
                  <a:cubicBezTo>
                    <a:pt x="1827" y="526"/>
                    <a:pt x="1793" y="470"/>
                    <a:pt x="1793" y="470"/>
                  </a:cubicBezTo>
                  <a:cubicBezTo>
                    <a:pt x="1793" y="470"/>
                    <a:pt x="1793" y="459"/>
                    <a:pt x="1805" y="459"/>
                  </a:cubicBezTo>
                  <a:lnTo>
                    <a:pt x="1805" y="459"/>
                  </a:lnTo>
                  <a:cubicBezTo>
                    <a:pt x="1805" y="459"/>
                    <a:pt x="1838" y="381"/>
                    <a:pt x="1805" y="392"/>
                  </a:cubicBezTo>
                  <a:cubicBezTo>
                    <a:pt x="1771" y="392"/>
                    <a:pt x="1771" y="347"/>
                    <a:pt x="1749" y="358"/>
                  </a:cubicBezTo>
                  <a:cubicBezTo>
                    <a:pt x="1726" y="370"/>
                    <a:pt x="1704" y="325"/>
                    <a:pt x="1670" y="336"/>
                  </a:cubicBezTo>
                  <a:cubicBezTo>
                    <a:pt x="1648" y="358"/>
                    <a:pt x="1625" y="325"/>
                    <a:pt x="1637" y="302"/>
                  </a:cubicBezTo>
                  <a:cubicBezTo>
                    <a:pt x="1659" y="269"/>
                    <a:pt x="1614" y="235"/>
                    <a:pt x="1637" y="224"/>
                  </a:cubicBezTo>
                  <a:cubicBezTo>
                    <a:pt x="1659" y="213"/>
                    <a:pt x="1614" y="157"/>
                    <a:pt x="1592" y="168"/>
                  </a:cubicBezTo>
                  <a:cubicBezTo>
                    <a:pt x="1558" y="168"/>
                    <a:pt x="1525" y="157"/>
                    <a:pt x="1536" y="134"/>
                  </a:cubicBezTo>
                  <a:cubicBezTo>
                    <a:pt x="1547" y="101"/>
                    <a:pt x="1513" y="44"/>
                    <a:pt x="1491" y="33"/>
                  </a:cubicBezTo>
                  <a:cubicBezTo>
                    <a:pt x="1457" y="33"/>
                    <a:pt x="1435" y="11"/>
                    <a:pt x="1435" y="44"/>
                  </a:cubicBezTo>
                  <a:cubicBezTo>
                    <a:pt x="1423" y="67"/>
                    <a:pt x="1412" y="0"/>
                    <a:pt x="1390" y="11"/>
                  </a:cubicBezTo>
                  <a:cubicBezTo>
                    <a:pt x="1368" y="22"/>
                    <a:pt x="1356" y="67"/>
                    <a:pt x="1334" y="67"/>
                  </a:cubicBezTo>
                  <a:cubicBezTo>
                    <a:pt x="1323" y="67"/>
                    <a:pt x="1312" y="89"/>
                    <a:pt x="1278" y="123"/>
                  </a:cubicBezTo>
                  <a:cubicBezTo>
                    <a:pt x="1256" y="146"/>
                    <a:pt x="1199" y="168"/>
                    <a:pt x="1177" y="190"/>
                  </a:cubicBezTo>
                  <a:cubicBezTo>
                    <a:pt x="1166" y="201"/>
                    <a:pt x="1166" y="257"/>
                    <a:pt x="1143" y="257"/>
                  </a:cubicBezTo>
                  <a:cubicBezTo>
                    <a:pt x="1110" y="257"/>
                    <a:pt x="1054" y="257"/>
                    <a:pt x="1054" y="291"/>
                  </a:cubicBezTo>
                  <a:cubicBezTo>
                    <a:pt x="1043" y="313"/>
                    <a:pt x="1020" y="325"/>
                    <a:pt x="998" y="313"/>
                  </a:cubicBezTo>
                  <a:cubicBezTo>
                    <a:pt x="975" y="313"/>
                    <a:pt x="987" y="370"/>
                    <a:pt x="964" y="370"/>
                  </a:cubicBezTo>
                  <a:cubicBezTo>
                    <a:pt x="953" y="381"/>
                    <a:pt x="942" y="437"/>
                    <a:pt x="942" y="459"/>
                  </a:cubicBezTo>
                  <a:cubicBezTo>
                    <a:pt x="942" y="470"/>
                    <a:pt x="897" y="482"/>
                    <a:pt x="897" y="459"/>
                  </a:cubicBezTo>
                  <a:cubicBezTo>
                    <a:pt x="897" y="426"/>
                    <a:pt x="830" y="426"/>
                    <a:pt x="841" y="403"/>
                  </a:cubicBezTo>
                  <a:cubicBezTo>
                    <a:pt x="852" y="370"/>
                    <a:pt x="852" y="347"/>
                    <a:pt x="819" y="347"/>
                  </a:cubicBezTo>
                  <a:cubicBezTo>
                    <a:pt x="774" y="358"/>
                    <a:pt x="740" y="358"/>
                    <a:pt x="729" y="336"/>
                  </a:cubicBezTo>
                  <a:cubicBezTo>
                    <a:pt x="729" y="313"/>
                    <a:pt x="717" y="302"/>
                    <a:pt x="706" y="302"/>
                  </a:cubicBezTo>
                  <a:cubicBezTo>
                    <a:pt x="695" y="302"/>
                    <a:pt x="695" y="168"/>
                    <a:pt x="695" y="168"/>
                  </a:cubicBezTo>
                  <a:cubicBezTo>
                    <a:pt x="695" y="168"/>
                    <a:pt x="661" y="146"/>
                    <a:pt x="673" y="123"/>
                  </a:cubicBezTo>
                  <a:cubicBezTo>
                    <a:pt x="673" y="101"/>
                    <a:pt x="661" y="89"/>
                    <a:pt x="639" y="89"/>
                  </a:cubicBezTo>
                  <a:cubicBezTo>
                    <a:pt x="617" y="89"/>
                    <a:pt x="605" y="56"/>
                    <a:pt x="594" y="33"/>
                  </a:cubicBezTo>
                  <a:cubicBezTo>
                    <a:pt x="572" y="22"/>
                    <a:pt x="516" y="22"/>
                    <a:pt x="482" y="44"/>
                  </a:cubicBezTo>
                  <a:cubicBezTo>
                    <a:pt x="460" y="67"/>
                    <a:pt x="437" y="157"/>
                    <a:pt x="448" y="190"/>
                  </a:cubicBezTo>
                  <a:cubicBezTo>
                    <a:pt x="460" y="213"/>
                    <a:pt x="505" y="213"/>
                    <a:pt x="482" y="246"/>
                  </a:cubicBezTo>
                  <a:cubicBezTo>
                    <a:pt x="460" y="269"/>
                    <a:pt x="437" y="291"/>
                    <a:pt x="426" y="313"/>
                  </a:cubicBezTo>
                  <a:cubicBezTo>
                    <a:pt x="426" y="347"/>
                    <a:pt x="404" y="336"/>
                    <a:pt x="392" y="392"/>
                  </a:cubicBezTo>
                  <a:cubicBezTo>
                    <a:pt x="381" y="437"/>
                    <a:pt x="348" y="459"/>
                    <a:pt x="337" y="493"/>
                  </a:cubicBezTo>
                  <a:cubicBezTo>
                    <a:pt x="337" y="515"/>
                    <a:pt x="325" y="537"/>
                    <a:pt x="303" y="549"/>
                  </a:cubicBezTo>
                  <a:cubicBezTo>
                    <a:pt x="292" y="549"/>
                    <a:pt x="292" y="537"/>
                    <a:pt x="281" y="537"/>
                  </a:cubicBezTo>
                  <a:cubicBezTo>
                    <a:pt x="281" y="560"/>
                    <a:pt x="281" y="571"/>
                    <a:pt x="269" y="571"/>
                  </a:cubicBezTo>
                  <a:cubicBezTo>
                    <a:pt x="236" y="582"/>
                    <a:pt x="202" y="582"/>
                    <a:pt x="202" y="616"/>
                  </a:cubicBezTo>
                  <a:cubicBezTo>
                    <a:pt x="191" y="650"/>
                    <a:pt x="157" y="661"/>
                    <a:pt x="157" y="661"/>
                  </a:cubicBezTo>
                  <a:cubicBezTo>
                    <a:pt x="0" y="1120"/>
                    <a:pt x="0" y="1120"/>
                    <a:pt x="0" y="1120"/>
                  </a:cubicBezTo>
                  <a:cubicBezTo>
                    <a:pt x="0" y="1120"/>
                    <a:pt x="79" y="1109"/>
                    <a:pt x="90" y="1154"/>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4" name="Freeform 32">
              <a:extLst>
                <a:ext uri="{FF2B5EF4-FFF2-40B4-BE49-F238E27FC236}">
                  <a16:creationId xmlns:a16="http://schemas.microsoft.com/office/drawing/2014/main" id="{17D892C0-26A1-B243-A878-E51EBACFFCBE}"/>
                </a:ext>
              </a:extLst>
            </p:cNvPr>
            <p:cNvSpPr>
              <a:spLocks noChangeArrowheads="1"/>
            </p:cNvSpPr>
            <p:nvPr/>
          </p:nvSpPr>
          <p:spPr bwMode="auto">
            <a:xfrm>
              <a:off x="5729288" y="4752975"/>
              <a:ext cx="1162050" cy="779463"/>
            </a:xfrm>
            <a:custGeom>
              <a:avLst/>
              <a:gdLst>
                <a:gd name="T0" fmla="*/ 123 w 3228"/>
                <a:gd name="T1" fmla="*/ 683 h 2163"/>
                <a:gd name="T2" fmla="*/ 112 w 3228"/>
                <a:gd name="T3" fmla="*/ 795 h 2163"/>
                <a:gd name="T4" fmla="*/ 202 w 3228"/>
                <a:gd name="T5" fmla="*/ 863 h 2163"/>
                <a:gd name="T6" fmla="*/ 235 w 3228"/>
                <a:gd name="T7" fmla="*/ 1109 h 2163"/>
                <a:gd name="T8" fmla="*/ 336 w 3228"/>
                <a:gd name="T9" fmla="*/ 1176 h 2163"/>
                <a:gd name="T10" fmla="*/ 369 w 3228"/>
                <a:gd name="T11" fmla="*/ 1244 h 2163"/>
                <a:gd name="T12" fmla="*/ 325 w 3228"/>
                <a:gd name="T13" fmla="*/ 1456 h 2163"/>
                <a:gd name="T14" fmla="*/ 224 w 3228"/>
                <a:gd name="T15" fmla="*/ 1546 h 2163"/>
                <a:gd name="T16" fmla="*/ 157 w 3228"/>
                <a:gd name="T17" fmla="*/ 1647 h 2163"/>
                <a:gd name="T18" fmla="*/ 0 w 3228"/>
                <a:gd name="T19" fmla="*/ 1703 h 2163"/>
                <a:gd name="T20" fmla="*/ 224 w 3228"/>
                <a:gd name="T21" fmla="*/ 1838 h 2163"/>
                <a:gd name="T22" fmla="*/ 638 w 3228"/>
                <a:gd name="T23" fmla="*/ 2028 h 2163"/>
                <a:gd name="T24" fmla="*/ 975 w 3228"/>
                <a:gd name="T25" fmla="*/ 2017 h 2163"/>
                <a:gd name="T26" fmla="*/ 1535 w 3228"/>
                <a:gd name="T27" fmla="*/ 2140 h 2163"/>
                <a:gd name="T28" fmla="*/ 1882 w 3228"/>
                <a:gd name="T29" fmla="*/ 2006 h 2163"/>
                <a:gd name="T30" fmla="*/ 2275 w 3228"/>
                <a:gd name="T31" fmla="*/ 1838 h 2163"/>
                <a:gd name="T32" fmla="*/ 2375 w 3228"/>
                <a:gd name="T33" fmla="*/ 1725 h 2163"/>
                <a:gd name="T34" fmla="*/ 2544 w 3228"/>
                <a:gd name="T35" fmla="*/ 1714 h 2163"/>
                <a:gd name="T36" fmla="*/ 2443 w 3228"/>
                <a:gd name="T37" fmla="*/ 1647 h 2163"/>
                <a:gd name="T38" fmla="*/ 2510 w 3228"/>
                <a:gd name="T39" fmla="*/ 1625 h 2163"/>
                <a:gd name="T40" fmla="*/ 2600 w 3228"/>
                <a:gd name="T41" fmla="*/ 1613 h 2163"/>
                <a:gd name="T42" fmla="*/ 2622 w 3228"/>
                <a:gd name="T43" fmla="*/ 1692 h 2163"/>
                <a:gd name="T44" fmla="*/ 2700 w 3228"/>
                <a:gd name="T45" fmla="*/ 1613 h 2163"/>
                <a:gd name="T46" fmla="*/ 2723 w 3228"/>
                <a:gd name="T47" fmla="*/ 1681 h 2163"/>
                <a:gd name="T48" fmla="*/ 2667 w 3228"/>
                <a:gd name="T49" fmla="*/ 1737 h 2163"/>
                <a:gd name="T50" fmla="*/ 2880 w 3228"/>
                <a:gd name="T51" fmla="*/ 1725 h 2163"/>
                <a:gd name="T52" fmla="*/ 3104 w 3228"/>
                <a:gd name="T53" fmla="*/ 1804 h 2163"/>
                <a:gd name="T54" fmla="*/ 3149 w 3228"/>
                <a:gd name="T55" fmla="*/ 1669 h 2163"/>
                <a:gd name="T56" fmla="*/ 3070 w 3228"/>
                <a:gd name="T57" fmla="*/ 1501 h 2163"/>
                <a:gd name="T58" fmla="*/ 2533 w 3228"/>
                <a:gd name="T59" fmla="*/ 1053 h 2163"/>
                <a:gd name="T60" fmla="*/ 2420 w 3228"/>
                <a:gd name="T61" fmla="*/ 930 h 2163"/>
                <a:gd name="T62" fmla="*/ 2342 w 3228"/>
                <a:gd name="T63" fmla="*/ 818 h 2163"/>
                <a:gd name="T64" fmla="*/ 2308 w 3228"/>
                <a:gd name="T65" fmla="*/ 739 h 2163"/>
                <a:gd name="T66" fmla="*/ 2252 w 3228"/>
                <a:gd name="T67" fmla="*/ 650 h 2163"/>
                <a:gd name="T68" fmla="*/ 2140 w 3228"/>
                <a:gd name="T69" fmla="*/ 762 h 2163"/>
                <a:gd name="T70" fmla="*/ 2039 w 3228"/>
                <a:gd name="T71" fmla="*/ 818 h 2163"/>
                <a:gd name="T72" fmla="*/ 1860 w 3228"/>
                <a:gd name="T73" fmla="*/ 717 h 2163"/>
                <a:gd name="T74" fmla="*/ 1871 w 3228"/>
                <a:gd name="T75" fmla="*/ 582 h 2163"/>
                <a:gd name="T76" fmla="*/ 1838 w 3228"/>
                <a:gd name="T77" fmla="*/ 369 h 2163"/>
                <a:gd name="T78" fmla="*/ 1613 w 3228"/>
                <a:gd name="T79" fmla="*/ 392 h 2163"/>
                <a:gd name="T80" fmla="*/ 1502 w 3228"/>
                <a:gd name="T81" fmla="*/ 224 h 2163"/>
                <a:gd name="T82" fmla="*/ 1289 w 3228"/>
                <a:gd name="T83" fmla="*/ 11 h 2163"/>
                <a:gd name="T84" fmla="*/ 1289 w 3228"/>
                <a:gd name="T85" fmla="*/ 201 h 2163"/>
                <a:gd name="T86" fmla="*/ 1233 w 3228"/>
                <a:gd name="T87" fmla="*/ 246 h 2163"/>
                <a:gd name="T88" fmla="*/ 1154 w 3228"/>
                <a:gd name="T89" fmla="*/ 347 h 2163"/>
                <a:gd name="T90" fmla="*/ 986 w 3228"/>
                <a:gd name="T91" fmla="*/ 414 h 2163"/>
                <a:gd name="T92" fmla="*/ 818 w 3228"/>
                <a:gd name="T93" fmla="*/ 459 h 2163"/>
                <a:gd name="T94" fmla="*/ 728 w 3228"/>
                <a:gd name="T95" fmla="*/ 493 h 2163"/>
                <a:gd name="T96" fmla="*/ 627 w 3228"/>
                <a:gd name="T97" fmla="*/ 358 h 2163"/>
                <a:gd name="T98" fmla="*/ 482 w 3228"/>
                <a:gd name="T99" fmla="*/ 425 h 2163"/>
                <a:gd name="T100" fmla="*/ 571 w 3228"/>
                <a:gd name="T101" fmla="*/ 515 h 2163"/>
                <a:gd name="T102" fmla="*/ 459 w 3228"/>
                <a:gd name="T103" fmla="*/ 582 h 2163"/>
                <a:gd name="T104" fmla="*/ 224 w 3228"/>
                <a:gd name="T105" fmla="*/ 627 h 2163"/>
                <a:gd name="T106" fmla="*/ 123 w 3228"/>
                <a:gd name="T107" fmla="*/ 6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28" h="2163">
                  <a:moveTo>
                    <a:pt x="123" y="683"/>
                  </a:moveTo>
                  <a:lnTo>
                    <a:pt x="123" y="683"/>
                  </a:lnTo>
                  <a:cubicBezTo>
                    <a:pt x="89" y="694"/>
                    <a:pt x="78" y="717"/>
                    <a:pt x="100" y="739"/>
                  </a:cubicBezTo>
                  <a:cubicBezTo>
                    <a:pt x="112" y="751"/>
                    <a:pt x="100" y="784"/>
                    <a:pt x="112" y="795"/>
                  </a:cubicBezTo>
                  <a:cubicBezTo>
                    <a:pt x="134" y="807"/>
                    <a:pt x="157" y="807"/>
                    <a:pt x="157" y="840"/>
                  </a:cubicBezTo>
                  <a:cubicBezTo>
                    <a:pt x="157" y="863"/>
                    <a:pt x="168" y="863"/>
                    <a:pt x="202" y="863"/>
                  </a:cubicBezTo>
                  <a:cubicBezTo>
                    <a:pt x="235" y="863"/>
                    <a:pt x="257" y="885"/>
                    <a:pt x="235" y="907"/>
                  </a:cubicBezTo>
                  <a:cubicBezTo>
                    <a:pt x="213" y="930"/>
                    <a:pt x="224" y="1098"/>
                    <a:pt x="235" y="1109"/>
                  </a:cubicBezTo>
                  <a:cubicBezTo>
                    <a:pt x="235" y="1120"/>
                    <a:pt x="269" y="1131"/>
                    <a:pt x="291" y="1131"/>
                  </a:cubicBezTo>
                  <a:cubicBezTo>
                    <a:pt x="313" y="1131"/>
                    <a:pt x="313" y="1165"/>
                    <a:pt x="336" y="1176"/>
                  </a:cubicBezTo>
                  <a:cubicBezTo>
                    <a:pt x="358" y="1187"/>
                    <a:pt x="392" y="1187"/>
                    <a:pt x="403" y="1199"/>
                  </a:cubicBezTo>
                  <a:cubicBezTo>
                    <a:pt x="414" y="1210"/>
                    <a:pt x="381" y="1221"/>
                    <a:pt x="369" y="1244"/>
                  </a:cubicBezTo>
                  <a:cubicBezTo>
                    <a:pt x="358" y="1255"/>
                    <a:pt x="358" y="1389"/>
                    <a:pt x="358" y="1412"/>
                  </a:cubicBezTo>
                  <a:cubicBezTo>
                    <a:pt x="369" y="1434"/>
                    <a:pt x="347" y="1445"/>
                    <a:pt x="325" y="1456"/>
                  </a:cubicBezTo>
                  <a:cubicBezTo>
                    <a:pt x="302" y="1479"/>
                    <a:pt x="291" y="1513"/>
                    <a:pt x="291" y="1535"/>
                  </a:cubicBezTo>
                  <a:cubicBezTo>
                    <a:pt x="280" y="1558"/>
                    <a:pt x="257" y="1558"/>
                    <a:pt x="224" y="1546"/>
                  </a:cubicBezTo>
                  <a:cubicBezTo>
                    <a:pt x="190" y="1524"/>
                    <a:pt x="157" y="1558"/>
                    <a:pt x="179" y="1580"/>
                  </a:cubicBezTo>
                  <a:cubicBezTo>
                    <a:pt x="190" y="1591"/>
                    <a:pt x="179" y="1647"/>
                    <a:pt x="157" y="1647"/>
                  </a:cubicBezTo>
                  <a:cubicBezTo>
                    <a:pt x="145" y="1658"/>
                    <a:pt x="179" y="1692"/>
                    <a:pt x="123" y="1692"/>
                  </a:cubicBezTo>
                  <a:cubicBezTo>
                    <a:pt x="78" y="1681"/>
                    <a:pt x="22" y="1681"/>
                    <a:pt x="0" y="1703"/>
                  </a:cubicBezTo>
                  <a:cubicBezTo>
                    <a:pt x="0" y="1714"/>
                    <a:pt x="11" y="1714"/>
                    <a:pt x="22" y="1725"/>
                  </a:cubicBezTo>
                  <a:cubicBezTo>
                    <a:pt x="44" y="1759"/>
                    <a:pt x="145" y="1826"/>
                    <a:pt x="224" y="1838"/>
                  </a:cubicBezTo>
                  <a:cubicBezTo>
                    <a:pt x="302" y="1849"/>
                    <a:pt x="448" y="1894"/>
                    <a:pt x="504" y="1916"/>
                  </a:cubicBezTo>
                  <a:cubicBezTo>
                    <a:pt x="549" y="1949"/>
                    <a:pt x="605" y="2017"/>
                    <a:pt x="638" y="2028"/>
                  </a:cubicBezTo>
                  <a:cubicBezTo>
                    <a:pt x="661" y="2051"/>
                    <a:pt x="672" y="2039"/>
                    <a:pt x="683" y="2028"/>
                  </a:cubicBezTo>
                  <a:cubicBezTo>
                    <a:pt x="706" y="2017"/>
                    <a:pt x="862" y="2006"/>
                    <a:pt x="975" y="2017"/>
                  </a:cubicBezTo>
                  <a:cubicBezTo>
                    <a:pt x="1075" y="2039"/>
                    <a:pt x="1221" y="2118"/>
                    <a:pt x="1300" y="2140"/>
                  </a:cubicBezTo>
                  <a:cubicBezTo>
                    <a:pt x="1367" y="2162"/>
                    <a:pt x="1468" y="2162"/>
                    <a:pt x="1535" y="2140"/>
                  </a:cubicBezTo>
                  <a:cubicBezTo>
                    <a:pt x="1602" y="2118"/>
                    <a:pt x="1737" y="2107"/>
                    <a:pt x="1782" y="2073"/>
                  </a:cubicBezTo>
                  <a:cubicBezTo>
                    <a:pt x="1838" y="2039"/>
                    <a:pt x="1849" y="2017"/>
                    <a:pt x="1882" y="2006"/>
                  </a:cubicBezTo>
                  <a:cubicBezTo>
                    <a:pt x="1916" y="1994"/>
                    <a:pt x="1983" y="1983"/>
                    <a:pt x="2051" y="1961"/>
                  </a:cubicBezTo>
                  <a:cubicBezTo>
                    <a:pt x="2107" y="1927"/>
                    <a:pt x="2230" y="1882"/>
                    <a:pt x="2275" y="1838"/>
                  </a:cubicBezTo>
                  <a:cubicBezTo>
                    <a:pt x="2331" y="1793"/>
                    <a:pt x="2331" y="1793"/>
                    <a:pt x="2331" y="1770"/>
                  </a:cubicBezTo>
                  <a:cubicBezTo>
                    <a:pt x="2331" y="1737"/>
                    <a:pt x="2331" y="1737"/>
                    <a:pt x="2375" y="1725"/>
                  </a:cubicBezTo>
                  <a:cubicBezTo>
                    <a:pt x="2420" y="1714"/>
                    <a:pt x="2488" y="1725"/>
                    <a:pt x="2521" y="1737"/>
                  </a:cubicBezTo>
                  <a:cubicBezTo>
                    <a:pt x="2555" y="1737"/>
                    <a:pt x="2566" y="1714"/>
                    <a:pt x="2544" y="1714"/>
                  </a:cubicBezTo>
                  <a:cubicBezTo>
                    <a:pt x="2521" y="1714"/>
                    <a:pt x="2476" y="1681"/>
                    <a:pt x="2443" y="1681"/>
                  </a:cubicBezTo>
                  <a:cubicBezTo>
                    <a:pt x="2420" y="1669"/>
                    <a:pt x="2398" y="1647"/>
                    <a:pt x="2443" y="1647"/>
                  </a:cubicBezTo>
                  <a:cubicBezTo>
                    <a:pt x="2476" y="1647"/>
                    <a:pt x="2510" y="1658"/>
                    <a:pt x="2521" y="1647"/>
                  </a:cubicBezTo>
                  <a:cubicBezTo>
                    <a:pt x="2533" y="1647"/>
                    <a:pt x="2533" y="1636"/>
                    <a:pt x="2510" y="1625"/>
                  </a:cubicBezTo>
                  <a:cubicBezTo>
                    <a:pt x="2499" y="1602"/>
                    <a:pt x="2521" y="1580"/>
                    <a:pt x="2544" y="1580"/>
                  </a:cubicBezTo>
                  <a:cubicBezTo>
                    <a:pt x="2566" y="1591"/>
                    <a:pt x="2600" y="1602"/>
                    <a:pt x="2600" y="1613"/>
                  </a:cubicBezTo>
                  <a:cubicBezTo>
                    <a:pt x="2611" y="1636"/>
                    <a:pt x="2577" y="1647"/>
                    <a:pt x="2589" y="1669"/>
                  </a:cubicBezTo>
                  <a:cubicBezTo>
                    <a:pt x="2589" y="1692"/>
                    <a:pt x="2600" y="1703"/>
                    <a:pt x="2622" y="1692"/>
                  </a:cubicBezTo>
                  <a:cubicBezTo>
                    <a:pt x="2633" y="1681"/>
                    <a:pt x="2633" y="1647"/>
                    <a:pt x="2644" y="1636"/>
                  </a:cubicBezTo>
                  <a:cubicBezTo>
                    <a:pt x="2656" y="1625"/>
                    <a:pt x="2678" y="1625"/>
                    <a:pt x="2700" y="1613"/>
                  </a:cubicBezTo>
                  <a:cubicBezTo>
                    <a:pt x="2712" y="1602"/>
                    <a:pt x="2734" y="1602"/>
                    <a:pt x="2745" y="1625"/>
                  </a:cubicBezTo>
                  <a:cubicBezTo>
                    <a:pt x="2757" y="1636"/>
                    <a:pt x="2757" y="1658"/>
                    <a:pt x="2723" y="1681"/>
                  </a:cubicBezTo>
                  <a:cubicBezTo>
                    <a:pt x="2689" y="1714"/>
                    <a:pt x="2656" y="1714"/>
                    <a:pt x="2644" y="1725"/>
                  </a:cubicBezTo>
                  <a:cubicBezTo>
                    <a:pt x="2622" y="1737"/>
                    <a:pt x="2622" y="1748"/>
                    <a:pt x="2667" y="1737"/>
                  </a:cubicBezTo>
                  <a:cubicBezTo>
                    <a:pt x="2723" y="1737"/>
                    <a:pt x="2779" y="1725"/>
                    <a:pt x="2824" y="1725"/>
                  </a:cubicBezTo>
                  <a:cubicBezTo>
                    <a:pt x="2846" y="1725"/>
                    <a:pt x="2857" y="1725"/>
                    <a:pt x="2880" y="1725"/>
                  </a:cubicBezTo>
                  <a:cubicBezTo>
                    <a:pt x="2902" y="1737"/>
                    <a:pt x="2925" y="1737"/>
                    <a:pt x="2936" y="1748"/>
                  </a:cubicBezTo>
                  <a:cubicBezTo>
                    <a:pt x="2969" y="1759"/>
                    <a:pt x="3048" y="1793"/>
                    <a:pt x="3104" y="1804"/>
                  </a:cubicBezTo>
                  <a:cubicBezTo>
                    <a:pt x="3115" y="1782"/>
                    <a:pt x="3115" y="1748"/>
                    <a:pt x="3126" y="1725"/>
                  </a:cubicBezTo>
                  <a:cubicBezTo>
                    <a:pt x="3126" y="1692"/>
                    <a:pt x="3126" y="1669"/>
                    <a:pt x="3149" y="1669"/>
                  </a:cubicBezTo>
                  <a:cubicBezTo>
                    <a:pt x="3171" y="1658"/>
                    <a:pt x="3171" y="1569"/>
                    <a:pt x="3160" y="1535"/>
                  </a:cubicBezTo>
                  <a:cubicBezTo>
                    <a:pt x="3149" y="1490"/>
                    <a:pt x="3070" y="1501"/>
                    <a:pt x="3070" y="1501"/>
                  </a:cubicBezTo>
                  <a:cubicBezTo>
                    <a:pt x="3227" y="1042"/>
                    <a:pt x="3227" y="1042"/>
                    <a:pt x="3227" y="1042"/>
                  </a:cubicBezTo>
                  <a:cubicBezTo>
                    <a:pt x="2533" y="1053"/>
                    <a:pt x="2533" y="1053"/>
                    <a:pt x="2533" y="1053"/>
                  </a:cubicBezTo>
                  <a:cubicBezTo>
                    <a:pt x="2533" y="941"/>
                    <a:pt x="2533" y="941"/>
                    <a:pt x="2533" y="941"/>
                  </a:cubicBezTo>
                  <a:cubicBezTo>
                    <a:pt x="2533" y="941"/>
                    <a:pt x="2431" y="941"/>
                    <a:pt x="2420" y="930"/>
                  </a:cubicBezTo>
                  <a:cubicBezTo>
                    <a:pt x="2409" y="907"/>
                    <a:pt x="2387" y="896"/>
                    <a:pt x="2364" y="896"/>
                  </a:cubicBezTo>
                  <a:cubicBezTo>
                    <a:pt x="2353" y="907"/>
                    <a:pt x="2342" y="851"/>
                    <a:pt x="2342" y="818"/>
                  </a:cubicBezTo>
                  <a:cubicBezTo>
                    <a:pt x="2353" y="784"/>
                    <a:pt x="2342" y="784"/>
                    <a:pt x="2308" y="784"/>
                  </a:cubicBezTo>
                  <a:cubicBezTo>
                    <a:pt x="2286" y="784"/>
                    <a:pt x="2297" y="751"/>
                    <a:pt x="2308" y="739"/>
                  </a:cubicBezTo>
                  <a:cubicBezTo>
                    <a:pt x="2331" y="728"/>
                    <a:pt x="2331" y="627"/>
                    <a:pt x="2308" y="627"/>
                  </a:cubicBezTo>
                  <a:cubicBezTo>
                    <a:pt x="2286" y="627"/>
                    <a:pt x="2275" y="650"/>
                    <a:pt x="2252" y="650"/>
                  </a:cubicBezTo>
                  <a:cubicBezTo>
                    <a:pt x="2219" y="638"/>
                    <a:pt x="2207" y="672"/>
                    <a:pt x="2207" y="706"/>
                  </a:cubicBezTo>
                  <a:cubicBezTo>
                    <a:pt x="2196" y="728"/>
                    <a:pt x="2162" y="751"/>
                    <a:pt x="2140" y="762"/>
                  </a:cubicBezTo>
                  <a:cubicBezTo>
                    <a:pt x="2118" y="762"/>
                    <a:pt x="2118" y="795"/>
                    <a:pt x="2095" y="807"/>
                  </a:cubicBezTo>
                  <a:cubicBezTo>
                    <a:pt x="2073" y="829"/>
                    <a:pt x="2073" y="818"/>
                    <a:pt x="2039" y="818"/>
                  </a:cubicBezTo>
                  <a:cubicBezTo>
                    <a:pt x="2006" y="818"/>
                    <a:pt x="1972" y="829"/>
                    <a:pt x="1950" y="795"/>
                  </a:cubicBezTo>
                  <a:cubicBezTo>
                    <a:pt x="1938" y="773"/>
                    <a:pt x="1894" y="728"/>
                    <a:pt x="1860" y="717"/>
                  </a:cubicBezTo>
                  <a:cubicBezTo>
                    <a:pt x="1826" y="706"/>
                    <a:pt x="1815" y="672"/>
                    <a:pt x="1838" y="661"/>
                  </a:cubicBezTo>
                  <a:cubicBezTo>
                    <a:pt x="1871" y="650"/>
                    <a:pt x="1849" y="582"/>
                    <a:pt x="1871" y="582"/>
                  </a:cubicBezTo>
                  <a:cubicBezTo>
                    <a:pt x="1894" y="582"/>
                    <a:pt x="1916" y="538"/>
                    <a:pt x="1905" y="493"/>
                  </a:cubicBezTo>
                  <a:cubicBezTo>
                    <a:pt x="1882" y="448"/>
                    <a:pt x="1860" y="358"/>
                    <a:pt x="1838" y="369"/>
                  </a:cubicBezTo>
                  <a:cubicBezTo>
                    <a:pt x="1815" y="381"/>
                    <a:pt x="1759" y="403"/>
                    <a:pt x="1726" y="392"/>
                  </a:cubicBezTo>
                  <a:cubicBezTo>
                    <a:pt x="1681" y="381"/>
                    <a:pt x="1636" y="403"/>
                    <a:pt x="1613" y="392"/>
                  </a:cubicBezTo>
                  <a:cubicBezTo>
                    <a:pt x="1602" y="369"/>
                    <a:pt x="1602" y="325"/>
                    <a:pt x="1569" y="291"/>
                  </a:cubicBezTo>
                  <a:cubicBezTo>
                    <a:pt x="1535" y="269"/>
                    <a:pt x="1513" y="258"/>
                    <a:pt x="1502" y="224"/>
                  </a:cubicBezTo>
                  <a:cubicBezTo>
                    <a:pt x="1490" y="190"/>
                    <a:pt x="1502" y="168"/>
                    <a:pt x="1412" y="89"/>
                  </a:cubicBezTo>
                  <a:cubicBezTo>
                    <a:pt x="1322" y="22"/>
                    <a:pt x="1322" y="0"/>
                    <a:pt x="1289" y="11"/>
                  </a:cubicBezTo>
                  <a:cubicBezTo>
                    <a:pt x="1266" y="11"/>
                    <a:pt x="1255" y="33"/>
                    <a:pt x="1277" y="67"/>
                  </a:cubicBezTo>
                  <a:cubicBezTo>
                    <a:pt x="1300" y="89"/>
                    <a:pt x="1311" y="168"/>
                    <a:pt x="1289" y="201"/>
                  </a:cubicBezTo>
                  <a:cubicBezTo>
                    <a:pt x="1277" y="224"/>
                    <a:pt x="1255" y="235"/>
                    <a:pt x="1244" y="235"/>
                  </a:cubicBezTo>
                  <a:cubicBezTo>
                    <a:pt x="1244" y="246"/>
                    <a:pt x="1233" y="246"/>
                    <a:pt x="1233" y="246"/>
                  </a:cubicBezTo>
                  <a:cubicBezTo>
                    <a:pt x="1210" y="269"/>
                    <a:pt x="1210" y="291"/>
                    <a:pt x="1210" y="325"/>
                  </a:cubicBezTo>
                  <a:cubicBezTo>
                    <a:pt x="1199" y="358"/>
                    <a:pt x="1199" y="358"/>
                    <a:pt x="1154" y="347"/>
                  </a:cubicBezTo>
                  <a:cubicBezTo>
                    <a:pt x="1120" y="347"/>
                    <a:pt x="1098" y="358"/>
                    <a:pt x="1087" y="392"/>
                  </a:cubicBezTo>
                  <a:cubicBezTo>
                    <a:pt x="1064" y="414"/>
                    <a:pt x="1020" y="425"/>
                    <a:pt x="986" y="414"/>
                  </a:cubicBezTo>
                  <a:cubicBezTo>
                    <a:pt x="941" y="392"/>
                    <a:pt x="952" y="403"/>
                    <a:pt x="907" y="414"/>
                  </a:cubicBezTo>
                  <a:cubicBezTo>
                    <a:pt x="862" y="425"/>
                    <a:pt x="829" y="437"/>
                    <a:pt x="818" y="459"/>
                  </a:cubicBezTo>
                  <a:cubicBezTo>
                    <a:pt x="807" y="493"/>
                    <a:pt x="784" y="482"/>
                    <a:pt x="784" y="504"/>
                  </a:cubicBezTo>
                  <a:cubicBezTo>
                    <a:pt x="773" y="527"/>
                    <a:pt x="751" y="527"/>
                    <a:pt x="728" y="493"/>
                  </a:cubicBezTo>
                  <a:cubicBezTo>
                    <a:pt x="717" y="459"/>
                    <a:pt x="695" y="425"/>
                    <a:pt x="672" y="414"/>
                  </a:cubicBezTo>
                  <a:cubicBezTo>
                    <a:pt x="650" y="403"/>
                    <a:pt x="627" y="381"/>
                    <a:pt x="627" y="358"/>
                  </a:cubicBezTo>
                  <a:cubicBezTo>
                    <a:pt x="638" y="336"/>
                    <a:pt x="616" y="313"/>
                    <a:pt x="571" y="325"/>
                  </a:cubicBezTo>
                  <a:cubicBezTo>
                    <a:pt x="526" y="336"/>
                    <a:pt x="493" y="403"/>
                    <a:pt x="482" y="425"/>
                  </a:cubicBezTo>
                  <a:cubicBezTo>
                    <a:pt x="482" y="448"/>
                    <a:pt x="493" y="470"/>
                    <a:pt x="515" y="470"/>
                  </a:cubicBezTo>
                  <a:cubicBezTo>
                    <a:pt x="538" y="470"/>
                    <a:pt x="538" y="527"/>
                    <a:pt x="571" y="515"/>
                  </a:cubicBezTo>
                  <a:cubicBezTo>
                    <a:pt x="605" y="515"/>
                    <a:pt x="549" y="549"/>
                    <a:pt x="526" y="571"/>
                  </a:cubicBezTo>
                  <a:cubicBezTo>
                    <a:pt x="515" y="594"/>
                    <a:pt x="493" y="594"/>
                    <a:pt x="459" y="582"/>
                  </a:cubicBezTo>
                  <a:cubicBezTo>
                    <a:pt x="414" y="560"/>
                    <a:pt x="313" y="560"/>
                    <a:pt x="302" y="582"/>
                  </a:cubicBezTo>
                  <a:cubicBezTo>
                    <a:pt x="280" y="616"/>
                    <a:pt x="257" y="638"/>
                    <a:pt x="224" y="627"/>
                  </a:cubicBezTo>
                  <a:cubicBezTo>
                    <a:pt x="202" y="616"/>
                    <a:pt x="145" y="605"/>
                    <a:pt x="123" y="627"/>
                  </a:cubicBezTo>
                  <a:lnTo>
                    <a:pt x="123" y="627"/>
                  </a:lnTo>
                  <a:cubicBezTo>
                    <a:pt x="145" y="638"/>
                    <a:pt x="145" y="672"/>
                    <a:pt x="123" y="683"/>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5" name="Freeform 33">
              <a:extLst>
                <a:ext uri="{FF2B5EF4-FFF2-40B4-BE49-F238E27FC236}">
                  <a16:creationId xmlns:a16="http://schemas.microsoft.com/office/drawing/2014/main" id="{606D0FCD-D8F0-C146-9C98-C9C21E424EA8}"/>
                </a:ext>
              </a:extLst>
            </p:cNvPr>
            <p:cNvSpPr>
              <a:spLocks noChangeArrowheads="1"/>
            </p:cNvSpPr>
            <p:nvPr/>
          </p:nvSpPr>
          <p:spPr bwMode="auto">
            <a:xfrm>
              <a:off x="5616575" y="4216400"/>
              <a:ext cx="561975" cy="766763"/>
            </a:xfrm>
            <a:custGeom>
              <a:avLst/>
              <a:gdLst>
                <a:gd name="T0" fmla="*/ 11 w 1559"/>
                <a:gd name="T1" fmla="*/ 1838 h 2130"/>
                <a:gd name="T2" fmla="*/ 123 w 1559"/>
                <a:gd name="T3" fmla="*/ 1928 h 2130"/>
                <a:gd name="T4" fmla="*/ 190 w 1559"/>
                <a:gd name="T5" fmla="*/ 2006 h 2130"/>
                <a:gd name="T6" fmla="*/ 291 w 1559"/>
                <a:gd name="T7" fmla="*/ 2085 h 2130"/>
                <a:gd name="T8" fmla="*/ 403 w 1559"/>
                <a:gd name="T9" fmla="*/ 2040 h 2130"/>
                <a:gd name="T10" fmla="*/ 538 w 1559"/>
                <a:gd name="T11" fmla="*/ 2118 h 2130"/>
                <a:gd name="T12" fmla="*/ 773 w 1559"/>
                <a:gd name="T13" fmla="*/ 2073 h 2130"/>
                <a:gd name="T14" fmla="*/ 885 w 1559"/>
                <a:gd name="T15" fmla="*/ 2006 h 2130"/>
                <a:gd name="T16" fmla="*/ 796 w 1559"/>
                <a:gd name="T17" fmla="*/ 1916 h 2130"/>
                <a:gd name="T18" fmla="*/ 941 w 1559"/>
                <a:gd name="T19" fmla="*/ 1849 h 2130"/>
                <a:gd name="T20" fmla="*/ 1042 w 1559"/>
                <a:gd name="T21" fmla="*/ 1984 h 2130"/>
                <a:gd name="T22" fmla="*/ 1132 w 1559"/>
                <a:gd name="T23" fmla="*/ 1950 h 2130"/>
                <a:gd name="T24" fmla="*/ 1300 w 1559"/>
                <a:gd name="T25" fmla="*/ 1905 h 2130"/>
                <a:gd name="T26" fmla="*/ 1468 w 1559"/>
                <a:gd name="T27" fmla="*/ 1838 h 2130"/>
                <a:gd name="T28" fmla="*/ 1547 w 1559"/>
                <a:gd name="T29" fmla="*/ 1737 h 2130"/>
                <a:gd name="T30" fmla="*/ 1547 w 1559"/>
                <a:gd name="T31" fmla="*/ 1715 h 2130"/>
                <a:gd name="T32" fmla="*/ 1367 w 1559"/>
                <a:gd name="T33" fmla="*/ 1636 h 2130"/>
                <a:gd name="T34" fmla="*/ 1255 w 1559"/>
                <a:gd name="T35" fmla="*/ 1558 h 2130"/>
                <a:gd name="T36" fmla="*/ 1176 w 1559"/>
                <a:gd name="T37" fmla="*/ 1435 h 2130"/>
                <a:gd name="T38" fmla="*/ 1188 w 1559"/>
                <a:gd name="T39" fmla="*/ 1334 h 2130"/>
                <a:gd name="T40" fmla="*/ 1244 w 1559"/>
                <a:gd name="T41" fmla="*/ 1211 h 2130"/>
                <a:gd name="T42" fmla="*/ 1345 w 1559"/>
                <a:gd name="T43" fmla="*/ 1199 h 2130"/>
                <a:gd name="T44" fmla="*/ 1367 w 1559"/>
                <a:gd name="T45" fmla="*/ 1076 h 2130"/>
                <a:gd name="T46" fmla="*/ 1221 w 1559"/>
                <a:gd name="T47" fmla="*/ 1054 h 2130"/>
                <a:gd name="T48" fmla="*/ 1109 w 1559"/>
                <a:gd name="T49" fmla="*/ 964 h 2130"/>
                <a:gd name="T50" fmla="*/ 1132 w 1559"/>
                <a:gd name="T51" fmla="*/ 829 h 2130"/>
                <a:gd name="T52" fmla="*/ 1199 w 1559"/>
                <a:gd name="T53" fmla="*/ 605 h 2130"/>
                <a:gd name="T54" fmla="*/ 1221 w 1559"/>
                <a:gd name="T55" fmla="*/ 493 h 2130"/>
                <a:gd name="T56" fmla="*/ 1065 w 1559"/>
                <a:gd name="T57" fmla="*/ 437 h 2130"/>
                <a:gd name="T58" fmla="*/ 964 w 1559"/>
                <a:gd name="T59" fmla="*/ 516 h 2130"/>
                <a:gd name="T60" fmla="*/ 852 w 1559"/>
                <a:gd name="T61" fmla="*/ 292 h 2130"/>
                <a:gd name="T62" fmla="*/ 964 w 1559"/>
                <a:gd name="T63" fmla="*/ 280 h 2130"/>
                <a:gd name="T64" fmla="*/ 840 w 1559"/>
                <a:gd name="T65" fmla="*/ 180 h 2130"/>
                <a:gd name="T66" fmla="*/ 773 w 1559"/>
                <a:gd name="T67" fmla="*/ 11 h 2130"/>
                <a:gd name="T68" fmla="*/ 695 w 1559"/>
                <a:gd name="T69" fmla="*/ 224 h 2130"/>
                <a:gd name="T70" fmla="*/ 639 w 1559"/>
                <a:gd name="T71" fmla="*/ 280 h 2130"/>
                <a:gd name="T72" fmla="*/ 527 w 1559"/>
                <a:gd name="T73" fmla="*/ 404 h 2130"/>
                <a:gd name="T74" fmla="*/ 538 w 1559"/>
                <a:gd name="T75" fmla="*/ 449 h 2130"/>
                <a:gd name="T76" fmla="*/ 560 w 1559"/>
                <a:gd name="T77" fmla="*/ 616 h 2130"/>
                <a:gd name="T78" fmla="*/ 549 w 1559"/>
                <a:gd name="T79" fmla="*/ 829 h 2130"/>
                <a:gd name="T80" fmla="*/ 706 w 1559"/>
                <a:gd name="T81" fmla="*/ 852 h 2130"/>
                <a:gd name="T82" fmla="*/ 796 w 1559"/>
                <a:gd name="T83" fmla="*/ 964 h 2130"/>
                <a:gd name="T84" fmla="*/ 930 w 1559"/>
                <a:gd name="T85" fmla="*/ 1054 h 2130"/>
                <a:gd name="T86" fmla="*/ 807 w 1559"/>
                <a:gd name="T87" fmla="*/ 1121 h 2130"/>
                <a:gd name="T88" fmla="*/ 706 w 1559"/>
                <a:gd name="T89" fmla="*/ 1166 h 2130"/>
                <a:gd name="T90" fmla="*/ 549 w 1559"/>
                <a:gd name="T91" fmla="*/ 1255 h 2130"/>
                <a:gd name="T92" fmla="*/ 403 w 1559"/>
                <a:gd name="T93" fmla="*/ 1132 h 2130"/>
                <a:gd name="T94" fmla="*/ 247 w 1559"/>
                <a:gd name="T95" fmla="*/ 1020 h 2130"/>
                <a:gd name="T96" fmla="*/ 269 w 1559"/>
                <a:gd name="T97" fmla="*/ 1188 h 2130"/>
                <a:gd name="T98" fmla="*/ 258 w 1559"/>
                <a:gd name="T99" fmla="*/ 1390 h 2130"/>
                <a:gd name="T100" fmla="*/ 213 w 1559"/>
                <a:gd name="T101" fmla="*/ 1569 h 2130"/>
                <a:gd name="T102" fmla="*/ 247 w 1559"/>
                <a:gd name="T103" fmla="*/ 1726 h 2130"/>
                <a:gd name="T104" fmla="*/ 112 w 1559"/>
                <a:gd name="T105" fmla="*/ 1726 h 2130"/>
                <a:gd name="T106" fmla="*/ 0 w 1559"/>
                <a:gd name="T107" fmla="*/ 1804 h 2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59" h="2130">
                  <a:moveTo>
                    <a:pt x="11" y="1838"/>
                  </a:moveTo>
                  <a:lnTo>
                    <a:pt x="11" y="1838"/>
                  </a:lnTo>
                  <a:cubicBezTo>
                    <a:pt x="11" y="1860"/>
                    <a:pt x="11" y="1860"/>
                    <a:pt x="45" y="1883"/>
                  </a:cubicBezTo>
                  <a:cubicBezTo>
                    <a:pt x="67" y="1894"/>
                    <a:pt x="112" y="1905"/>
                    <a:pt x="123" y="1928"/>
                  </a:cubicBezTo>
                  <a:cubicBezTo>
                    <a:pt x="123" y="1950"/>
                    <a:pt x="123" y="1984"/>
                    <a:pt x="134" y="1995"/>
                  </a:cubicBezTo>
                  <a:cubicBezTo>
                    <a:pt x="134" y="2006"/>
                    <a:pt x="179" y="1984"/>
                    <a:pt x="190" y="2006"/>
                  </a:cubicBezTo>
                  <a:cubicBezTo>
                    <a:pt x="190" y="2029"/>
                    <a:pt x="202" y="2062"/>
                    <a:pt x="224" y="2062"/>
                  </a:cubicBezTo>
                  <a:cubicBezTo>
                    <a:pt x="247" y="2062"/>
                    <a:pt x="258" y="2096"/>
                    <a:pt x="291" y="2085"/>
                  </a:cubicBezTo>
                  <a:cubicBezTo>
                    <a:pt x="314" y="2062"/>
                    <a:pt x="325" y="2051"/>
                    <a:pt x="347" y="2051"/>
                  </a:cubicBezTo>
                  <a:cubicBezTo>
                    <a:pt x="370" y="2051"/>
                    <a:pt x="392" y="2029"/>
                    <a:pt x="403" y="2040"/>
                  </a:cubicBezTo>
                  <a:cubicBezTo>
                    <a:pt x="414" y="2051"/>
                    <a:pt x="426" y="2096"/>
                    <a:pt x="437" y="2118"/>
                  </a:cubicBezTo>
                  <a:cubicBezTo>
                    <a:pt x="459" y="2096"/>
                    <a:pt x="516" y="2107"/>
                    <a:pt x="538" y="2118"/>
                  </a:cubicBezTo>
                  <a:cubicBezTo>
                    <a:pt x="571" y="2129"/>
                    <a:pt x="594" y="2107"/>
                    <a:pt x="616" y="2073"/>
                  </a:cubicBezTo>
                  <a:cubicBezTo>
                    <a:pt x="627" y="2051"/>
                    <a:pt x="728" y="2051"/>
                    <a:pt x="773" y="2073"/>
                  </a:cubicBezTo>
                  <a:cubicBezTo>
                    <a:pt x="807" y="2085"/>
                    <a:pt x="829" y="2085"/>
                    <a:pt x="840" y="2062"/>
                  </a:cubicBezTo>
                  <a:cubicBezTo>
                    <a:pt x="863" y="2040"/>
                    <a:pt x="919" y="2006"/>
                    <a:pt x="885" y="2006"/>
                  </a:cubicBezTo>
                  <a:cubicBezTo>
                    <a:pt x="852" y="2018"/>
                    <a:pt x="852" y="1961"/>
                    <a:pt x="829" y="1961"/>
                  </a:cubicBezTo>
                  <a:cubicBezTo>
                    <a:pt x="807" y="1961"/>
                    <a:pt x="796" y="1939"/>
                    <a:pt x="796" y="1916"/>
                  </a:cubicBezTo>
                  <a:cubicBezTo>
                    <a:pt x="807" y="1894"/>
                    <a:pt x="840" y="1827"/>
                    <a:pt x="885" y="1816"/>
                  </a:cubicBezTo>
                  <a:cubicBezTo>
                    <a:pt x="930" y="1804"/>
                    <a:pt x="952" y="1827"/>
                    <a:pt x="941" y="1849"/>
                  </a:cubicBezTo>
                  <a:cubicBezTo>
                    <a:pt x="941" y="1872"/>
                    <a:pt x="964" y="1894"/>
                    <a:pt x="986" y="1905"/>
                  </a:cubicBezTo>
                  <a:cubicBezTo>
                    <a:pt x="1009" y="1916"/>
                    <a:pt x="1031" y="1950"/>
                    <a:pt x="1042" y="1984"/>
                  </a:cubicBezTo>
                  <a:cubicBezTo>
                    <a:pt x="1065" y="2018"/>
                    <a:pt x="1087" y="2018"/>
                    <a:pt x="1098" y="1995"/>
                  </a:cubicBezTo>
                  <a:cubicBezTo>
                    <a:pt x="1098" y="1973"/>
                    <a:pt x="1121" y="1984"/>
                    <a:pt x="1132" y="1950"/>
                  </a:cubicBezTo>
                  <a:cubicBezTo>
                    <a:pt x="1143" y="1928"/>
                    <a:pt x="1176" y="1916"/>
                    <a:pt x="1221" y="1905"/>
                  </a:cubicBezTo>
                  <a:cubicBezTo>
                    <a:pt x="1266" y="1894"/>
                    <a:pt x="1255" y="1883"/>
                    <a:pt x="1300" y="1905"/>
                  </a:cubicBezTo>
                  <a:cubicBezTo>
                    <a:pt x="1334" y="1916"/>
                    <a:pt x="1378" y="1905"/>
                    <a:pt x="1401" y="1883"/>
                  </a:cubicBezTo>
                  <a:cubicBezTo>
                    <a:pt x="1412" y="1849"/>
                    <a:pt x="1434" y="1838"/>
                    <a:pt x="1468" y="1838"/>
                  </a:cubicBezTo>
                  <a:cubicBezTo>
                    <a:pt x="1513" y="1849"/>
                    <a:pt x="1513" y="1849"/>
                    <a:pt x="1524" y="1816"/>
                  </a:cubicBezTo>
                  <a:cubicBezTo>
                    <a:pt x="1524" y="1782"/>
                    <a:pt x="1524" y="1760"/>
                    <a:pt x="1547" y="1737"/>
                  </a:cubicBezTo>
                  <a:cubicBezTo>
                    <a:pt x="1547" y="1737"/>
                    <a:pt x="1558" y="1737"/>
                    <a:pt x="1558" y="1726"/>
                  </a:cubicBezTo>
                  <a:cubicBezTo>
                    <a:pt x="1547" y="1726"/>
                    <a:pt x="1547" y="1726"/>
                    <a:pt x="1547" y="1715"/>
                  </a:cubicBezTo>
                  <a:cubicBezTo>
                    <a:pt x="1547" y="1681"/>
                    <a:pt x="1502" y="1659"/>
                    <a:pt x="1468" y="1636"/>
                  </a:cubicBezTo>
                  <a:cubicBezTo>
                    <a:pt x="1434" y="1614"/>
                    <a:pt x="1401" y="1603"/>
                    <a:pt x="1367" y="1636"/>
                  </a:cubicBezTo>
                  <a:cubicBezTo>
                    <a:pt x="1345" y="1670"/>
                    <a:pt x="1322" y="1681"/>
                    <a:pt x="1311" y="1647"/>
                  </a:cubicBezTo>
                  <a:cubicBezTo>
                    <a:pt x="1300" y="1614"/>
                    <a:pt x="1289" y="1547"/>
                    <a:pt x="1255" y="1558"/>
                  </a:cubicBezTo>
                  <a:cubicBezTo>
                    <a:pt x="1210" y="1569"/>
                    <a:pt x="1188" y="1547"/>
                    <a:pt x="1176" y="1513"/>
                  </a:cubicBezTo>
                  <a:cubicBezTo>
                    <a:pt x="1154" y="1480"/>
                    <a:pt x="1154" y="1446"/>
                    <a:pt x="1176" y="1435"/>
                  </a:cubicBezTo>
                  <a:cubicBezTo>
                    <a:pt x="1188" y="1423"/>
                    <a:pt x="1165" y="1378"/>
                    <a:pt x="1188" y="1378"/>
                  </a:cubicBezTo>
                  <a:cubicBezTo>
                    <a:pt x="1210" y="1367"/>
                    <a:pt x="1210" y="1356"/>
                    <a:pt x="1188" y="1334"/>
                  </a:cubicBezTo>
                  <a:cubicBezTo>
                    <a:pt x="1176" y="1311"/>
                    <a:pt x="1176" y="1278"/>
                    <a:pt x="1199" y="1267"/>
                  </a:cubicBezTo>
                  <a:cubicBezTo>
                    <a:pt x="1233" y="1255"/>
                    <a:pt x="1233" y="1244"/>
                    <a:pt x="1244" y="1211"/>
                  </a:cubicBezTo>
                  <a:cubicBezTo>
                    <a:pt x="1244" y="1188"/>
                    <a:pt x="1266" y="1154"/>
                    <a:pt x="1289" y="1177"/>
                  </a:cubicBezTo>
                  <a:cubicBezTo>
                    <a:pt x="1311" y="1211"/>
                    <a:pt x="1334" y="1211"/>
                    <a:pt x="1345" y="1199"/>
                  </a:cubicBezTo>
                  <a:cubicBezTo>
                    <a:pt x="1356" y="1177"/>
                    <a:pt x="1322" y="1166"/>
                    <a:pt x="1356" y="1143"/>
                  </a:cubicBezTo>
                  <a:cubicBezTo>
                    <a:pt x="1378" y="1121"/>
                    <a:pt x="1367" y="1110"/>
                    <a:pt x="1367" y="1076"/>
                  </a:cubicBezTo>
                  <a:cubicBezTo>
                    <a:pt x="1356" y="1054"/>
                    <a:pt x="1356" y="1042"/>
                    <a:pt x="1322" y="1065"/>
                  </a:cubicBezTo>
                  <a:cubicBezTo>
                    <a:pt x="1300" y="1087"/>
                    <a:pt x="1233" y="1087"/>
                    <a:pt x="1221" y="1054"/>
                  </a:cubicBezTo>
                  <a:cubicBezTo>
                    <a:pt x="1210" y="1020"/>
                    <a:pt x="1210" y="1020"/>
                    <a:pt x="1165" y="1020"/>
                  </a:cubicBezTo>
                  <a:cubicBezTo>
                    <a:pt x="1132" y="1020"/>
                    <a:pt x="1143" y="987"/>
                    <a:pt x="1109" y="964"/>
                  </a:cubicBezTo>
                  <a:cubicBezTo>
                    <a:pt x="1076" y="942"/>
                    <a:pt x="1076" y="897"/>
                    <a:pt x="1087" y="863"/>
                  </a:cubicBezTo>
                  <a:cubicBezTo>
                    <a:pt x="1087" y="841"/>
                    <a:pt x="1132" y="863"/>
                    <a:pt x="1132" y="829"/>
                  </a:cubicBezTo>
                  <a:cubicBezTo>
                    <a:pt x="1143" y="796"/>
                    <a:pt x="1132" y="740"/>
                    <a:pt x="1143" y="695"/>
                  </a:cubicBezTo>
                  <a:cubicBezTo>
                    <a:pt x="1165" y="661"/>
                    <a:pt x="1188" y="628"/>
                    <a:pt x="1199" y="605"/>
                  </a:cubicBezTo>
                  <a:cubicBezTo>
                    <a:pt x="1199" y="572"/>
                    <a:pt x="1199" y="560"/>
                    <a:pt x="1221" y="549"/>
                  </a:cubicBezTo>
                  <a:cubicBezTo>
                    <a:pt x="1255" y="538"/>
                    <a:pt x="1255" y="516"/>
                    <a:pt x="1221" y="493"/>
                  </a:cubicBezTo>
                  <a:cubicBezTo>
                    <a:pt x="1188" y="471"/>
                    <a:pt x="1143" y="482"/>
                    <a:pt x="1121" y="471"/>
                  </a:cubicBezTo>
                  <a:cubicBezTo>
                    <a:pt x="1098" y="449"/>
                    <a:pt x="1076" y="426"/>
                    <a:pt x="1065" y="437"/>
                  </a:cubicBezTo>
                  <a:cubicBezTo>
                    <a:pt x="1042" y="449"/>
                    <a:pt x="1031" y="471"/>
                    <a:pt x="1020" y="493"/>
                  </a:cubicBezTo>
                  <a:cubicBezTo>
                    <a:pt x="1009" y="527"/>
                    <a:pt x="986" y="538"/>
                    <a:pt x="964" y="516"/>
                  </a:cubicBezTo>
                  <a:cubicBezTo>
                    <a:pt x="930" y="493"/>
                    <a:pt x="885" y="482"/>
                    <a:pt x="874" y="449"/>
                  </a:cubicBezTo>
                  <a:cubicBezTo>
                    <a:pt x="863" y="415"/>
                    <a:pt x="818" y="292"/>
                    <a:pt x="852" y="292"/>
                  </a:cubicBezTo>
                  <a:cubicBezTo>
                    <a:pt x="885" y="292"/>
                    <a:pt x="908" y="325"/>
                    <a:pt x="930" y="325"/>
                  </a:cubicBezTo>
                  <a:cubicBezTo>
                    <a:pt x="941" y="325"/>
                    <a:pt x="941" y="314"/>
                    <a:pt x="964" y="280"/>
                  </a:cubicBezTo>
                  <a:cubicBezTo>
                    <a:pt x="986" y="247"/>
                    <a:pt x="997" y="213"/>
                    <a:pt x="964" y="224"/>
                  </a:cubicBezTo>
                  <a:cubicBezTo>
                    <a:pt x="930" y="224"/>
                    <a:pt x="829" y="213"/>
                    <a:pt x="840" y="180"/>
                  </a:cubicBezTo>
                  <a:cubicBezTo>
                    <a:pt x="852" y="146"/>
                    <a:pt x="874" y="79"/>
                    <a:pt x="852" y="34"/>
                  </a:cubicBezTo>
                  <a:cubicBezTo>
                    <a:pt x="840" y="0"/>
                    <a:pt x="784" y="0"/>
                    <a:pt x="773" y="11"/>
                  </a:cubicBezTo>
                  <a:cubicBezTo>
                    <a:pt x="751" y="34"/>
                    <a:pt x="717" y="112"/>
                    <a:pt x="728" y="135"/>
                  </a:cubicBezTo>
                  <a:cubicBezTo>
                    <a:pt x="740" y="168"/>
                    <a:pt x="717" y="224"/>
                    <a:pt x="695" y="224"/>
                  </a:cubicBezTo>
                  <a:cubicBezTo>
                    <a:pt x="683" y="224"/>
                    <a:pt x="683" y="224"/>
                    <a:pt x="672" y="224"/>
                  </a:cubicBezTo>
                  <a:cubicBezTo>
                    <a:pt x="672" y="247"/>
                    <a:pt x="661" y="280"/>
                    <a:pt x="639" y="280"/>
                  </a:cubicBezTo>
                  <a:cubicBezTo>
                    <a:pt x="616" y="292"/>
                    <a:pt x="605" y="314"/>
                    <a:pt x="583" y="359"/>
                  </a:cubicBezTo>
                  <a:cubicBezTo>
                    <a:pt x="571" y="392"/>
                    <a:pt x="560" y="404"/>
                    <a:pt x="527" y="404"/>
                  </a:cubicBezTo>
                  <a:cubicBezTo>
                    <a:pt x="493" y="392"/>
                    <a:pt x="448" y="415"/>
                    <a:pt x="459" y="449"/>
                  </a:cubicBezTo>
                  <a:cubicBezTo>
                    <a:pt x="471" y="471"/>
                    <a:pt x="516" y="460"/>
                    <a:pt x="538" y="449"/>
                  </a:cubicBezTo>
                  <a:cubicBezTo>
                    <a:pt x="560" y="437"/>
                    <a:pt x="594" y="482"/>
                    <a:pt x="594" y="493"/>
                  </a:cubicBezTo>
                  <a:cubicBezTo>
                    <a:pt x="605" y="505"/>
                    <a:pt x="594" y="572"/>
                    <a:pt x="560" y="616"/>
                  </a:cubicBezTo>
                  <a:cubicBezTo>
                    <a:pt x="516" y="650"/>
                    <a:pt x="471" y="695"/>
                    <a:pt x="493" y="729"/>
                  </a:cubicBezTo>
                  <a:cubicBezTo>
                    <a:pt x="516" y="751"/>
                    <a:pt x="538" y="818"/>
                    <a:pt x="549" y="829"/>
                  </a:cubicBezTo>
                  <a:cubicBezTo>
                    <a:pt x="549" y="852"/>
                    <a:pt x="605" y="852"/>
                    <a:pt x="616" y="829"/>
                  </a:cubicBezTo>
                  <a:cubicBezTo>
                    <a:pt x="616" y="818"/>
                    <a:pt x="683" y="841"/>
                    <a:pt x="706" y="852"/>
                  </a:cubicBezTo>
                  <a:cubicBezTo>
                    <a:pt x="728" y="863"/>
                    <a:pt x="706" y="908"/>
                    <a:pt x="740" y="908"/>
                  </a:cubicBezTo>
                  <a:cubicBezTo>
                    <a:pt x="762" y="908"/>
                    <a:pt x="762" y="975"/>
                    <a:pt x="796" y="964"/>
                  </a:cubicBezTo>
                  <a:cubicBezTo>
                    <a:pt x="829" y="964"/>
                    <a:pt x="852" y="987"/>
                    <a:pt x="852" y="1009"/>
                  </a:cubicBezTo>
                  <a:cubicBezTo>
                    <a:pt x="852" y="1031"/>
                    <a:pt x="896" y="1042"/>
                    <a:pt x="930" y="1054"/>
                  </a:cubicBezTo>
                  <a:cubicBezTo>
                    <a:pt x="964" y="1065"/>
                    <a:pt x="997" y="1110"/>
                    <a:pt x="930" y="1110"/>
                  </a:cubicBezTo>
                  <a:cubicBezTo>
                    <a:pt x="852" y="1098"/>
                    <a:pt x="796" y="1087"/>
                    <a:pt x="807" y="1121"/>
                  </a:cubicBezTo>
                  <a:cubicBezTo>
                    <a:pt x="807" y="1154"/>
                    <a:pt x="773" y="1188"/>
                    <a:pt x="751" y="1188"/>
                  </a:cubicBezTo>
                  <a:cubicBezTo>
                    <a:pt x="728" y="1199"/>
                    <a:pt x="706" y="1188"/>
                    <a:pt x="706" y="1166"/>
                  </a:cubicBezTo>
                  <a:cubicBezTo>
                    <a:pt x="695" y="1154"/>
                    <a:pt x="650" y="1199"/>
                    <a:pt x="616" y="1233"/>
                  </a:cubicBezTo>
                  <a:cubicBezTo>
                    <a:pt x="583" y="1267"/>
                    <a:pt x="560" y="1278"/>
                    <a:pt x="549" y="1255"/>
                  </a:cubicBezTo>
                  <a:cubicBezTo>
                    <a:pt x="527" y="1233"/>
                    <a:pt x="504" y="1233"/>
                    <a:pt x="482" y="1211"/>
                  </a:cubicBezTo>
                  <a:cubicBezTo>
                    <a:pt x="459" y="1177"/>
                    <a:pt x="426" y="1177"/>
                    <a:pt x="403" y="1132"/>
                  </a:cubicBezTo>
                  <a:cubicBezTo>
                    <a:pt x="381" y="1098"/>
                    <a:pt x="370" y="1042"/>
                    <a:pt x="336" y="1020"/>
                  </a:cubicBezTo>
                  <a:cubicBezTo>
                    <a:pt x="291" y="998"/>
                    <a:pt x="247" y="975"/>
                    <a:pt x="247" y="1020"/>
                  </a:cubicBezTo>
                  <a:cubicBezTo>
                    <a:pt x="247" y="1054"/>
                    <a:pt x="224" y="1110"/>
                    <a:pt x="247" y="1110"/>
                  </a:cubicBezTo>
                  <a:cubicBezTo>
                    <a:pt x="269" y="1121"/>
                    <a:pt x="280" y="1154"/>
                    <a:pt x="269" y="1188"/>
                  </a:cubicBezTo>
                  <a:cubicBezTo>
                    <a:pt x="258" y="1211"/>
                    <a:pt x="235" y="1267"/>
                    <a:pt x="258" y="1267"/>
                  </a:cubicBezTo>
                  <a:cubicBezTo>
                    <a:pt x="291" y="1267"/>
                    <a:pt x="269" y="1367"/>
                    <a:pt x="258" y="1390"/>
                  </a:cubicBezTo>
                  <a:cubicBezTo>
                    <a:pt x="258" y="1412"/>
                    <a:pt x="247" y="1423"/>
                    <a:pt x="224" y="1446"/>
                  </a:cubicBezTo>
                  <a:cubicBezTo>
                    <a:pt x="202" y="1457"/>
                    <a:pt x="190" y="1547"/>
                    <a:pt x="213" y="1569"/>
                  </a:cubicBezTo>
                  <a:cubicBezTo>
                    <a:pt x="235" y="1591"/>
                    <a:pt x="213" y="1625"/>
                    <a:pt x="235" y="1636"/>
                  </a:cubicBezTo>
                  <a:cubicBezTo>
                    <a:pt x="258" y="1647"/>
                    <a:pt x="258" y="1715"/>
                    <a:pt x="247" y="1726"/>
                  </a:cubicBezTo>
                  <a:cubicBezTo>
                    <a:pt x="235" y="1737"/>
                    <a:pt x="179" y="1692"/>
                    <a:pt x="157" y="1681"/>
                  </a:cubicBezTo>
                  <a:cubicBezTo>
                    <a:pt x="123" y="1681"/>
                    <a:pt x="123" y="1704"/>
                    <a:pt x="112" y="1726"/>
                  </a:cubicBezTo>
                  <a:cubicBezTo>
                    <a:pt x="101" y="1749"/>
                    <a:pt x="34" y="1749"/>
                    <a:pt x="22" y="1771"/>
                  </a:cubicBezTo>
                  <a:cubicBezTo>
                    <a:pt x="22" y="1793"/>
                    <a:pt x="11" y="1804"/>
                    <a:pt x="0" y="1804"/>
                  </a:cubicBezTo>
                  <a:cubicBezTo>
                    <a:pt x="11" y="1816"/>
                    <a:pt x="11" y="1827"/>
                    <a:pt x="11" y="1838"/>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6" name="Freeform 34">
              <a:extLst>
                <a:ext uri="{FF2B5EF4-FFF2-40B4-BE49-F238E27FC236}">
                  <a16:creationId xmlns:a16="http://schemas.microsoft.com/office/drawing/2014/main" id="{2E86FC8D-3F2D-4E4A-8FDC-84D981983FA0}"/>
                </a:ext>
              </a:extLst>
            </p:cNvPr>
            <p:cNvSpPr>
              <a:spLocks noChangeArrowheads="1"/>
            </p:cNvSpPr>
            <p:nvPr/>
          </p:nvSpPr>
          <p:spPr bwMode="auto">
            <a:xfrm>
              <a:off x="5692775" y="4506913"/>
              <a:ext cx="282575" cy="169862"/>
            </a:xfrm>
            <a:custGeom>
              <a:avLst/>
              <a:gdLst>
                <a:gd name="T0" fmla="*/ 123 w 785"/>
                <a:gd name="T1" fmla="*/ 213 h 472"/>
                <a:gd name="T2" fmla="*/ 123 w 785"/>
                <a:gd name="T3" fmla="*/ 213 h 472"/>
                <a:gd name="T4" fmla="*/ 190 w 785"/>
                <a:gd name="T5" fmla="*/ 325 h 472"/>
                <a:gd name="T6" fmla="*/ 269 w 785"/>
                <a:gd name="T7" fmla="*/ 404 h 472"/>
                <a:gd name="T8" fmla="*/ 336 w 785"/>
                <a:gd name="T9" fmla="*/ 448 h 472"/>
                <a:gd name="T10" fmla="*/ 403 w 785"/>
                <a:gd name="T11" fmla="*/ 426 h 472"/>
                <a:gd name="T12" fmla="*/ 493 w 785"/>
                <a:gd name="T13" fmla="*/ 359 h 472"/>
                <a:gd name="T14" fmla="*/ 538 w 785"/>
                <a:gd name="T15" fmla="*/ 381 h 472"/>
                <a:gd name="T16" fmla="*/ 594 w 785"/>
                <a:gd name="T17" fmla="*/ 314 h 472"/>
                <a:gd name="T18" fmla="*/ 717 w 785"/>
                <a:gd name="T19" fmla="*/ 303 h 472"/>
                <a:gd name="T20" fmla="*/ 717 w 785"/>
                <a:gd name="T21" fmla="*/ 247 h 472"/>
                <a:gd name="T22" fmla="*/ 639 w 785"/>
                <a:gd name="T23" fmla="*/ 202 h 472"/>
                <a:gd name="T24" fmla="*/ 583 w 785"/>
                <a:gd name="T25" fmla="*/ 157 h 472"/>
                <a:gd name="T26" fmla="*/ 527 w 785"/>
                <a:gd name="T27" fmla="*/ 101 h 472"/>
                <a:gd name="T28" fmla="*/ 493 w 785"/>
                <a:gd name="T29" fmla="*/ 45 h 472"/>
                <a:gd name="T30" fmla="*/ 403 w 785"/>
                <a:gd name="T31" fmla="*/ 22 h 472"/>
                <a:gd name="T32" fmla="*/ 336 w 785"/>
                <a:gd name="T33" fmla="*/ 22 h 472"/>
                <a:gd name="T34" fmla="*/ 314 w 785"/>
                <a:gd name="T35" fmla="*/ 0 h 472"/>
                <a:gd name="T36" fmla="*/ 258 w 785"/>
                <a:gd name="T37" fmla="*/ 34 h 472"/>
                <a:gd name="T38" fmla="*/ 201 w 785"/>
                <a:gd name="T39" fmla="*/ 67 h 472"/>
                <a:gd name="T40" fmla="*/ 134 w 785"/>
                <a:gd name="T41" fmla="*/ 90 h 472"/>
                <a:gd name="T42" fmla="*/ 67 w 785"/>
                <a:gd name="T43" fmla="*/ 90 h 472"/>
                <a:gd name="T44" fmla="*/ 11 w 785"/>
                <a:gd name="T45" fmla="*/ 146 h 472"/>
                <a:gd name="T46" fmla="*/ 45 w 785"/>
                <a:gd name="T47" fmla="*/ 191 h 472"/>
                <a:gd name="T48" fmla="*/ 45 w 785"/>
                <a:gd name="T49" fmla="*/ 191 h 472"/>
                <a:gd name="T50" fmla="*/ 123 w 785"/>
                <a:gd name="T51" fmla="*/ 213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5" h="472">
                  <a:moveTo>
                    <a:pt x="123" y="213"/>
                  </a:moveTo>
                  <a:lnTo>
                    <a:pt x="123" y="213"/>
                  </a:lnTo>
                  <a:cubicBezTo>
                    <a:pt x="157" y="235"/>
                    <a:pt x="168" y="291"/>
                    <a:pt x="190" y="325"/>
                  </a:cubicBezTo>
                  <a:cubicBezTo>
                    <a:pt x="213" y="370"/>
                    <a:pt x="246" y="370"/>
                    <a:pt x="269" y="404"/>
                  </a:cubicBezTo>
                  <a:cubicBezTo>
                    <a:pt x="291" y="426"/>
                    <a:pt x="314" y="426"/>
                    <a:pt x="336" y="448"/>
                  </a:cubicBezTo>
                  <a:cubicBezTo>
                    <a:pt x="347" y="471"/>
                    <a:pt x="370" y="460"/>
                    <a:pt x="403" y="426"/>
                  </a:cubicBezTo>
                  <a:cubicBezTo>
                    <a:pt x="437" y="392"/>
                    <a:pt x="482" y="347"/>
                    <a:pt x="493" y="359"/>
                  </a:cubicBezTo>
                  <a:cubicBezTo>
                    <a:pt x="493" y="381"/>
                    <a:pt x="515" y="392"/>
                    <a:pt x="538" y="381"/>
                  </a:cubicBezTo>
                  <a:cubicBezTo>
                    <a:pt x="560" y="381"/>
                    <a:pt x="594" y="347"/>
                    <a:pt x="594" y="314"/>
                  </a:cubicBezTo>
                  <a:cubicBezTo>
                    <a:pt x="583" y="280"/>
                    <a:pt x="639" y="291"/>
                    <a:pt x="717" y="303"/>
                  </a:cubicBezTo>
                  <a:cubicBezTo>
                    <a:pt x="784" y="303"/>
                    <a:pt x="751" y="258"/>
                    <a:pt x="717" y="247"/>
                  </a:cubicBezTo>
                  <a:cubicBezTo>
                    <a:pt x="683" y="235"/>
                    <a:pt x="639" y="224"/>
                    <a:pt x="639" y="202"/>
                  </a:cubicBezTo>
                  <a:cubicBezTo>
                    <a:pt x="639" y="180"/>
                    <a:pt x="616" y="157"/>
                    <a:pt x="583" y="157"/>
                  </a:cubicBezTo>
                  <a:cubicBezTo>
                    <a:pt x="549" y="168"/>
                    <a:pt x="549" y="101"/>
                    <a:pt x="527" y="101"/>
                  </a:cubicBezTo>
                  <a:cubicBezTo>
                    <a:pt x="493" y="101"/>
                    <a:pt x="515" y="56"/>
                    <a:pt x="493" y="45"/>
                  </a:cubicBezTo>
                  <a:cubicBezTo>
                    <a:pt x="470" y="34"/>
                    <a:pt x="403" y="11"/>
                    <a:pt x="403" y="22"/>
                  </a:cubicBezTo>
                  <a:cubicBezTo>
                    <a:pt x="392" y="45"/>
                    <a:pt x="336" y="45"/>
                    <a:pt x="336" y="22"/>
                  </a:cubicBezTo>
                  <a:cubicBezTo>
                    <a:pt x="325" y="22"/>
                    <a:pt x="325" y="11"/>
                    <a:pt x="314" y="0"/>
                  </a:cubicBezTo>
                  <a:cubicBezTo>
                    <a:pt x="291" y="0"/>
                    <a:pt x="269" y="11"/>
                    <a:pt x="258" y="34"/>
                  </a:cubicBezTo>
                  <a:cubicBezTo>
                    <a:pt x="246" y="56"/>
                    <a:pt x="224" y="78"/>
                    <a:pt x="201" y="67"/>
                  </a:cubicBezTo>
                  <a:cubicBezTo>
                    <a:pt x="179" y="56"/>
                    <a:pt x="157" y="78"/>
                    <a:pt x="134" y="90"/>
                  </a:cubicBezTo>
                  <a:cubicBezTo>
                    <a:pt x="123" y="112"/>
                    <a:pt x="101" y="78"/>
                    <a:pt x="67" y="90"/>
                  </a:cubicBezTo>
                  <a:cubicBezTo>
                    <a:pt x="34" y="101"/>
                    <a:pt x="0" y="123"/>
                    <a:pt x="11" y="146"/>
                  </a:cubicBezTo>
                  <a:cubicBezTo>
                    <a:pt x="22" y="157"/>
                    <a:pt x="45" y="191"/>
                    <a:pt x="45" y="191"/>
                  </a:cubicBezTo>
                  <a:lnTo>
                    <a:pt x="45" y="191"/>
                  </a:lnTo>
                  <a:cubicBezTo>
                    <a:pt x="56" y="180"/>
                    <a:pt x="90" y="191"/>
                    <a:pt x="123" y="213"/>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7" name="Freeform 35">
              <a:extLst>
                <a:ext uri="{FF2B5EF4-FFF2-40B4-BE49-F238E27FC236}">
                  <a16:creationId xmlns:a16="http://schemas.microsoft.com/office/drawing/2014/main" id="{5D2D6C7C-925D-134F-8719-1FF4D5DAC315}"/>
                </a:ext>
              </a:extLst>
            </p:cNvPr>
            <p:cNvSpPr>
              <a:spLocks noChangeArrowheads="1"/>
            </p:cNvSpPr>
            <p:nvPr/>
          </p:nvSpPr>
          <p:spPr bwMode="auto">
            <a:xfrm>
              <a:off x="4349750" y="3146425"/>
              <a:ext cx="839788" cy="1057275"/>
            </a:xfrm>
            <a:custGeom>
              <a:avLst/>
              <a:gdLst>
                <a:gd name="T0" fmla="*/ 471 w 2331"/>
                <a:gd name="T1" fmla="*/ 2835 h 2937"/>
                <a:gd name="T2" fmla="*/ 426 w 2331"/>
                <a:gd name="T3" fmla="*/ 2599 h 2937"/>
                <a:gd name="T4" fmla="*/ 527 w 2331"/>
                <a:gd name="T5" fmla="*/ 2409 h 2937"/>
                <a:gd name="T6" fmla="*/ 773 w 2331"/>
                <a:gd name="T7" fmla="*/ 2140 h 2937"/>
                <a:gd name="T8" fmla="*/ 639 w 2331"/>
                <a:gd name="T9" fmla="*/ 2084 h 2937"/>
                <a:gd name="T10" fmla="*/ 504 w 2331"/>
                <a:gd name="T11" fmla="*/ 1894 h 2937"/>
                <a:gd name="T12" fmla="*/ 280 w 2331"/>
                <a:gd name="T13" fmla="*/ 1781 h 2937"/>
                <a:gd name="T14" fmla="*/ 258 w 2331"/>
                <a:gd name="T15" fmla="*/ 1804 h 2937"/>
                <a:gd name="T16" fmla="*/ 22 w 2331"/>
                <a:gd name="T17" fmla="*/ 1927 h 2937"/>
                <a:gd name="T18" fmla="*/ 135 w 2331"/>
                <a:gd name="T19" fmla="*/ 1602 h 2937"/>
                <a:gd name="T20" fmla="*/ 146 w 2331"/>
                <a:gd name="T21" fmla="*/ 1288 h 2937"/>
                <a:gd name="T22" fmla="*/ 336 w 2331"/>
                <a:gd name="T23" fmla="*/ 952 h 2937"/>
                <a:gd name="T24" fmla="*/ 493 w 2331"/>
                <a:gd name="T25" fmla="*/ 694 h 2937"/>
                <a:gd name="T26" fmla="*/ 807 w 2331"/>
                <a:gd name="T27" fmla="*/ 505 h 2937"/>
                <a:gd name="T28" fmla="*/ 1121 w 2331"/>
                <a:gd name="T29" fmla="*/ 538 h 2937"/>
                <a:gd name="T30" fmla="*/ 1121 w 2331"/>
                <a:gd name="T31" fmla="*/ 146 h 2937"/>
                <a:gd name="T32" fmla="*/ 1244 w 2331"/>
                <a:gd name="T33" fmla="*/ 23 h 2937"/>
                <a:gd name="T34" fmla="*/ 1793 w 2331"/>
                <a:gd name="T35" fmla="*/ 146 h 2937"/>
                <a:gd name="T36" fmla="*/ 2051 w 2331"/>
                <a:gd name="T37" fmla="*/ 224 h 2937"/>
                <a:gd name="T38" fmla="*/ 2252 w 2331"/>
                <a:gd name="T39" fmla="*/ 370 h 2937"/>
                <a:gd name="T40" fmla="*/ 2094 w 2331"/>
                <a:gd name="T41" fmla="*/ 728 h 2937"/>
                <a:gd name="T42" fmla="*/ 1670 w 2331"/>
                <a:gd name="T43" fmla="*/ 1165 h 2937"/>
                <a:gd name="T44" fmla="*/ 1446 w 2331"/>
                <a:gd name="T45" fmla="*/ 1288 h 2937"/>
                <a:gd name="T46" fmla="*/ 1490 w 2331"/>
                <a:gd name="T47" fmla="*/ 1669 h 2937"/>
                <a:gd name="T48" fmla="*/ 1815 w 2331"/>
                <a:gd name="T49" fmla="*/ 1748 h 2937"/>
                <a:gd name="T50" fmla="*/ 1972 w 2331"/>
                <a:gd name="T51" fmla="*/ 1994 h 2937"/>
                <a:gd name="T52" fmla="*/ 1602 w 2331"/>
                <a:gd name="T53" fmla="*/ 2207 h 2937"/>
                <a:gd name="T54" fmla="*/ 1446 w 2331"/>
                <a:gd name="T55" fmla="*/ 1994 h 2937"/>
                <a:gd name="T56" fmla="*/ 1087 w 2331"/>
                <a:gd name="T57" fmla="*/ 2129 h 2937"/>
                <a:gd name="T58" fmla="*/ 1121 w 2331"/>
                <a:gd name="T59" fmla="*/ 2532 h 2937"/>
                <a:gd name="T60" fmla="*/ 930 w 2331"/>
                <a:gd name="T61" fmla="*/ 2779 h 2937"/>
                <a:gd name="T62" fmla="*/ 672 w 2331"/>
                <a:gd name="T63" fmla="*/ 2925 h 2937"/>
                <a:gd name="T64" fmla="*/ 784 w 2331"/>
                <a:gd name="T65" fmla="*/ 2857 h 2937"/>
                <a:gd name="T66" fmla="*/ 919 w 2331"/>
                <a:gd name="T67" fmla="*/ 2734 h 2937"/>
                <a:gd name="T68" fmla="*/ 1076 w 2331"/>
                <a:gd name="T69" fmla="*/ 2554 h 2937"/>
                <a:gd name="T70" fmla="*/ 1087 w 2331"/>
                <a:gd name="T71" fmla="*/ 1994 h 2937"/>
                <a:gd name="T72" fmla="*/ 1524 w 2331"/>
                <a:gd name="T73" fmla="*/ 1994 h 2937"/>
                <a:gd name="T74" fmla="*/ 1849 w 2331"/>
                <a:gd name="T75" fmla="*/ 2297 h 2937"/>
                <a:gd name="T76" fmla="*/ 1961 w 2331"/>
                <a:gd name="T77" fmla="*/ 1837 h 2937"/>
                <a:gd name="T78" fmla="*/ 1804 w 2331"/>
                <a:gd name="T79" fmla="*/ 1860 h 2937"/>
                <a:gd name="T80" fmla="*/ 1356 w 2331"/>
                <a:gd name="T81" fmla="*/ 1625 h 2937"/>
                <a:gd name="T82" fmla="*/ 1524 w 2331"/>
                <a:gd name="T83" fmla="*/ 1221 h 2937"/>
                <a:gd name="T84" fmla="*/ 1849 w 2331"/>
                <a:gd name="T85" fmla="*/ 986 h 2937"/>
                <a:gd name="T86" fmla="*/ 2240 w 2331"/>
                <a:gd name="T87" fmla="*/ 516 h 2937"/>
                <a:gd name="T88" fmla="*/ 2072 w 2331"/>
                <a:gd name="T89" fmla="*/ 337 h 2937"/>
                <a:gd name="T90" fmla="*/ 1871 w 2331"/>
                <a:gd name="T91" fmla="*/ 269 h 2937"/>
                <a:gd name="T92" fmla="*/ 1692 w 2331"/>
                <a:gd name="T93" fmla="*/ 202 h 2937"/>
                <a:gd name="T94" fmla="*/ 1255 w 2331"/>
                <a:gd name="T95" fmla="*/ 113 h 2937"/>
                <a:gd name="T96" fmla="*/ 1199 w 2331"/>
                <a:gd name="T97" fmla="*/ 314 h 2937"/>
                <a:gd name="T98" fmla="*/ 1064 w 2331"/>
                <a:gd name="T99" fmla="*/ 572 h 2937"/>
                <a:gd name="T100" fmla="*/ 728 w 2331"/>
                <a:gd name="T101" fmla="*/ 527 h 2937"/>
                <a:gd name="T102" fmla="*/ 471 w 2331"/>
                <a:gd name="T103" fmla="*/ 728 h 2937"/>
                <a:gd name="T104" fmla="*/ 347 w 2331"/>
                <a:gd name="T105" fmla="*/ 1087 h 2937"/>
                <a:gd name="T106" fmla="*/ 146 w 2331"/>
                <a:gd name="T107" fmla="*/ 1389 h 2937"/>
                <a:gd name="T108" fmla="*/ 101 w 2331"/>
                <a:gd name="T109" fmla="*/ 1669 h 2937"/>
                <a:gd name="T110" fmla="*/ 202 w 2331"/>
                <a:gd name="T111" fmla="*/ 1894 h 2937"/>
                <a:gd name="T112" fmla="*/ 392 w 2331"/>
                <a:gd name="T113" fmla="*/ 1781 h 2937"/>
                <a:gd name="T114" fmla="*/ 459 w 2331"/>
                <a:gd name="T115" fmla="*/ 2095 h 2937"/>
                <a:gd name="T116" fmla="*/ 695 w 2331"/>
                <a:gd name="T117" fmla="*/ 1894 h 2937"/>
                <a:gd name="T118" fmla="*/ 740 w 2331"/>
                <a:gd name="T119" fmla="*/ 2241 h 2937"/>
                <a:gd name="T120" fmla="*/ 459 w 2331"/>
                <a:gd name="T121" fmla="*/ 2566 h 2937"/>
                <a:gd name="T122" fmla="*/ 471 w 2331"/>
                <a:gd name="T123" fmla="*/ 2745 h 2937"/>
                <a:gd name="T124" fmla="*/ 359 w 2331"/>
                <a:gd name="T125" fmla="*/ 1804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31" h="2937">
                  <a:moveTo>
                    <a:pt x="650" y="2936"/>
                  </a:moveTo>
                  <a:lnTo>
                    <a:pt x="650" y="2936"/>
                  </a:lnTo>
                  <a:cubicBezTo>
                    <a:pt x="616" y="2936"/>
                    <a:pt x="605" y="2891"/>
                    <a:pt x="583" y="2846"/>
                  </a:cubicBezTo>
                  <a:lnTo>
                    <a:pt x="583" y="2846"/>
                  </a:lnTo>
                  <a:cubicBezTo>
                    <a:pt x="571" y="2823"/>
                    <a:pt x="560" y="2823"/>
                    <a:pt x="560" y="2823"/>
                  </a:cubicBezTo>
                  <a:cubicBezTo>
                    <a:pt x="549" y="2823"/>
                    <a:pt x="538" y="2823"/>
                    <a:pt x="527" y="2823"/>
                  </a:cubicBezTo>
                  <a:cubicBezTo>
                    <a:pt x="515" y="2835"/>
                    <a:pt x="504" y="2846"/>
                    <a:pt x="493" y="2846"/>
                  </a:cubicBezTo>
                  <a:cubicBezTo>
                    <a:pt x="482" y="2846"/>
                    <a:pt x="482" y="2835"/>
                    <a:pt x="471" y="2835"/>
                  </a:cubicBezTo>
                  <a:cubicBezTo>
                    <a:pt x="459" y="2823"/>
                    <a:pt x="459" y="2812"/>
                    <a:pt x="459" y="2790"/>
                  </a:cubicBezTo>
                  <a:lnTo>
                    <a:pt x="459" y="2790"/>
                  </a:lnTo>
                  <a:cubicBezTo>
                    <a:pt x="448" y="2779"/>
                    <a:pt x="437" y="2779"/>
                    <a:pt x="426" y="2767"/>
                  </a:cubicBezTo>
                  <a:cubicBezTo>
                    <a:pt x="426" y="2767"/>
                    <a:pt x="426" y="2756"/>
                    <a:pt x="426" y="2745"/>
                  </a:cubicBezTo>
                  <a:cubicBezTo>
                    <a:pt x="426" y="2734"/>
                    <a:pt x="426" y="2723"/>
                    <a:pt x="403" y="2678"/>
                  </a:cubicBezTo>
                  <a:cubicBezTo>
                    <a:pt x="381" y="2655"/>
                    <a:pt x="370" y="2633"/>
                    <a:pt x="381" y="2622"/>
                  </a:cubicBezTo>
                  <a:cubicBezTo>
                    <a:pt x="392" y="2611"/>
                    <a:pt x="392" y="2599"/>
                    <a:pt x="415" y="2599"/>
                  </a:cubicBezTo>
                  <a:cubicBezTo>
                    <a:pt x="415" y="2599"/>
                    <a:pt x="415" y="2599"/>
                    <a:pt x="426" y="2599"/>
                  </a:cubicBezTo>
                  <a:cubicBezTo>
                    <a:pt x="426" y="2611"/>
                    <a:pt x="437" y="2611"/>
                    <a:pt x="448" y="2611"/>
                  </a:cubicBezTo>
                  <a:cubicBezTo>
                    <a:pt x="459" y="2611"/>
                    <a:pt x="471" y="2611"/>
                    <a:pt x="471" y="2599"/>
                  </a:cubicBezTo>
                  <a:lnTo>
                    <a:pt x="471" y="2599"/>
                  </a:lnTo>
                  <a:cubicBezTo>
                    <a:pt x="448" y="2611"/>
                    <a:pt x="426" y="2599"/>
                    <a:pt x="415" y="2577"/>
                  </a:cubicBezTo>
                  <a:cubicBezTo>
                    <a:pt x="403" y="2554"/>
                    <a:pt x="415" y="2510"/>
                    <a:pt x="448" y="2487"/>
                  </a:cubicBezTo>
                  <a:cubicBezTo>
                    <a:pt x="471" y="2465"/>
                    <a:pt x="482" y="2465"/>
                    <a:pt x="493" y="2465"/>
                  </a:cubicBezTo>
                  <a:cubicBezTo>
                    <a:pt x="504" y="2465"/>
                    <a:pt x="504" y="2465"/>
                    <a:pt x="515" y="2454"/>
                  </a:cubicBezTo>
                  <a:cubicBezTo>
                    <a:pt x="515" y="2443"/>
                    <a:pt x="527" y="2420"/>
                    <a:pt x="527" y="2409"/>
                  </a:cubicBezTo>
                  <a:cubicBezTo>
                    <a:pt x="515" y="2398"/>
                    <a:pt x="515" y="2398"/>
                    <a:pt x="515" y="2398"/>
                  </a:cubicBezTo>
                  <a:cubicBezTo>
                    <a:pt x="493" y="2375"/>
                    <a:pt x="493" y="2364"/>
                    <a:pt x="493" y="2353"/>
                  </a:cubicBezTo>
                  <a:cubicBezTo>
                    <a:pt x="493" y="2330"/>
                    <a:pt x="515" y="2319"/>
                    <a:pt x="549" y="2308"/>
                  </a:cubicBezTo>
                  <a:cubicBezTo>
                    <a:pt x="583" y="2285"/>
                    <a:pt x="605" y="2263"/>
                    <a:pt x="650" y="2230"/>
                  </a:cubicBezTo>
                  <a:cubicBezTo>
                    <a:pt x="672" y="2207"/>
                    <a:pt x="706" y="2196"/>
                    <a:pt x="728" y="2196"/>
                  </a:cubicBezTo>
                  <a:cubicBezTo>
                    <a:pt x="751" y="2185"/>
                    <a:pt x="762" y="2185"/>
                    <a:pt x="773" y="2185"/>
                  </a:cubicBezTo>
                  <a:cubicBezTo>
                    <a:pt x="784" y="2174"/>
                    <a:pt x="795" y="2174"/>
                    <a:pt x="795" y="2174"/>
                  </a:cubicBezTo>
                  <a:cubicBezTo>
                    <a:pt x="795" y="2162"/>
                    <a:pt x="784" y="2151"/>
                    <a:pt x="773" y="2140"/>
                  </a:cubicBezTo>
                  <a:cubicBezTo>
                    <a:pt x="740" y="2106"/>
                    <a:pt x="762" y="2061"/>
                    <a:pt x="773" y="2039"/>
                  </a:cubicBezTo>
                  <a:lnTo>
                    <a:pt x="773" y="2039"/>
                  </a:lnTo>
                  <a:cubicBezTo>
                    <a:pt x="784" y="2017"/>
                    <a:pt x="773" y="1983"/>
                    <a:pt x="751" y="1961"/>
                  </a:cubicBezTo>
                  <a:cubicBezTo>
                    <a:pt x="740" y="1938"/>
                    <a:pt x="728" y="1927"/>
                    <a:pt x="717" y="1927"/>
                  </a:cubicBezTo>
                  <a:lnTo>
                    <a:pt x="706" y="1927"/>
                  </a:lnTo>
                  <a:cubicBezTo>
                    <a:pt x="695" y="1938"/>
                    <a:pt x="672" y="1983"/>
                    <a:pt x="672" y="1994"/>
                  </a:cubicBezTo>
                  <a:cubicBezTo>
                    <a:pt x="684" y="2017"/>
                    <a:pt x="684" y="2039"/>
                    <a:pt x="684" y="2050"/>
                  </a:cubicBezTo>
                  <a:cubicBezTo>
                    <a:pt x="672" y="2061"/>
                    <a:pt x="661" y="2073"/>
                    <a:pt x="639" y="2084"/>
                  </a:cubicBezTo>
                  <a:cubicBezTo>
                    <a:pt x="628" y="2084"/>
                    <a:pt x="628" y="2084"/>
                    <a:pt x="616" y="2095"/>
                  </a:cubicBezTo>
                  <a:cubicBezTo>
                    <a:pt x="605" y="2118"/>
                    <a:pt x="594" y="2140"/>
                    <a:pt x="560" y="2140"/>
                  </a:cubicBezTo>
                  <a:cubicBezTo>
                    <a:pt x="549" y="2140"/>
                    <a:pt x="527" y="2140"/>
                    <a:pt x="504" y="2140"/>
                  </a:cubicBezTo>
                  <a:cubicBezTo>
                    <a:pt x="448" y="2140"/>
                    <a:pt x="426" y="2140"/>
                    <a:pt x="415" y="2118"/>
                  </a:cubicBezTo>
                  <a:cubicBezTo>
                    <a:pt x="415" y="2106"/>
                    <a:pt x="415" y="2095"/>
                    <a:pt x="415" y="2084"/>
                  </a:cubicBezTo>
                  <a:cubicBezTo>
                    <a:pt x="426" y="2073"/>
                    <a:pt x="437" y="2039"/>
                    <a:pt x="448" y="2017"/>
                  </a:cubicBezTo>
                  <a:cubicBezTo>
                    <a:pt x="459" y="1983"/>
                    <a:pt x="471" y="1949"/>
                    <a:pt x="482" y="1927"/>
                  </a:cubicBezTo>
                  <a:cubicBezTo>
                    <a:pt x="504" y="1905"/>
                    <a:pt x="504" y="1894"/>
                    <a:pt x="504" y="1894"/>
                  </a:cubicBezTo>
                  <a:cubicBezTo>
                    <a:pt x="482" y="1882"/>
                    <a:pt x="482" y="1860"/>
                    <a:pt x="471" y="1849"/>
                  </a:cubicBezTo>
                  <a:lnTo>
                    <a:pt x="471" y="1837"/>
                  </a:lnTo>
                  <a:cubicBezTo>
                    <a:pt x="459" y="1826"/>
                    <a:pt x="437" y="1826"/>
                    <a:pt x="415" y="1826"/>
                  </a:cubicBezTo>
                  <a:cubicBezTo>
                    <a:pt x="403" y="1826"/>
                    <a:pt x="392" y="1826"/>
                    <a:pt x="392" y="1826"/>
                  </a:cubicBezTo>
                  <a:cubicBezTo>
                    <a:pt x="381" y="1860"/>
                    <a:pt x="359" y="1927"/>
                    <a:pt x="359" y="1972"/>
                  </a:cubicBezTo>
                  <a:cubicBezTo>
                    <a:pt x="347" y="2005"/>
                    <a:pt x="336" y="2039"/>
                    <a:pt x="314" y="2039"/>
                  </a:cubicBezTo>
                  <a:cubicBezTo>
                    <a:pt x="291" y="2039"/>
                    <a:pt x="280" y="2005"/>
                    <a:pt x="269" y="1949"/>
                  </a:cubicBezTo>
                  <a:cubicBezTo>
                    <a:pt x="258" y="1871"/>
                    <a:pt x="258" y="1815"/>
                    <a:pt x="280" y="1781"/>
                  </a:cubicBezTo>
                  <a:cubicBezTo>
                    <a:pt x="291" y="1770"/>
                    <a:pt x="302" y="1770"/>
                    <a:pt x="302" y="1770"/>
                  </a:cubicBezTo>
                  <a:cubicBezTo>
                    <a:pt x="325" y="1770"/>
                    <a:pt x="347" y="1759"/>
                    <a:pt x="359" y="1759"/>
                  </a:cubicBezTo>
                  <a:cubicBezTo>
                    <a:pt x="359" y="1748"/>
                    <a:pt x="359" y="1714"/>
                    <a:pt x="359" y="1703"/>
                  </a:cubicBezTo>
                  <a:cubicBezTo>
                    <a:pt x="347" y="1703"/>
                    <a:pt x="314" y="1692"/>
                    <a:pt x="258" y="1692"/>
                  </a:cubicBezTo>
                  <a:cubicBezTo>
                    <a:pt x="246" y="1692"/>
                    <a:pt x="246" y="1703"/>
                    <a:pt x="235" y="1703"/>
                  </a:cubicBezTo>
                  <a:lnTo>
                    <a:pt x="224" y="1703"/>
                  </a:lnTo>
                  <a:cubicBezTo>
                    <a:pt x="224" y="1703"/>
                    <a:pt x="235" y="1714"/>
                    <a:pt x="246" y="1748"/>
                  </a:cubicBezTo>
                  <a:cubicBezTo>
                    <a:pt x="258" y="1770"/>
                    <a:pt x="258" y="1781"/>
                    <a:pt x="258" y="1804"/>
                  </a:cubicBezTo>
                  <a:cubicBezTo>
                    <a:pt x="258" y="1804"/>
                    <a:pt x="258" y="1815"/>
                    <a:pt x="258" y="1826"/>
                  </a:cubicBezTo>
                  <a:cubicBezTo>
                    <a:pt x="269" y="1860"/>
                    <a:pt x="246" y="1894"/>
                    <a:pt x="235" y="1916"/>
                  </a:cubicBezTo>
                  <a:cubicBezTo>
                    <a:pt x="224" y="1938"/>
                    <a:pt x="202" y="1961"/>
                    <a:pt x="179" y="1961"/>
                  </a:cubicBezTo>
                  <a:cubicBezTo>
                    <a:pt x="168" y="1961"/>
                    <a:pt x="146" y="1949"/>
                    <a:pt x="146" y="1938"/>
                  </a:cubicBezTo>
                  <a:cubicBezTo>
                    <a:pt x="146" y="1916"/>
                    <a:pt x="123" y="1871"/>
                    <a:pt x="112" y="1849"/>
                  </a:cubicBezTo>
                  <a:cubicBezTo>
                    <a:pt x="112" y="1860"/>
                    <a:pt x="101" y="1871"/>
                    <a:pt x="101" y="1894"/>
                  </a:cubicBezTo>
                  <a:cubicBezTo>
                    <a:pt x="101" y="1905"/>
                    <a:pt x="90" y="1927"/>
                    <a:pt x="33" y="1927"/>
                  </a:cubicBezTo>
                  <a:lnTo>
                    <a:pt x="22" y="1927"/>
                  </a:lnTo>
                  <a:lnTo>
                    <a:pt x="22" y="1927"/>
                  </a:lnTo>
                  <a:cubicBezTo>
                    <a:pt x="0" y="1927"/>
                    <a:pt x="0" y="1927"/>
                    <a:pt x="0" y="1927"/>
                  </a:cubicBezTo>
                  <a:cubicBezTo>
                    <a:pt x="0" y="1905"/>
                    <a:pt x="0" y="1905"/>
                    <a:pt x="0" y="1905"/>
                  </a:cubicBezTo>
                  <a:cubicBezTo>
                    <a:pt x="0" y="1781"/>
                    <a:pt x="11" y="1759"/>
                    <a:pt x="22" y="1759"/>
                  </a:cubicBezTo>
                  <a:cubicBezTo>
                    <a:pt x="33" y="1748"/>
                    <a:pt x="33" y="1736"/>
                    <a:pt x="33" y="1714"/>
                  </a:cubicBezTo>
                  <a:cubicBezTo>
                    <a:pt x="22" y="1692"/>
                    <a:pt x="22" y="1669"/>
                    <a:pt x="45" y="1658"/>
                  </a:cubicBezTo>
                  <a:cubicBezTo>
                    <a:pt x="56" y="1636"/>
                    <a:pt x="78" y="1636"/>
                    <a:pt x="101" y="1625"/>
                  </a:cubicBezTo>
                  <a:cubicBezTo>
                    <a:pt x="135" y="1625"/>
                    <a:pt x="135" y="1625"/>
                    <a:pt x="135" y="1602"/>
                  </a:cubicBezTo>
                  <a:cubicBezTo>
                    <a:pt x="135" y="1591"/>
                    <a:pt x="123" y="1568"/>
                    <a:pt x="112" y="1568"/>
                  </a:cubicBezTo>
                  <a:cubicBezTo>
                    <a:pt x="101" y="1557"/>
                    <a:pt x="90" y="1535"/>
                    <a:pt x="90" y="1512"/>
                  </a:cubicBezTo>
                  <a:cubicBezTo>
                    <a:pt x="90" y="1490"/>
                    <a:pt x="90" y="1467"/>
                    <a:pt x="78" y="1445"/>
                  </a:cubicBezTo>
                  <a:cubicBezTo>
                    <a:pt x="78" y="1423"/>
                    <a:pt x="78" y="1389"/>
                    <a:pt x="90" y="1378"/>
                  </a:cubicBezTo>
                  <a:cubicBezTo>
                    <a:pt x="101" y="1356"/>
                    <a:pt x="123" y="1356"/>
                    <a:pt x="135" y="1356"/>
                  </a:cubicBezTo>
                  <a:cubicBezTo>
                    <a:pt x="135" y="1333"/>
                    <a:pt x="135" y="1322"/>
                    <a:pt x="146" y="1311"/>
                  </a:cubicBezTo>
                  <a:lnTo>
                    <a:pt x="146" y="1299"/>
                  </a:lnTo>
                  <a:cubicBezTo>
                    <a:pt x="146" y="1299"/>
                    <a:pt x="146" y="1299"/>
                    <a:pt x="146" y="1288"/>
                  </a:cubicBezTo>
                  <a:cubicBezTo>
                    <a:pt x="146" y="1277"/>
                    <a:pt x="146" y="1266"/>
                    <a:pt x="157" y="1232"/>
                  </a:cubicBezTo>
                  <a:cubicBezTo>
                    <a:pt x="168" y="1154"/>
                    <a:pt x="213" y="1131"/>
                    <a:pt x="269" y="1120"/>
                  </a:cubicBezTo>
                  <a:cubicBezTo>
                    <a:pt x="280" y="1120"/>
                    <a:pt x="280" y="1120"/>
                    <a:pt x="291" y="1098"/>
                  </a:cubicBezTo>
                  <a:cubicBezTo>
                    <a:pt x="291" y="1075"/>
                    <a:pt x="302" y="1064"/>
                    <a:pt x="325" y="1042"/>
                  </a:cubicBezTo>
                  <a:cubicBezTo>
                    <a:pt x="336" y="1042"/>
                    <a:pt x="347" y="1042"/>
                    <a:pt x="347" y="1042"/>
                  </a:cubicBezTo>
                  <a:lnTo>
                    <a:pt x="347" y="1042"/>
                  </a:lnTo>
                  <a:cubicBezTo>
                    <a:pt x="347" y="1030"/>
                    <a:pt x="347" y="1030"/>
                    <a:pt x="347" y="1030"/>
                  </a:cubicBezTo>
                  <a:cubicBezTo>
                    <a:pt x="336" y="1019"/>
                    <a:pt x="336" y="986"/>
                    <a:pt x="336" y="952"/>
                  </a:cubicBezTo>
                  <a:cubicBezTo>
                    <a:pt x="336" y="941"/>
                    <a:pt x="336" y="918"/>
                    <a:pt x="325" y="896"/>
                  </a:cubicBezTo>
                  <a:cubicBezTo>
                    <a:pt x="325" y="896"/>
                    <a:pt x="302" y="806"/>
                    <a:pt x="325" y="773"/>
                  </a:cubicBezTo>
                  <a:cubicBezTo>
                    <a:pt x="336" y="761"/>
                    <a:pt x="336" y="761"/>
                    <a:pt x="347" y="761"/>
                  </a:cubicBezTo>
                  <a:lnTo>
                    <a:pt x="347" y="761"/>
                  </a:lnTo>
                  <a:cubicBezTo>
                    <a:pt x="370" y="761"/>
                    <a:pt x="370" y="750"/>
                    <a:pt x="370" y="750"/>
                  </a:cubicBezTo>
                  <a:cubicBezTo>
                    <a:pt x="370" y="717"/>
                    <a:pt x="403" y="683"/>
                    <a:pt x="448" y="683"/>
                  </a:cubicBezTo>
                  <a:cubicBezTo>
                    <a:pt x="459" y="683"/>
                    <a:pt x="471" y="683"/>
                    <a:pt x="482" y="694"/>
                  </a:cubicBezTo>
                  <a:cubicBezTo>
                    <a:pt x="493" y="694"/>
                    <a:pt x="493" y="694"/>
                    <a:pt x="493" y="694"/>
                  </a:cubicBezTo>
                  <a:cubicBezTo>
                    <a:pt x="493" y="683"/>
                    <a:pt x="504" y="672"/>
                    <a:pt x="504" y="661"/>
                  </a:cubicBezTo>
                  <a:cubicBezTo>
                    <a:pt x="504" y="661"/>
                    <a:pt x="504" y="650"/>
                    <a:pt x="504" y="639"/>
                  </a:cubicBezTo>
                  <a:cubicBezTo>
                    <a:pt x="515" y="583"/>
                    <a:pt x="549" y="561"/>
                    <a:pt x="583" y="561"/>
                  </a:cubicBezTo>
                  <a:cubicBezTo>
                    <a:pt x="594" y="561"/>
                    <a:pt x="616" y="538"/>
                    <a:pt x="616" y="493"/>
                  </a:cubicBezTo>
                  <a:cubicBezTo>
                    <a:pt x="616" y="460"/>
                    <a:pt x="639" y="449"/>
                    <a:pt x="661" y="449"/>
                  </a:cubicBezTo>
                  <a:cubicBezTo>
                    <a:pt x="684" y="449"/>
                    <a:pt x="706" y="460"/>
                    <a:pt x="740" y="482"/>
                  </a:cubicBezTo>
                  <a:lnTo>
                    <a:pt x="751" y="482"/>
                  </a:lnTo>
                  <a:cubicBezTo>
                    <a:pt x="773" y="505"/>
                    <a:pt x="795" y="505"/>
                    <a:pt x="807" y="505"/>
                  </a:cubicBezTo>
                  <a:cubicBezTo>
                    <a:pt x="807" y="505"/>
                    <a:pt x="807" y="505"/>
                    <a:pt x="818" y="505"/>
                  </a:cubicBezTo>
                  <a:cubicBezTo>
                    <a:pt x="818" y="460"/>
                    <a:pt x="863" y="437"/>
                    <a:pt x="908" y="449"/>
                  </a:cubicBezTo>
                  <a:cubicBezTo>
                    <a:pt x="953" y="460"/>
                    <a:pt x="997" y="482"/>
                    <a:pt x="1031" y="516"/>
                  </a:cubicBezTo>
                  <a:cubicBezTo>
                    <a:pt x="1031" y="527"/>
                    <a:pt x="1031" y="527"/>
                    <a:pt x="1031" y="527"/>
                  </a:cubicBezTo>
                  <a:cubicBezTo>
                    <a:pt x="1042" y="527"/>
                    <a:pt x="1042" y="527"/>
                    <a:pt x="1042" y="527"/>
                  </a:cubicBezTo>
                  <a:cubicBezTo>
                    <a:pt x="1053" y="527"/>
                    <a:pt x="1053" y="527"/>
                    <a:pt x="1064" y="527"/>
                  </a:cubicBezTo>
                  <a:cubicBezTo>
                    <a:pt x="1076" y="527"/>
                    <a:pt x="1087" y="527"/>
                    <a:pt x="1098" y="527"/>
                  </a:cubicBezTo>
                  <a:cubicBezTo>
                    <a:pt x="1109" y="538"/>
                    <a:pt x="1109" y="538"/>
                    <a:pt x="1121" y="538"/>
                  </a:cubicBezTo>
                  <a:cubicBezTo>
                    <a:pt x="1121" y="538"/>
                    <a:pt x="1121" y="538"/>
                    <a:pt x="1121" y="527"/>
                  </a:cubicBezTo>
                  <a:cubicBezTo>
                    <a:pt x="1121" y="482"/>
                    <a:pt x="1166" y="482"/>
                    <a:pt x="1188" y="482"/>
                  </a:cubicBezTo>
                  <a:cubicBezTo>
                    <a:pt x="1199" y="482"/>
                    <a:pt x="1222" y="482"/>
                    <a:pt x="1222" y="482"/>
                  </a:cubicBezTo>
                  <a:cubicBezTo>
                    <a:pt x="1233" y="460"/>
                    <a:pt x="1199" y="370"/>
                    <a:pt x="1177" y="359"/>
                  </a:cubicBezTo>
                  <a:cubicBezTo>
                    <a:pt x="1154" y="337"/>
                    <a:pt x="1154" y="314"/>
                    <a:pt x="1166" y="247"/>
                  </a:cubicBezTo>
                  <a:cubicBezTo>
                    <a:pt x="1166" y="236"/>
                    <a:pt x="1166" y="224"/>
                    <a:pt x="1166" y="202"/>
                  </a:cubicBezTo>
                  <a:cubicBezTo>
                    <a:pt x="1166" y="157"/>
                    <a:pt x="1166" y="157"/>
                    <a:pt x="1143" y="157"/>
                  </a:cubicBezTo>
                  <a:cubicBezTo>
                    <a:pt x="1132" y="146"/>
                    <a:pt x="1132" y="146"/>
                    <a:pt x="1121" y="146"/>
                  </a:cubicBezTo>
                  <a:cubicBezTo>
                    <a:pt x="1098" y="135"/>
                    <a:pt x="1087" y="113"/>
                    <a:pt x="1064" y="79"/>
                  </a:cubicBezTo>
                  <a:cubicBezTo>
                    <a:pt x="1064" y="68"/>
                    <a:pt x="1064" y="68"/>
                    <a:pt x="1064" y="68"/>
                  </a:cubicBezTo>
                  <a:cubicBezTo>
                    <a:pt x="1076" y="57"/>
                    <a:pt x="1076" y="57"/>
                    <a:pt x="1076" y="57"/>
                  </a:cubicBezTo>
                  <a:cubicBezTo>
                    <a:pt x="1087" y="45"/>
                    <a:pt x="1109" y="23"/>
                    <a:pt x="1132" y="23"/>
                  </a:cubicBezTo>
                  <a:lnTo>
                    <a:pt x="1132" y="23"/>
                  </a:lnTo>
                  <a:cubicBezTo>
                    <a:pt x="1154" y="23"/>
                    <a:pt x="1177" y="34"/>
                    <a:pt x="1222" y="57"/>
                  </a:cubicBezTo>
                  <a:cubicBezTo>
                    <a:pt x="1222" y="57"/>
                    <a:pt x="1233" y="57"/>
                    <a:pt x="1244" y="57"/>
                  </a:cubicBezTo>
                  <a:cubicBezTo>
                    <a:pt x="1244" y="45"/>
                    <a:pt x="1244" y="34"/>
                    <a:pt x="1244" y="23"/>
                  </a:cubicBezTo>
                  <a:cubicBezTo>
                    <a:pt x="1244" y="0"/>
                    <a:pt x="1244" y="0"/>
                    <a:pt x="1244" y="0"/>
                  </a:cubicBezTo>
                  <a:cubicBezTo>
                    <a:pt x="1266" y="0"/>
                    <a:pt x="1266" y="0"/>
                    <a:pt x="1266" y="0"/>
                  </a:cubicBezTo>
                  <a:cubicBezTo>
                    <a:pt x="1266" y="0"/>
                    <a:pt x="1300" y="0"/>
                    <a:pt x="1333" y="0"/>
                  </a:cubicBezTo>
                  <a:cubicBezTo>
                    <a:pt x="1378" y="0"/>
                    <a:pt x="1412" y="0"/>
                    <a:pt x="1457" y="12"/>
                  </a:cubicBezTo>
                  <a:cubicBezTo>
                    <a:pt x="1569" y="34"/>
                    <a:pt x="1625" y="45"/>
                    <a:pt x="1647" y="68"/>
                  </a:cubicBezTo>
                  <a:cubicBezTo>
                    <a:pt x="1670" y="90"/>
                    <a:pt x="1703" y="135"/>
                    <a:pt x="1715" y="169"/>
                  </a:cubicBezTo>
                  <a:cubicBezTo>
                    <a:pt x="1737" y="157"/>
                    <a:pt x="1759" y="146"/>
                    <a:pt x="1771" y="146"/>
                  </a:cubicBezTo>
                  <a:cubicBezTo>
                    <a:pt x="1782" y="146"/>
                    <a:pt x="1782" y="146"/>
                    <a:pt x="1793" y="146"/>
                  </a:cubicBezTo>
                  <a:cubicBezTo>
                    <a:pt x="1838" y="157"/>
                    <a:pt x="1838" y="213"/>
                    <a:pt x="1827" y="236"/>
                  </a:cubicBezTo>
                  <a:cubicBezTo>
                    <a:pt x="1838" y="236"/>
                    <a:pt x="1849" y="236"/>
                    <a:pt x="1860" y="236"/>
                  </a:cubicBezTo>
                  <a:cubicBezTo>
                    <a:pt x="1916" y="213"/>
                    <a:pt x="1939" y="213"/>
                    <a:pt x="1939" y="213"/>
                  </a:cubicBezTo>
                  <a:cubicBezTo>
                    <a:pt x="1961" y="213"/>
                    <a:pt x="1961" y="213"/>
                    <a:pt x="1961" y="213"/>
                  </a:cubicBezTo>
                  <a:cubicBezTo>
                    <a:pt x="1961" y="236"/>
                    <a:pt x="1961" y="236"/>
                    <a:pt x="1961" y="236"/>
                  </a:cubicBezTo>
                  <a:cubicBezTo>
                    <a:pt x="1961" y="247"/>
                    <a:pt x="1961" y="247"/>
                    <a:pt x="1961" y="247"/>
                  </a:cubicBezTo>
                  <a:cubicBezTo>
                    <a:pt x="1961" y="247"/>
                    <a:pt x="1961" y="247"/>
                    <a:pt x="1972" y="247"/>
                  </a:cubicBezTo>
                  <a:cubicBezTo>
                    <a:pt x="1995" y="236"/>
                    <a:pt x="2017" y="224"/>
                    <a:pt x="2051" y="224"/>
                  </a:cubicBezTo>
                  <a:cubicBezTo>
                    <a:pt x="2061" y="224"/>
                    <a:pt x="2072" y="224"/>
                    <a:pt x="2083" y="236"/>
                  </a:cubicBezTo>
                  <a:cubicBezTo>
                    <a:pt x="2094" y="258"/>
                    <a:pt x="2094" y="269"/>
                    <a:pt x="2094" y="292"/>
                  </a:cubicBezTo>
                  <a:lnTo>
                    <a:pt x="2094" y="303"/>
                  </a:lnTo>
                  <a:cubicBezTo>
                    <a:pt x="2117" y="314"/>
                    <a:pt x="2139" y="337"/>
                    <a:pt x="2162" y="359"/>
                  </a:cubicBezTo>
                  <a:lnTo>
                    <a:pt x="2162" y="370"/>
                  </a:lnTo>
                  <a:cubicBezTo>
                    <a:pt x="2173" y="382"/>
                    <a:pt x="2173" y="382"/>
                    <a:pt x="2184" y="382"/>
                  </a:cubicBezTo>
                  <a:lnTo>
                    <a:pt x="2196" y="382"/>
                  </a:lnTo>
                  <a:cubicBezTo>
                    <a:pt x="2218" y="382"/>
                    <a:pt x="2240" y="370"/>
                    <a:pt x="2252" y="370"/>
                  </a:cubicBezTo>
                  <a:cubicBezTo>
                    <a:pt x="2274" y="370"/>
                    <a:pt x="2296" y="382"/>
                    <a:pt x="2307" y="393"/>
                  </a:cubicBezTo>
                  <a:cubicBezTo>
                    <a:pt x="2307" y="393"/>
                    <a:pt x="2307" y="393"/>
                    <a:pt x="2319" y="393"/>
                  </a:cubicBezTo>
                  <a:cubicBezTo>
                    <a:pt x="2330" y="404"/>
                    <a:pt x="2330" y="404"/>
                    <a:pt x="2330" y="404"/>
                  </a:cubicBezTo>
                  <a:cubicBezTo>
                    <a:pt x="2330" y="426"/>
                    <a:pt x="2330" y="426"/>
                    <a:pt x="2330" y="426"/>
                  </a:cubicBezTo>
                  <a:cubicBezTo>
                    <a:pt x="2319" y="460"/>
                    <a:pt x="2307" y="493"/>
                    <a:pt x="2274" y="538"/>
                  </a:cubicBezTo>
                  <a:cubicBezTo>
                    <a:pt x="2263" y="561"/>
                    <a:pt x="2252" y="583"/>
                    <a:pt x="2240" y="606"/>
                  </a:cubicBezTo>
                  <a:cubicBezTo>
                    <a:pt x="2196" y="683"/>
                    <a:pt x="2173" y="728"/>
                    <a:pt x="2139" y="728"/>
                  </a:cubicBezTo>
                  <a:cubicBezTo>
                    <a:pt x="2128" y="739"/>
                    <a:pt x="2117" y="728"/>
                    <a:pt x="2094" y="728"/>
                  </a:cubicBezTo>
                  <a:cubicBezTo>
                    <a:pt x="2094" y="728"/>
                    <a:pt x="2083" y="728"/>
                    <a:pt x="2072" y="728"/>
                  </a:cubicBezTo>
                  <a:cubicBezTo>
                    <a:pt x="2083" y="773"/>
                    <a:pt x="2083" y="795"/>
                    <a:pt x="2072" y="829"/>
                  </a:cubicBezTo>
                  <a:cubicBezTo>
                    <a:pt x="2061" y="840"/>
                    <a:pt x="2028" y="885"/>
                    <a:pt x="1883" y="1019"/>
                  </a:cubicBezTo>
                  <a:cubicBezTo>
                    <a:pt x="1827" y="1075"/>
                    <a:pt x="1726" y="1165"/>
                    <a:pt x="1726" y="1165"/>
                  </a:cubicBezTo>
                  <a:cubicBezTo>
                    <a:pt x="1715" y="1176"/>
                    <a:pt x="1715" y="1176"/>
                    <a:pt x="1715" y="1176"/>
                  </a:cubicBezTo>
                  <a:lnTo>
                    <a:pt x="1715" y="1176"/>
                  </a:lnTo>
                  <a:cubicBezTo>
                    <a:pt x="1715" y="1176"/>
                    <a:pt x="1715" y="1176"/>
                    <a:pt x="1703" y="1176"/>
                  </a:cubicBezTo>
                  <a:cubicBezTo>
                    <a:pt x="1692" y="1176"/>
                    <a:pt x="1681" y="1176"/>
                    <a:pt x="1670" y="1165"/>
                  </a:cubicBezTo>
                  <a:cubicBezTo>
                    <a:pt x="1659" y="1154"/>
                    <a:pt x="1647" y="1154"/>
                    <a:pt x="1636" y="1143"/>
                  </a:cubicBezTo>
                  <a:cubicBezTo>
                    <a:pt x="1636" y="1154"/>
                    <a:pt x="1625" y="1165"/>
                    <a:pt x="1602" y="1165"/>
                  </a:cubicBezTo>
                  <a:lnTo>
                    <a:pt x="1602" y="1165"/>
                  </a:lnTo>
                  <a:lnTo>
                    <a:pt x="1591" y="1165"/>
                  </a:lnTo>
                  <a:lnTo>
                    <a:pt x="1591" y="1165"/>
                  </a:lnTo>
                  <a:cubicBezTo>
                    <a:pt x="1591" y="1176"/>
                    <a:pt x="1591" y="1187"/>
                    <a:pt x="1591" y="1187"/>
                  </a:cubicBezTo>
                  <a:cubicBezTo>
                    <a:pt x="1591" y="1221"/>
                    <a:pt x="1591" y="1243"/>
                    <a:pt x="1546" y="1266"/>
                  </a:cubicBezTo>
                  <a:cubicBezTo>
                    <a:pt x="1535" y="1266"/>
                    <a:pt x="1479" y="1288"/>
                    <a:pt x="1446" y="1288"/>
                  </a:cubicBezTo>
                  <a:cubicBezTo>
                    <a:pt x="1435" y="1288"/>
                    <a:pt x="1423" y="1288"/>
                    <a:pt x="1412" y="1288"/>
                  </a:cubicBezTo>
                  <a:cubicBezTo>
                    <a:pt x="1401" y="1277"/>
                    <a:pt x="1390" y="1266"/>
                    <a:pt x="1378" y="1254"/>
                  </a:cubicBezTo>
                  <a:cubicBezTo>
                    <a:pt x="1367" y="1254"/>
                    <a:pt x="1356" y="1243"/>
                    <a:pt x="1356" y="1243"/>
                  </a:cubicBezTo>
                  <a:cubicBezTo>
                    <a:pt x="1345" y="1254"/>
                    <a:pt x="1333" y="1288"/>
                    <a:pt x="1345" y="1423"/>
                  </a:cubicBezTo>
                  <a:cubicBezTo>
                    <a:pt x="1356" y="1445"/>
                    <a:pt x="1356" y="1479"/>
                    <a:pt x="1356" y="1490"/>
                  </a:cubicBezTo>
                  <a:cubicBezTo>
                    <a:pt x="1356" y="1568"/>
                    <a:pt x="1356" y="1568"/>
                    <a:pt x="1378" y="1580"/>
                  </a:cubicBezTo>
                  <a:cubicBezTo>
                    <a:pt x="1378" y="1591"/>
                    <a:pt x="1390" y="1591"/>
                    <a:pt x="1401" y="1602"/>
                  </a:cubicBezTo>
                  <a:cubicBezTo>
                    <a:pt x="1435" y="1613"/>
                    <a:pt x="1468" y="1625"/>
                    <a:pt x="1490" y="1669"/>
                  </a:cubicBezTo>
                  <a:cubicBezTo>
                    <a:pt x="1490" y="1680"/>
                    <a:pt x="1490" y="1692"/>
                    <a:pt x="1502" y="1703"/>
                  </a:cubicBezTo>
                  <a:cubicBezTo>
                    <a:pt x="1502" y="1736"/>
                    <a:pt x="1513" y="1736"/>
                    <a:pt x="1524" y="1736"/>
                  </a:cubicBezTo>
                  <a:lnTo>
                    <a:pt x="1524" y="1736"/>
                  </a:lnTo>
                  <a:cubicBezTo>
                    <a:pt x="1558" y="1748"/>
                    <a:pt x="1647" y="1748"/>
                    <a:pt x="1681" y="1792"/>
                  </a:cubicBezTo>
                  <a:cubicBezTo>
                    <a:pt x="1703" y="1815"/>
                    <a:pt x="1737" y="1826"/>
                    <a:pt x="1759" y="1826"/>
                  </a:cubicBezTo>
                  <a:cubicBezTo>
                    <a:pt x="1759" y="1826"/>
                    <a:pt x="1771" y="1826"/>
                    <a:pt x="1782" y="1815"/>
                  </a:cubicBezTo>
                  <a:cubicBezTo>
                    <a:pt x="1782" y="1815"/>
                    <a:pt x="1782" y="1815"/>
                    <a:pt x="1793" y="1792"/>
                  </a:cubicBezTo>
                  <a:cubicBezTo>
                    <a:pt x="1793" y="1781"/>
                    <a:pt x="1793" y="1770"/>
                    <a:pt x="1815" y="1748"/>
                  </a:cubicBezTo>
                  <a:cubicBezTo>
                    <a:pt x="1815" y="1748"/>
                    <a:pt x="1827" y="1748"/>
                    <a:pt x="1838" y="1736"/>
                  </a:cubicBezTo>
                  <a:cubicBezTo>
                    <a:pt x="1860" y="1714"/>
                    <a:pt x="1894" y="1680"/>
                    <a:pt x="1928" y="1692"/>
                  </a:cubicBezTo>
                  <a:cubicBezTo>
                    <a:pt x="1984" y="1692"/>
                    <a:pt x="1995" y="1714"/>
                    <a:pt x="1995" y="1770"/>
                  </a:cubicBezTo>
                  <a:cubicBezTo>
                    <a:pt x="1995" y="1781"/>
                    <a:pt x="1995" y="1792"/>
                    <a:pt x="2006" y="1815"/>
                  </a:cubicBezTo>
                  <a:cubicBezTo>
                    <a:pt x="2017" y="1837"/>
                    <a:pt x="2028" y="1871"/>
                    <a:pt x="2006" y="1894"/>
                  </a:cubicBezTo>
                  <a:cubicBezTo>
                    <a:pt x="2006" y="1905"/>
                    <a:pt x="1995" y="1916"/>
                    <a:pt x="1995" y="1927"/>
                  </a:cubicBezTo>
                  <a:cubicBezTo>
                    <a:pt x="1972" y="1938"/>
                    <a:pt x="1972" y="1949"/>
                    <a:pt x="1972" y="1983"/>
                  </a:cubicBezTo>
                  <a:lnTo>
                    <a:pt x="1972" y="1994"/>
                  </a:lnTo>
                  <a:cubicBezTo>
                    <a:pt x="1984" y="2039"/>
                    <a:pt x="1995" y="2106"/>
                    <a:pt x="1984" y="2151"/>
                  </a:cubicBezTo>
                  <a:cubicBezTo>
                    <a:pt x="1972" y="2196"/>
                    <a:pt x="1939" y="2241"/>
                    <a:pt x="1916" y="2274"/>
                  </a:cubicBezTo>
                  <a:cubicBezTo>
                    <a:pt x="1905" y="2285"/>
                    <a:pt x="1905" y="2297"/>
                    <a:pt x="1894" y="2308"/>
                  </a:cubicBezTo>
                  <a:cubicBezTo>
                    <a:pt x="1883" y="2319"/>
                    <a:pt x="1883" y="2330"/>
                    <a:pt x="1871" y="2342"/>
                  </a:cubicBezTo>
                  <a:cubicBezTo>
                    <a:pt x="1860" y="2375"/>
                    <a:pt x="1860" y="2375"/>
                    <a:pt x="1860" y="2375"/>
                  </a:cubicBezTo>
                  <a:cubicBezTo>
                    <a:pt x="1715" y="2230"/>
                    <a:pt x="1715" y="2230"/>
                    <a:pt x="1715" y="2230"/>
                  </a:cubicBezTo>
                  <a:cubicBezTo>
                    <a:pt x="1692" y="2207"/>
                    <a:pt x="1670" y="2207"/>
                    <a:pt x="1647" y="2207"/>
                  </a:cubicBezTo>
                  <a:cubicBezTo>
                    <a:pt x="1625" y="2207"/>
                    <a:pt x="1602" y="2207"/>
                    <a:pt x="1602" y="2207"/>
                  </a:cubicBezTo>
                  <a:cubicBezTo>
                    <a:pt x="1580" y="2207"/>
                    <a:pt x="1580" y="2207"/>
                    <a:pt x="1580" y="2207"/>
                  </a:cubicBezTo>
                  <a:cubicBezTo>
                    <a:pt x="1580" y="2185"/>
                    <a:pt x="1580" y="2185"/>
                    <a:pt x="1580" y="2185"/>
                  </a:cubicBezTo>
                  <a:cubicBezTo>
                    <a:pt x="1580" y="2174"/>
                    <a:pt x="1580" y="2174"/>
                    <a:pt x="1580" y="2162"/>
                  </a:cubicBezTo>
                  <a:cubicBezTo>
                    <a:pt x="1580" y="2162"/>
                    <a:pt x="1580" y="2162"/>
                    <a:pt x="1569" y="2162"/>
                  </a:cubicBezTo>
                  <a:cubicBezTo>
                    <a:pt x="1513" y="2162"/>
                    <a:pt x="1502" y="2118"/>
                    <a:pt x="1502" y="2106"/>
                  </a:cubicBezTo>
                  <a:cubicBezTo>
                    <a:pt x="1502" y="2084"/>
                    <a:pt x="1502" y="2073"/>
                    <a:pt x="1502" y="2061"/>
                  </a:cubicBezTo>
                  <a:cubicBezTo>
                    <a:pt x="1502" y="2050"/>
                    <a:pt x="1502" y="2039"/>
                    <a:pt x="1502" y="2039"/>
                  </a:cubicBezTo>
                  <a:cubicBezTo>
                    <a:pt x="1490" y="2028"/>
                    <a:pt x="1468" y="2017"/>
                    <a:pt x="1446" y="1994"/>
                  </a:cubicBezTo>
                  <a:cubicBezTo>
                    <a:pt x="1412" y="1972"/>
                    <a:pt x="1367" y="1938"/>
                    <a:pt x="1356" y="1927"/>
                  </a:cubicBezTo>
                  <a:cubicBezTo>
                    <a:pt x="1333" y="1916"/>
                    <a:pt x="1322" y="1916"/>
                    <a:pt x="1300" y="1916"/>
                  </a:cubicBezTo>
                  <a:cubicBezTo>
                    <a:pt x="1289" y="1916"/>
                    <a:pt x="1289" y="1916"/>
                    <a:pt x="1289" y="1927"/>
                  </a:cubicBezTo>
                  <a:cubicBezTo>
                    <a:pt x="1289" y="1983"/>
                    <a:pt x="1277" y="1983"/>
                    <a:pt x="1222" y="2005"/>
                  </a:cubicBezTo>
                  <a:cubicBezTo>
                    <a:pt x="1199" y="2005"/>
                    <a:pt x="1177" y="2005"/>
                    <a:pt x="1154" y="2005"/>
                  </a:cubicBezTo>
                  <a:cubicBezTo>
                    <a:pt x="1143" y="2017"/>
                    <a:pt x="1132" y="2017"/>
                    <a:pt x="1132" y="2017"/>
                  </a:cubicBezTo>
                  <a:cubicBezTo>
                    <a:pt x="1132" y="2017"/>
                    <a:pt x="1132" y="2017"/>
                    <a:pt x="1121" y="2017"/>
                  </a:cubicBezTo>
                  <a:cubicBezTo>
                    <a:pt x="1121" y="2061"/>
                    <a:pt x="1121" y="2118"/>
                    <a:pt x="1087" y="2129"/>
                  </a:cubicBezTo>
                  <a:cubicBezTo>
                    <a:pt x="1076" y="2140"/>
                    <a:pt x="1064" y="2162"/>
                    <a:pt x="1053" y="2185"/>
                  </a:cubicBezTo>
                  <a:cubicBezTo>
                    <a:pt x="1053" y="2207"/>
                    <a:pt x="1042" y="2230"/>
                    <a:pt x="1031" y="2252"/>
                  </a:cubicBezTo>
                  <a:cubicBezTo>
                    <a:pt x="1020" y="2274"/>
                    <a:pt x="1020" y="2319"/>
                    <a:pt x="1042" y="2364"/>
                  </a:cubicBezTo>
                  <a:cubicBezTo>
                    <a:pt x="1064" y="2398"/>
                    <a:pt x="1053" y="2431"/>
                    <a:pt x="1053" y="2454"/>
                  </a:cubicBezTo>
                  <a:cubicBezTo>
                    <a:pt x="1053" y="2465"/>
                    <a:pt x="1053" y="2476"/>
                    <a:pt x="1053" y="2476"/>
                  </a:cubicBezTo>
                  <a:cubicBezTo>
                    <a:pt x="1076" y="2487"/>
                    <a:pt x="1109" y="2521"/>
                    <a:pt x="1109" y="2521"/>
                  </a:cubicBezTo>
                  <a:cubicBezTo>
                    <a:pt x="1121" y="2532"/>
                    <a:pt x="1121" y="2532"/>
                    <a:pt x="1121" y="2532"/>
                  </a:cubicBezTo>
                  <a:lnTo>
                    <a:pt x="1121" y="2532"/>
                  </a:lnTo>
                  <a:cubicBezTo>
                    <a:pt x="1121" y="2543"/>
                    <a:pt x="1132" y="2611"/>
                    <a:pt x="1132" y="2644"/>
                  </a:cubicBezTo>
                  <a:cubicBezTo>
                    <a:pt x="1132" y="2689"/>
                    <a:pt x="1098" y="2700"/>
                    <a:pt x="1076" y="2700"/>
                  </a:cubicBezTo>
                  <a:cubicBezTo>
                    <a:pt x="1076" y="2700"/>
                    <a:pt x="1076" y="2700"/>
                    <a:pt x="1064" y="2689"/>
                  </a:cubicBezTo>
                  <a:cubicBezTo>
                    <a:pt x="1064" y="2689"/>
                    <a:pt x="1064" y="2689"/>
                    <a:pt x="1053" y="2689"/>
                  </a:cubicBezTo>
                  <a:cubicBezTo>
                    <a:pt x="1042" y="2689"/>
                    <a:pt x="1031" y="2700"/>
                    <a:pt x="1020" y="2711"/>
                  </a:cubicBezTo>
                  <a:cubicBezTo>
                    <a:pt x="1008" y="2734"/>
                    <a:pt x="986" y="2734"/>
                    <a:pt x="975" y="2734"/>
                  </a:cubicBezTo>
                  <a:lnTo>
                    <a:pt x="975" y="2734"/>
                  </a:lnTo>
                  <a:cubicBezTo>
                    <a:pt x="964" y="2767"/>
                    <a:pt x="953" y="2779"/>
                    <a:pt x="930" y="2779"/>
                  </a:cubicBezTo>
                  <a:cubicBezTo>
                    <a:pt x="919" y="2779"/>
                    <a:pt x="908" y="2779"/>
                    <a:pt x="897" y="2767"/>
                  </a:cubicBezTo>
                  <a:cubicBezTo>
                    <a:pt x="897" y="2767"/>
                    <a:pt x="885" y="2756"/>
                    <a:pt x="874" y="2756"/>
                  </a:cubicBezTo>
                  <a:cubicBezTo>
                    <a:pt x="863" y="2756"/>
                    <a:pt x="863" y="2756"/>
                    <a:pt x="852" y="2756"/>
                  </a:cubicBezTo>
                  <a:cubicBezTo>
                    <a:pt x="852" y="2779"/>
                    <a:pt x="852" y="2812"/>
                    <a:pt x="852" y="2835"/>
                  </a:cubicBezTo>
                  <a:cubicBezTo>
                    <a:pt x="863" y="2857"/>
                    <a:pt x="863" y="2868"/>
                    <a:pt x="852" y="2880"/>
                  </a:cubicBezTo>
                  <a:cubicBezTo>
                    <a:pt x="840" y="2902"/>
                    <a:pt x="818" y="2902"/>
                    <a:pt x="807" y="2902"/>
                  </a:cubicBezTo>
                  <a:cubicBezTo>
                    <a:pt x="795" y="2902"/>
                    <a:pt x="795" y="2902"/>
                    <a:pt x="784" y="2902"/>
                  </a:cubicBezTo>
                  <a:cubicBezTo>
                    <a:pt x="751" y="2902"/>
                    <a:pt x="695" y="2913"/>
                    <a:pt x="672" y="2925"/>
                  </a:cubicBezTo>
                  <a:cubicBezTo>
                    <a:pt x="661" y="2936"/>
                    <a:pt x="661" y="2936"/>
                    <a:pt x="650" y="2936"/>
                  </a:cubicBezTo>
                  <a:close/>
                  <a:moveTo>
                    <a:pt x="560" y="2779"/>
                  </a:moveTo>
                  <a:lnTo>
                    <a:pt x="560" y="2779"/>
                  </a:lnTo>
                  <a:cubicBezTo>
                    <a:pt x="594" y="2779"/>
                    <a:pt x="616" y="2790"/>
                    <a:pt x="628" y="2823"/>
                  </a:cubicBezTo>
                  <a:cubicBezTo>
                    <a:pt x="628" y="2835"/>
                    <a:pt x="628" y="2835"/>
                    <a:pt x="628" y="2835"/>
                  </a:cubicBezTo>
                  <a:cubicBezTo>
                    <a:pt x="628" y="2857"/>
                    <a:pt x="639" y="2880"/>
                    <a:pt x="650" y="2891"/>
                  </a:cubicBezTo>
                  <a:lnTo>
                    <a:pt x="650" y="2891"/>
                  </a:lnTo>
                  <a:cubicBezTo>
                    <a:pt x="684" y="2868"/>
                    <a:pt x="740" y="2857"/>
                    <a:pt x="784" y="2857"/>
                  </a:cubicBezTo>
                  <a:cubicBezTo>
                    <a:pt x="795" y="2857"/>
                    <a:pt x="795" y="2857"/>
                    <a:pt x="807" y="2857"/>
                  </a:cubicBezTo>
                  <a:cubicBezTo>
                    <a:pt x="807" y="2857"/>
                    <a:pt x="807" y="2857"/>
                    <a:pt x="818" y="2857"/>
                  </a:cubicBezTo>
                  <a:cubicBezTo>
                    <a:pt x="818" y="2846"/>
                    <a:pt x="818" y="2846"/>
                    <a:pt x="818" y="2846"/>
                  </a:cubicBezTo>
                  <a:cubicBezTo>
                    <a:pt x="807" y="2801"/>
                    <a:pt x="818" y="2745"/>
                    <a:pt x="818" y="2745"/>
                  </a:cubicBezTo>
                  <a:cubicBezTo>
                    <a:pt x="818" y="2723"/>
                    <a:pt x="818" y="2723"/>
                    <a:pt x="818" y="2723"/>
                  </a:cubicBezTo>
                  <a:cubicBezTo>
                    <a:pt x="829" y="2723"/>
                    <a:pt x="829" y="2723"/>
                    <a:pt x="829" y="2723"/>
                  </a:cubicBezTo>
                  <a:cubicBezTo>
                    <a:pt x="829" y="2723"/>
                    <a:pt x="852" y="2711"/>
                    <a:pt x="874" y="2711"/>
                  </a:cubicBezTo>
                  <a:cubicBezTo>
                    <a:pt x="897" y="2711"/>
                    <a:pt x="908" y="2723"/>
                    <a:pt x="919" y="2734"/>
                  </a:cubicBezTo>
                  <a:cubicBezTo>
                    <a:pt x="930" y="2734"/>
                    <a:pt x="930" y="2734"/>
                    <a:pt x="930" y="2734"/>
                  </a:cubicBezTo>
                  <a:cubicBezTo>
                    <a:pt x="930" y="2734"/>
                    <a:pt x="930" y="2734"/>
                    <a:pt x="930" y="2723"/>
                  </a:cubicBezTo>
                  <a:cubicBezTo>
                    <a:pt x="930" y="2700"/>
                    <a:pt x="964" y="2689"/>
                    <a:pt x="975" y="2689"/>
                  </a:cubicBezTo>
                  <a:cubicBezTo>
                    <a:pt x="986" y="2689"/>
                    <a:pt x="986" y="2689"/>
                    <a:pt x="986" y="2689"/>
                  </a:cubicBezTo>
                  <a:cubicBezTo>
                    <a:pt x="1008" y="2655"/>
                    <a:pt x="1031" y="2644"/>
                    <a:pt x="1064" y="2655"/>
                  </a:cubicBezTo>
                  <a:cubicBezTo>
                    <a:pt x="1076" y="2655"/>
                    <a:pt x="1076" y="2655"/>
                    <a:pt x="1087" y="2655"/>
                  </a:cubicBezTo>
                  <a:lnTo>
                    <a:pt x="1087" y="2644"/>
                  </a:lnTo>
                  <a:cubicBezTo>
                    <a:pt x="1087" y="2622"/>
                    <a:pt x="1076" y="2566"/>
                    <a:pt x="1076" y="2554"/>
                  </a:cubicBezTo>
                  <a:cubicBezTo>
                    <a:pt x="1064" y="2543"/>
                    <a:pt x="1042" y="2521"/>
                    <a:pt x="1031" y="2510"/>
                  </a:cubicBezTo>
                  <a:cubicBezTo>
                    <a:pt x="1008" y="2498"/>
                    <a:pt x="1008" y="2476"/>
                    <a:pt x="1008" y="2454"/>
                  </a:cubicBezTo>
                  <a:cubicBezTo>
                    <a:pt x="1020" y="2431"/>
                    <a:pt x="1020" y="2409"/>
                    <a:pt x="1008" y="2387"/>
                  </a:cubicBezTo>
                  <a:cubicBezTo>
                    <a:pt x="975" y="2330"/>
                    <a:pt x="964" y="2263"/>
                    <a:pt x="997" y="2218"/>
                  </a:cubicBezTo>
                  <a:cubicBezTo>
                    <a:pt x="1008" y="2207"/>
                    <a:pt x="1008" y="2196"/>
                    <a:pt x="1020" y="2174"/>
                  </a:cubicBezTo>
                  <a:cubicBezTo>
                    <a:pt x="1031" y="2140"/>
                    <a:pt x="1042" y="2106"/>
                    <a:pt x="1064" y="2095"/>
                  </a:cubicBezTo>
                  <a:cubicBezTo>
                    <a:pt x="1076" y="2084"/>
                    <a:pt x="1087" y="2039"/>
                    <a:pt x="1087" y="2017"/>
                  </a:cubicBezTo>
                  <a:cubicBezTo>
                    <a:pt x="1087" y="2005"/>
                    <a:pt x="1087" y="1994"/>
                    <a:pt x="1087" y="1994"/>
                  </a:cubicBezTo>
                  <a:cubicBezTo>
                    <a:pt x="1098" y="1972"/>
                    <a:pt x="1109" y="1972"/>
                    <a:pt x="1143" y="1972"/>
                  </a:cubicBezTo>
                  <a:cubicBezTo>
                    <a:pt x="1166" y="1961"/>
                    <a:pt x="1188" y="1961"/>
                    <a:pt x="1210" y="1961"/>
                  </a:cubicBezTo>
                  <a:cubicBezTo>
                    <a:pt x="1222" y="1961"/>
                    <a:pt x="1244" y="1949"/>
                    <a:pt x="1244" y="1949"/>
                  </a:cubicBezTo>
                  <a:lnTo>
                    <a:pt x="1244" y="1927"/>
                  </a:lnTo>
                  <a:cubicBezTo>
                    <a:pt x="1244" y="1894"/>
                    <a:pt x="1266" y="1871"/>
                    <a:pt x="1300" y="1871"/>
                  </a:cubicBezTo>
                  <a:cubicBezTo>
                    <a:pt x="1322" y="1871"/>
                    <a:pt x="1356" y="1882"/>
                    <a:pt x="1378" y="1894"/>
                  </a:cubicBezTo>
                  <a:cubicBezTo>
                    <a:pt x="1401" y="1905"/>
                    <a:pt x="1435" y="1938"/>
                    <a:pt x="1468" y="1961"/>
                  </a:cubicBezTo>
                  <a:cubicBezTo>
                    <a:pt x="1490" y="1972"/>
                    <a:pt x="1513" y="1994"/>
                    <a:pt x="1524" y="1994"/>
                  </a:cubicBezTo>
                  <a:cubicBezTo>
                    <a:pt x="1546" y="2005"/>
                    <a:pt x="1546" y="2039"/>
                    <a:pt x="1546" y="2061"/>
                  </a:cubicBezTo>
                  <a:cubicBezTo>
                    <a:pt x="1546" y="2073"/>
                    <a:pt x="1546" y="2084"/>
                    <a:pt x="1546" y="2095"/>
                  </a:cubicBezTo>
                  <a:cubicBezTo>
                    <a:pt x="1546" y="2118"/>
                    <a:pt x="1558" y="2118"/>
                    <a:pt x="1569" y="2118"/>
                  </a:cubicBezTo>
                  <a:cubicBezTo>
                    <a:pt x="1591" y="2118"/>
                    <a:pt x="1602" y="2129"/>
                    <a:pt x="1614" y="2140"/>
                  </a:cubicBezTo>
                  <a:cubicBezTo>
                    <a:pt x="1614" y="2140"/>
                    <a:pt x="1614" y="2151"/>
                    <a:pt x="1625" y="2162"/>
                  </a:cubicBezTo>
                  <a:cubicBezTo>
                    <a:pt x="1625" y="2162"/>
                    <a:pt x="1636" y="2162"/>
                    <a:pt x="1647" y="2162"/>
                  </a:cubicBezTo>
                  <a:cubicBezTo>
                    <a:pt x="1692" y="2162"/>
                    <a:pt x="1726" y="2174"/>
                    <a:pt x="1748" y="2196"/>
                  </a:cubicBezTo>
                  <a:cubicBezTo>
                    <a:pt x="1849" y="2297"/>
                    <a:pt x="1849" y="2297"/>
                    <a:pt x="1849" y="2297"/>
                  </a:cubicBezTo>
                  <a:lnTo>
                    <a:pt x="1860" y="2285"/>
                  </a:lnTo>
                  <a:cubicBezTo>
                    <a:pt x="1860" y="2274"/>
                    <a:pt x="1871" y="2263"/>
                    <a:pt x="1883" y="2252"/>
                  </a:cubicBezTo>
                  <a:cubicBezTo>
                    <a:pt x="1894" y="2218"/>
                    <a:pt x="1928" y="2174"/>
                    <a:pt x="1939" y="2140"/>
                  </a:cubicBezTo>
                  <a:cubicBezTo>
                    <a:pt x="1950" y="2106"/>
                    <a:pt x="1939" y="2050"/>
                    <a:pt x="1928" y="2005"/>
                  </a:cubicBezTo>
                  <a:cubicBezTo>
                    <a:pt x="1928" y="1994"/>
                    <a:pt x="1928" y="1994"/>
                    <a:pt x="1928" y="1983"/>
                  </a:cubicBezTo>
                  <a:cubicBezTo>
                    <a:pt x="1916" y="1938"/>
                    <a:pt x="1939" y="1916"/>
                    <a:pt x="1961" y="1894"/>
                  </a:cubicBezTo>
                  <a:cubicBezTo>
                    <a:pt x="1961" y="1894"/>
                    <a:pt x="1972" y="1882"/>
                    <a:pt x="1972" y="1871"/>
                  </a:cubicBezTo>
                  <a:cubicBezTo>
                    <a:pt x="1984" y="1860"/>
                    <a:pt x="1972" y="1860"/>
                    <a:pt x="1961" y="1837"/>
                  </a:cubicBezTo>
                  <a:cubicBezTo>
                    <a:pt x="1961" y="1815"/>
                    <a:pt x="1950" y="1792"/>
                    <a:pt x="1950" y="1770"/>
                  </a:cubicBezTo>
                  <a:cubicBezTo>
                    <a:pt x="1950" y="1736"/>
                    <a:pt x="1950" y="1736"/>
                    <a:pt x="1950" y="1736"/>
                  </a:cubicBezTo>
                  <a:cubicBezTo>
                    <a:pt x="1950" y="1736"/>
                    <a:pt x="1939" y="1736"/>
                    <a:pt x="1928" y="1725"/>
                  </a:cubicBezTo>
                  <a:lnTo>
                    <a:pt x="1928" y="1725"/>
                  </a:lnTo>
                  <a:cubicBezTo>
                    <a:pt x="1905" y="1725"/>
                    <a:pt x="1883" y="1759"/>
                    <a:pt x="1860" y="1770"/>
                  </a:cubicBezTo>
                  <a:cubicBezTo>
                    <a:pt x="1849" y="1781"/>
                    <a:pt x="1849" y="1781"/>
                    <a:pt x="1838" y="1792"/>
                  </a:cubicBezTo>
                  <a:cubicBezTo>
                    <a:pt x="1838" y="1792"/>
                    <a:pt x="1838" y="1792"/>
                    <a:pt x="1827" y="1804"/>
                  </a:cubicBezTo>
                  <a:cubicBezTo>
                    <a:pt x="1827" y="1815"/>
                    <a:pt x="1827" y="1837"/>
                    <a:pt x="1804" y="1860"/>
                  </a:cubicBezTo>
                  <a:cubicBezTo>
                    <a:pt x="1793" y="1860"/>
                    <a:pt x="1771" y="1871"/>
                    <a:pt x="1759" y="1871"/>
                  </a:cubicBezTo>
                  <a:cubicBezTo>
                    <a:pt x="1715" y="1871"/>
                    <a:pt x="1681" y="1849"/>
                    <a:pt x="1647" y="1826"/>
                  </a:cubicBezTo>
                  <a:cubicBezTo>
                    <a:pt x="1625" y="1792"/>
                    <a:pt x="1546" y="1781"/>
                    <a:pt x="1524" y="1781"/>
                  </a:cubicBezTo>
                  <a:lnTo>
                    <a:pt x="1524" y="1781"/>
                  </a:lnTo>
                  <a:cubicBezTo>
                    <a:pt x="1479" y="1781"/>
                    <a:pt x="1468" y="1748"/>
                    <a:pt x="1457" y="1714"/>
                  </a:cubicBezTo>
                  <a:cubicBezTo>
                    <a:pt x="1457" y="1703"/>
                    <a:pt x="1446" y="1692"/>
                    <a:pt x="1446" y="1680"/>
                  </a:cubicBezTo>
                  <a:cubicBezTo>
                    <a:pt x="1435" y="1658"/>
                    <a:pt x="1412" y="1647"/>
                    <a:pt x="1390" y="1636"/>
                  </a:cubicBezTo>
                  <a:cubicBezTo>
                    <a:pt x="1378" y="1636"/>
                    <a:pt x="1367" y="1625"/>
                    <a:pt x="1356" y="1625"/>
                  </a:cubicBezTo>
                  <a:cubicBezTo>
                    <a:pt x="1311" y="1602"/>
                    <a:pt x="1311" y="1580"/>
                    <a:pt x="1311" y="1501"/>
                  </a:cubicBezTo>
                  <a:cubicBezTo>
                    <a:pt x="1311" y="1479"/>
                    <a:pt x="1311" y="1456"/>
                    <a:pt x="1300" y="1423"/>
                  </a:cubicBezTo>
                  <a:cubicBezTo>
                    <a:pt x="1289" y="1243"/>
                    <a:pt x="1311" y="1199"/>
                    <a:pt x="1345" y="1199"/>
                  </a:cubicBezTo>
                  <a:lnTo>
                    <a:pt x="1345" y="1199"/>
                  </a:lnTo>
                  <a:cubicBezTo>
                    <a:pt x="1367" y="1199"/>
                    <a:pt x="1390" y="1210"/>
                    <a:pt x="1401" y="1221"/>
                  </a:cubicBezTo>
                  <a:cubicBezTo>
                    <a:pt x="1412" y="1232"/>
                    <a:pt x="1423" y="1243"/>
                    <a:pt x="1435" y="1243"/>
                  </a:cubicBezTo>
                  <a:cubicBezTo>
                    <a:pt x="1435" y="1243"/>
                    <a:pt x="1435" y="1254"/>
                    <a:pt x="1446" y="1254"/>
                  </a:cubicBezTo>
                  <a:cubicBezTo>
                    <a:pt x="1468" y="1254"/>
                    <a:pt x="1502" y="1243"/>
                    <a:pt x="1524" y="1221"/>
                  </a:cubicBezTo>
                  <a:cubicBezTo>
                    <a:pt x="1546" y="1210"/>
                    <a:pt x="1546" y="1210"/>
                    <a:pt x="1546" y="1187"/>
                  </a:cubicBezTo>
                  <a:cubicBezTo>
                    <a:pt x="1546" y="1176"/>
                    <a:pt x="1546" y="1176"/>
                    <a:pt x="1546" y="1165"/>
                  </a:cubicBezTo>
                  <a:cubicBezTo>
                    <a:pt x="1558" y="1143"/>
                    <a:pt x="1558" y="1120"/>
                    <a:pt x="1602" y="1120"/>
                  </a:cubicBezTo>
                  <a:lnTo>
                    <a:pt x="1602" y="1120"/>
                  </a:lnTo>
                  <a:cubicBezTo>
                    <a:pt x="1614" y="1109"/>
                    <a:pt x="1625" y="1098"/>
                    <a:pt x="1636" y="1098"/>
                  </a:cubicBezTo>
                  <a:cubicBezTo>
                    <a:pt x="1659" y="1098"/>
                    <a:pt x="1681" y="1120"/>
                    <a:pt x="1692" y="1131"/>
                  </a:cubicBezTo>
                  <a:lnTo>
                    <a:pt x="1703" y="1131"/>
                  </a:lnTo>
                  <a:cubicBezTo>
                    <a:pt x="1726" y="1109"/>
                    <a:pt x="1804" y="1030"/>
                    <a:pt x="1849" y="986"/>
                  </a:cubicBezTo>
                  <a:cubicBezTo>
                    <a:pt x="1995" y="863"/>
                    <a:pt x="2028" y="818"/>
                    <a:pt x="2028" y="806"/>
                  </a:cubicBezTo>
                  <a:cubicBezTo>
                    <a:pt x="2040" y="795"/>
                    <a:pt x="2040" y="773"/>
                    <a:pt x="2028" y="728"/>
                  </a:cubicBezTo>
                  <a:cubicBezTo>
                    <a:pt x="2028" y="717"/>
                    <a:pt x="2028" y="705"/>
                    <a:pt x="2040" y="694"/>
                  </a:cubicBezTo>
                  <a:cubicBezTo>
                    <a:pt x="2051" y="683"/>
                    <a:pt x="2061" y="683"/>
                    <a:pt x="2072" y="683"/>
                  </a:cubicBezTo>
                  <a:cubicBezTo>
                    <a:pt x="2083" y="683"/>
                    <a:pt x="2094" y="683"/>
                    <a:pt x="2106" y="683"/>
                  </a:cubicBezTo>
                  <a:cubicBezTo>
                    <a:pt x="2117" y="683"/>
                    <a:pt x="2128" y="694"/>
                    <a:pt x="2128" y="694"/>
                  </a:cubicBezTo>
                  <a:cubicBezTo>
                    <a:pt x="2139" y="683"/>
                    <a:pt x="2173" y="628"/>
                    <a:pt x="2207" y="583"/>
                  </a:cubicBezTo>
                  <a:cubicBezTo>
                    <a:pt x="2218" y="561"/>
                    <a:pt x="2229" y="538"/>
                    <a:pt x="2240" y="516"/>
                  </a:cubicBezTo>
                  <a:cubicBezTo>
                    <a:pt x="2263" y="471"/>
                    <a:pt x="2274" y="449"/>
                    <a:pt x="2274" y="426"/>
                  </a:cubicBezTo>
                  <a:lnTo>
                    <a:pt x="2274" y="426"/>
                  </a:lnTo>
                  <a:cubicBezTo>
                    <a:pt x="2274" y="415"/>
                    <a:pt x="2263" y="415"/>
                    <a:pt x="2252" y="415"/>
                  </a:cubicBezTo>
                  <a:cubicBezTo>
                    <a:pt x="2240" y="415"/>
                    <a:pt x="2229" y="415"/>
                    <a:pt x="2207" y="426"/>
                  </a:cubicBezTo>
                  <a:cubicBezTo>
                    <a:pt x="2196" y="426"/>
                    <a:pt x="2184" y="426"/>
                    <a:pt x="2184" y="426"/>
                  </a:cubicBezTo>
                  <a:cubicBezTo>
                    <a:pt x="2151" y="426"/>
                    <a:pt x="2139" y="404"/>
                    <a:pt x="2128" y="393"/>
                  </a:cubicBezTo>
                  <a:cubicBezTo>
                    <a:pt x="2128" y="393"/>
                    <a:pt x="2128" y="382"/>
                    <a:pt x="2117" y="382"/>
                  </a:cubicBezTo>
                  <a:cubicBezTo>
                    <a:pt x="2106" y="359"/>
                    <a:pt x="2094" y="348"/>
                    <a:pt x="2072" y="337"/>
                  </a:cubicBezTo>
                  <a:cubicBezTo>
                    <a:pt x="2051" y="326"/>
                    <a:pt x="2051" y="303"/>
                    <a:pt x="2051" y="281"/>
                  </a:cubicBezTo>
                  <a:lnTo>
                    <a:pt x="2051" y="269"/>
                  </a:lnTo>
                  <a:lnTo>
                    <a:pt x="2051" y="269"/>
                  </a:lnTo>
                  <a:cubicBezTo>
                    <a:pt x="2028" y="269"/>
                    <a:pt x="2006" y="281"/>
                    <a:pt x="1984" y="281"/>
                  </a:cubicBezTo>
                  <a:cubicBezTo>
                    <a:pt x="1984" y="292"/>
                    <a:pt x="1972" y="292"/>
                    <a:pt x="1972" y="292"/>
                  </a:cubicBezTo>
                  <a:cubicBezTo>
                    <a:pt x="1950" y="303"/>
                    <a:pt x="1939" y="292"/>
                    <a:pt x="1928" y="281"/>
                  </a:cubicBezTo>
                  <a:cubicBezTo>
                    <a:pt x="1916" y="281"/>
                    <a:pt x="1916" y="269"/>
                    <a:pt x="1916" y="258"/>
                  </a:cubicBezTo>
                  <a:cubicBezTo>
                    <a:pt x="1905" y="258"/>
                    <a:pt x="1894" y="269"/>
                    <a:pt x="1871" y="269"/>
                  </a:cubicBezTo>
                  <a:cubicBezTo>
                    <a:pt x="1838" y="281"/>
                    <a:pt x="1827" y="292"/>
                    <a:pt x="1815" y="292"/>
                  </a:cubicBezTo>
                  <a:cubicBezTo>
                    <a:pt x="1804" y="292"/>
                    <a:pt x="1804" y="281"/>
                    <a:pt x="1793" y="281"/>
                  </a:cubicBezTo>
                  <a:cubicBezTo>
                    <a:pt x="1782" y="269"/>
                    <a:pt x="1782" y="258"/>
                    <a:pt x="1793" y="236"/>
                  </a:cubicBezTo>
                  <a:cubicBezTo>
                    <a:pt x="1793" y="202"/>
                    <a:pt x="1782" y="191"/>
                    <a:pt x="1782" y="191"/>
                  </a:cubicBezTo>
                  <a:cubicBezTo>
                    <a:pt x="1771" y="191"/>
                    <a:pt x="1771" y="191"/>
                    <a:pt x="1771" y="191"/>
                  </a:cubicBezTo>
                  <a:cubicBezTo>
                    <a:pt x="1759" y="191"/>
                    <a:pt x="1737" y="202"/>
                    <a:pt x="1726" y="213"/>
                  </a:cubicBezTo>
                  <a:cubicBezTo>
                    <a:pt x="1703" y="224"/>
                    <a:pt x="1703" y="224"/>
                    <a:pt x="1703" y="224"/>
                  </a:cubicBezTo>
                  <a:cubicBezTo>
                    <a:pt x="1692" y="202"/>
                    <a:pt x="1692" y="202"/>
                    <a:pt x="1692" y="202"/>
                  </a:cubicBezTo>
                  <a:cubicBezTo>
                    <a:pt x="1692" y="202"/>
                    <a:pt x="1636" y="124"/>
                    <a:pt x="1614" y="101"/>
                  </a:cubicBezTo>
                  <a:cubicBezTo>
                    <a:pt x="1602" y="79"/>
                    <a:pt x="1513" y="68"/>
                    <a:pt x="1446" y="45"/>
                  </a:cubicBezTo>
                  <a:cubicBezTo>
                    <a:pt x="1412" y="45"/>
                    <a:pt x="1378" y="34"/>
                    <a:pt x="1333" y="34"/>
                  </a:cubicBezTo>
                  <a:cubicBezTo>
                    <a:pt x="1311" y="34"/>
                    <a:pt x="1300" y="45"/>
                    <a:pt x="1289" y="45"/>
                  </a:cubicBezTo>
                  <a:cubicBezTo>
                    <a:pt x="1277" y="101"/>
                    <a:pt x="1277" y="101"/>
                    <a:pt x="1266" y="113"/>
                  </a:cubicBezTo>
                  <a:cubicBezTo>
                    <a:pt x="1255" y="113"/>
                    <a:pt x="1255" y="113"/>
                    <a:pt x="1255" y="113"/>
                  </a:cubicBezTo>
                  <a:lnTo>
                    <a:pt x="1255" y="113"/>
                  </a:lnTo>
                  <a:lnTo>
                    <a:pt x="1255" y="113"/>
                  </a:lnTo>
                  <a:cubicBezTo>
                    <a:pt x="1244" y="113"/>
                    <a:pt x="1244" y="113"/>
                    <a:pt x="1199" y="90"/>
                  </a:cubicBezTo>
                  <a:cubicBezTo>
                    <a:pt x="1177" y="79"/>
                    <a:pt x="1143" y="68"/>
                    <a:pt x="1132" y="68"/>
                  </a:cubicBezTo>
                  <a:cubicBezTo>
                    <a:pt x="1132" y="68"/>
                    <a:pt x="1121" y="68"/>
                    <a:pt x="1121" y="79"/>
                  </a:cubicBezTo>
                  <a:cubicBezTo>
                    <a:pt x="1132" y="101"/>
                    <a:pt x="1132" y="101"/>
                    <a:pt x="1143" y="101"/>
                  </a:cubicBezTo>
                  <a:cubicBezTo>
                    <a:pt x="1143" y="113"/>
                    <a:pt x="1154" y="113"/>
                    <a:pt x="1154" y="113"/>
                  </a:cubicBezTo>
                  <a:cubicBezTo>
                    <a:pt x="1199" y="124"/>
                    <a:pt x="1210" y="146"/>
                    <a:pt x="1210" y="213"/>
                  </a:cubicBezTo>
                  <a:cubicBezTo>
                    <a:pt x="1210" y="224"/>
                    <a:pt x="1210" y="236"/>
                    <a:pt x="1199" y="247"/>
                  </a:cubicBezTo>
                  <a:cubicBezTo>
                    <a:pt x="1199" y="281"/>
                    <a:pt x="1199" y="303"/>
                    <a:pt x="1199" y="314"/>
                  </a:cubicBezTo>
                  <a:cubicBezTo>
                    <a:pt x="1222" y="337"/>
                    <a:pt x="1255" y="393"/>
                    <a:pt x="1255" y="415"/>
                  </a:cubicBezTo>
                  <a:cubicBezTo>
                    <a:pt x="1277" y="460"/>
                    <a:pt x="1277" y="482"/>
                    <a:pt x="1266" y="493"/>
                  </a:cubicBezTo>
                  <a:cubicBezTo>
                    <a:pt x="1255" y="527"/>
                    <a:pt x="1222" y="527"/>
                    <a:pt x="1188" y="527"/>
                  </a:cubicBezTo>
                  <a:cubicBezTo>
                    <a:pt x="1177" y="527"/>
                    <a:pt x="1166" y="527"/>
                    <a:pt x="1166" y="527"/>
                  </a:cubicBezTo>
                  <a:lnTo>
                    <a:pt x="1166" y="527"/>
                  </a:lnTo>
                  <a:cubicBezTo>
                    <a:pt x="1154" y="583"/>
                    <a:pt x="1132" y="583"/>
                    <a:pt x="1121" y="583"/>
                  </a:cubicBezTo>
                  <a:cubicBezTo>
                    <a:pt x="1109" y="583"/>
                    <a:pt x="1087" y="583"/>
                    <a:pt x="1076" y="572"/>
                  </a:cubicBezTo>
                  <a:lnTo>
                    <a:pt x="1064" y="572"/>
                  </a:lnTo>
                  <a:lnTo>
                    <a:pt x="1053" y="572"/>
                  </a:lnTo>
                  <a:cubicBezTo>
                    <a:pt x="1042" y="572"/>
                    <a:pt x="1042" y="572"/>
                    <a:pt x="1031" y="572"/>
                  </a:cubicBezTo>
                  <a:cubicBezTo>
                    <a:pt x="1020" y="572"/>
                    <a:pt x="997" y="561"/>
                    <a:pt x="986" y="550"/>
                  </a:cubicBezTo>
                  <a:cubicBezTo>
                    <a:pt x="975" y="516"/>
                    <a:pt x="930" y="493"/>
                    <a:pt x="897" y="493"/>
                  </a:cubicBezTo>
                  <a:cubicBezTo>
                    <a:pt x="897" y="482"/>
                    <a:pt x="885" y="482"/>
                    <a:pt x="885" y="482"/>
                  </a:cubicBezTo>
                  <a:cubicBezTo>
                    <a:pt x="863" y="482"/>
                    <a:pt x="863" y="505"/>
                    <a:pt x="852" y="516"/>
                  </a:cubicBezTo>
                  <a:cubicBezTo>
                    <a:pt x="852" y="538"/>
                    <a:pt x="829" y="550"/>
                    <a:pt x="807" y="550"/>
                  </a:cubicBezTo>
                  <a:cubicBezTo>
                    <a:pt x="784" y="550"/>
                    <a:pt x="751" y="538"/>
                    <a:pt x="728" y="527"/>
                  </a:cubicBezTo>
                  <a:lnTo>
                    <a:pt x="717" y="516"/>
                  </a:lnTo>
                  <a:cubicBezTo>
                    <a:pt x="695" y="505"/>
                    <a:pt x="672" y="493"/>
                    <a:pt x="661" y="493"/>
                  </a:cubicBezTo>
                  <a:lnTo>
                    <a:pt x="661" y="493"/>
                  </a:lnTo>
                  <a:cubicBezTo>
                    <a:pt x="661" y="561"/>
                    <a:pt x="616" y="606"/>
                    <a:pt x="583" y="606"/>
                  </a:cubicBezTo>
                  <a:cubicBezTo>
                    <a:pt x="571" y="606"/>
                    <a:pt x="560" y="606"/>
                    <a:pt x="549" y="650"/>
                  </a:cubicBezTo>
                  <a:cubicBezTo>
                    <a:pt x="549" y="650"/>
                    <a:pt x="549" y="661"/>
                    <a:pt x="549" y="672"/>
                  </a:cubicBezTo>
                  <a:cubicBezTo>
                    <a:pt x="538" y="694"/>
                    <a:pt x="538" y="739"/>
                    <a:pt x="493" y="739"/>
                  </a:cubicBezTo>
                  <a:cubicBezTo>
                    <a:pt x="493" y="739"/>
                    <a:pt x="482" y="739"/>
                    <a:pt x="471" y="728"/>
                  </a:cubicBezTo>
                  <a:cubicBezTo>
                    <a:pt x="459" y="728"/>
                    <a:pt x="459" y="728"/>
                    <a:pt x="448" y="728"/>
                  </a:cubicBezTo>
                  <a:cubicBezTo>
                    <a:pt x="437" y="728"/>
                    <a:pt x="415" y="739"/>
                    <a:pt x="415" y="750"/>
                  </a:cubicBezTo>
                  <a:cubicBezTo>
                    <a:pt x="415" y="784"/>
                    <a:pt x="381" y="795"/>
                    <a:pt x="359" y="806"/>
                  </a:cubicBezTo>
                  <a:cubicBezTo>
                    <a:pt x="359" y="818"/>
                    <a:pt x="359" y="863"/>
                    <a:pt x="370" y="896"/>
                  </a:cubicBezTo>
                  <a:cubicBezTo>
                    <a:pt x="370" y="907"/>
                    <a:pt x="381" y="930"/>
                    <a:pt x="381" y="952"/>
                  </a:cubicBezTo>
                  <a:cubicBezTo>
                    <a:pt x="381" y="974"/>
                    <a:pt x="381" y="1008"/>
                    <a:pt x="381" y="1008"/>
                  </a:cubicBezTo>
                  <a:cubicBezTo>
                    <a:pt x="381" y="1019"/>
                    <a:pt x="381" y="1019"/>
                    <a:pt x="381" y="1019"/>
                  </a:cubicBezTo>
                  <a:cubicBezTo>
                    <a:pt x="403" y="1053"/>
                    <a:pt x="392" y="1064"/>
                    <a:pt x="347" y="1087"/>
                  </a:cubicBezTo>
                  <a:cubicBezTo>
                    <a:pt x="336" y="1087"/>
                    <a:pt x="336" y="1098"/>
                    <a:pt x="325" y="1109"/>
                  </a:cubicBezTo>
                  <a:cubicBezTo>
                    <a:pt x="325" y="1131"/>
                    <a:pt x="314" y="1165"/>
                    <a:pt x="269" y="1165"/>
                  </a:cubicBezTo>
                  <a:cubicBezTo>
                    <a:pt x="224" y="1176"/>
                    <a:pt x="202" y="1187"/>
                    <a:pt x="202" y="1243"/>
                  </a:cubicBezTo>
                  <a:cubicBezTo>
                    <a:pt x="190" y="1266"/>
                    <a:pt x="190" y="1277"/>
                    <a:pt x="190" y="1288"/>
                  </a:cubicBezTo>
                  <a:cubicBezTo>
                    <a:pt x="190" y="1311"/>
                    <a:pt x="190" y="1322"/>
                    <a:pt x="179" y="1333"/>
                  </a:cubicBezTo>
                  <a:lnTo>
                    <a:pt x="179" y="1344"/>
                  </a:lnTo>
                  <a:cubicBezTo>
                    <a:pt x="179" y="1356"/>
                    <a:pt x="190" y="1367"/>
                    <a:pt x="179" y="1378"/>
                  </a:cubicBezTo>
                  <a:cubicBezTo>
                    <a:pt x="168" y="1389"/>
                    <a:pt x="168" y="1389"/>
                    <a:pt x="146" y="1389"/>
                  </a:cubicBezTo>
                  <a:lnTo>
                    <a:pt x="146" y="1389"/>
                  </a:lnTo>
                  <a:lnTo>
                    <a:pt x="146" y="1389"/>
                  </a:lnTo>
                  <a:cubicBezTo>
                    <a:pt x="135" y="1389"/>
                    <a:pt x="135" y="1400"/>
                    <a:pt x="123" y="1400"/>
                  </a:cubicBezTo>
                  <a:cubicBezTo>
                    <a:pt x="123" y="1412"/>
                    <a:pt x="123" y="1423"/>
                    <a:pt x="123" y="1434"/>
                  </a:cubicBezTo>
                  <a:cubicBezTo>
                    <a:pt x="135" y="1456"/>
                    <a:pt x="135" y="1490"/>
                    <a:pt x="135" y="1501"/>
                  </a:cubicBezTo>
                  <a:cubicBezTo>
                    <a:pt x="135" y="1512"/>
                    <a:pt x="135" y="1523"/>
                    <a:pt x="135" y="1523"/>
                  </a:cubicBezTo>
                  <a:cubicBezTo>
                    <a:pt x="157" y="1535"/>
                    <a:pt x="179" y="1580"/>
                    <a:pt x="179" y="1613"/>
                  </a:cubicBezTo>
                  <a:cubicBezTo>
                    <a:pt x="179" y="1658"/>
                    <a:pt x="135" y="1669"/>
                    <a:pt x="101" y="1669"/>
                  </a:cubicBezTo>
                  <a:cubicBezTo>
                    <a:pt x="78" y="1680"/>
                    <a:pt x="78" y="1680"/>
                    <a:pt x="78" y="1680"/>
                  </a:cubicBezTo>
                  <a:cubicBezTo>
                    <a:pt x="67" y="1680"/>
                    <a:pt x="67" y="1692"/>
                    <a:pt x="78" y="1703"/>
                  </a:cubicBezTo>
                  <a:cubicBezTo>
                    <a:pt x="78" y="1736"/>
                    <a:pt x="78" y="1781"/>
                    <a:pt x="45" y="1792"/>
                  </a:cubicBezTo>
                  <a:cubicBezTo>
                    <a:pt x="45" y="1804"/>
                    <a:pt x="45" y="1826"/>
                    <a:pt x="45" y="1882"/>
                  </a:cubicBezTo>
                  <a:cubicBezTo>
                    <a:pt x="56" y="1882"/>
                    <a:pt x="56" y="1882"/>
                    <a:pt x="56" y="1882"/>
                  </a:cubicBezTo>
                  <a:cubicBezTo>
                    <a:pt x="67" y="1849"/>
                    <a:pt x="78" y="1804"/>
                    <a:pt x="112" y="1804"/>
                  </a:cubicBezTo>
                  <a:cubicBezTo>
                    <a:pt x="146" y="1804"/>
                    <a:pt x="179" y="1882"/>
                    <a:pt x="190" y="1916"/>
                  </a:cubicBezTo>
                  <a:cubicBezTo>
                    <a:pt x="190" y="1905"/>
                    <a:pt x="190" y="1905"/>
                    <a:pt x="202" y="1894"/>
                  </a:cubicBezTo>
                  <a:cubicBezTo>
                    <a:pt x="213" y="1882"/>
                    <a:pt x="224" y="1860"/>
                    <a:pt x="213" y="1837"/>
                  </a:cubicBezTo>
                  <a:cubicBezTo>
                    <a:pt x="213" y="1815"/>
                    <a:pt x="213" y="1804"/>
                    <a:pt x="213" y="1792"/>
                  </a:cubicBezTo>
                  <a:cubicBezTo>
                    <a:pt x="213" y="1781"/>
                    <a:pt x="213" y="1781"/>
                    <a:pt x="213" y="1770"/>
                  </a:cubicBezTo>
                  <a:cubicBezTo>
                    <a:pt x="179" y="1725"/>
                    <a:pt x="179" y="1703"/>
                    <a:pt x="190" y="1680"/>
                  </a:cubicBezTo>
                  <a:cubicBezTo>
                    <a:pt x="190" y="1669"/>
                    <a:pt x="202" y="1658"/>
                    <a:pt x="235" y="1658"/>
                  </a:cubicBezTo>
                  <a:cubicBezTo>
                    <a:pt x="246" y="1658"/>
                    <a:pt x="246" y="1658"/>
                    <a:pt x="258" y="1658"/>
                  </a:cubicBezTo>
                  <a:cubicBezTo>
                    <a:pt x="381" y="1658"/>
                    <a:pt x="392" y="1669"/>
                    <a:pt x="392" y="1680"/>
                  </a:cubicBezTo>
                  <a:cubicBezTo>
                    <a:pt x="403" y="1692"/>
                    <a:pt x="415" y="1759"/>
                    <a:pt x="392" y="1781"/>
                  </a:cubicBezTo>
                  <a:cubicBezTo>
                    <a:pt x="403" y="1781"/>
                    <a:pt x="403" y="1781"/>
                    <a:pt x="415" y="1781"/>
                  </a:cubicBezTo>
                  <a:cubicBezTo>
                    <a:pt x="448" y="1781"/>
                    <a:pt x="482" y="1792"/>
                    <a:pt x="493" y="1804"/>
                  </a:cubicBezTo>
                  <a:cubicBezTo>
                    <a:pt x="504" y="1815"/>
                    <a:pt x="515" y="1826"/>
                    <a:pt x="515" y="1837"/>
                  </a:cubicBezTo>
                  <a:cubicBezTo>
                    <a:pt x="515" y="1837"/>
                    <a:pt x="515" y="1849"/>
                    <a:pt x="527" y="1849"/>
                  </a:cubicBezTo>
                  <a:cubicBezTo>
                    <a:pt x="538" y="1860"/>
                    <a:pt x="538" y="1860"/>
                    <a:pt x="549" y="1871"/>
                  </a:cubicBezTo>
                  <a:cubicBezTo>
                    <a:pt x="549" y="1894"/>
                    <a:pt x="549" y="1916"/>
                    <a:pt x="527" y="1949"/>
                  </a:cubicBezTo>
                  <a:cubicBezTo>
                    <a:pt x="515" y="1972"/>
                    <a:pt x="504" y="2005"/>
                    <a:pt x="493" y="2028"/>
                  </a:cubicBezTo>
                  <a:cubicBezTo>
                    <a:pt x="482" y="2050"/>
                    <a:pt x="471" y="2084"/>
                    <a:pt x="459" y="2095"/>
                  </a:cubicBezTo>
                  <a:cubicBezTo>
                    <a:pt x="471" y="2095"/>
                    <a:pt x="482" y="2095"/>
                    <a:pt x="504" y="2095"/>
                  </a:cubicBezTo>
                  <a:cubicBezTo>
                    <a:pt x="527" y="2095"/>
                    <a:pt x="549" y="2095"/>
                    <a:pt x="560" y="2095"/>
                  </a:cubicBezTo>
                  <a:cubicBezTo>
                    <a:pt x="571" y="2095"/>
                    <a:pt x="571" y="2095"/>
                    <a:pt x="583" y="2073"/>
                  </a:cubicBezTo>
                  <a:cubicBezTo>
                    <a:pt x="583" y="2061"/>
                    <a:pt x="605" y="2039"/>
                    <a:pt x="628" y="2039"/>
                  </a:cubicBezTo>
                  <a:cubicBezTo>
                    <a:pt x="639" y="2039"/>
                    <a:pt x="639" y="2028"/>
                    <a:pt x="639" y="2028"/>
                  </a:cubicBezTo>
                  <a:cubicBezTo>
                    <a:pt x="639" y="2028"/>
                    <a:pt x="639" y="2028"/>
                    <a:pt x="639" y="2017"/>
                  </a:cubicBezTo>
                  <a:cubicBezTo>
                    <a:pt x="628" y="1994"/>
                    <a:pt x="628" y="1983"/>
                    <a:pt x="639" y="1961"/>
                  </a:cubicBezTo>
                  <a:cubicBezTo>
                    <a:pt x="639" y="1927"/>
                    <a:pt x="672" y="1894"/>
                    <a:pt x="695" y="1894"/>
                  </a:cubicBezTo>
                  <a:cubicBezTo>
                    <a:pt x="695" y="1882"/>
                    <a:pt x="706" y="1882"/>
                    <a:pt x="717" y="1882"/>
                  </a:cubicBezTo>
                  <a:cubicBezTo>
                    <a:pt x="740" y="1882"/>
                    <a:pt x="762" y="1905"/>
                    <a:pt x="784" y="1938"/>
                  </a:cubicBezTo>
                  <a:cubicBezTo>
                    <a:pt x="818" y="1972"/>
                    <a:pt x="829" y="2017"/>
                    <a:pt x="818" y="2050"/>
                  </a:cubicBezTo>
                  <a:cubicBezTo>
                    <a:pt x="818" y="2061"/>
                    <a:pt x="818" y="2061"/>
                    <a:pt x="818" y="2061"/>
                  </a:cubicBezTo>
                  <a:cubicBezTo>
                    <a:pt x="795" y="2084"/>
                    <a:pt x="795" y="2106"/>
                    <a:pt x="807" y="2118"/>
                  </a:cubicBezTo>
                  <a:cubicBezTo>
                    <a:pt x="818" y="2129"/>
                    <a:pt x="840" y="2151"/>
                    <a:pt x="840" y="2185"/>
                  </a:cubicBezTo>
                  <a:cubicBezTo>
                    <a:pt x="829" y="2207"/>
                    <a:pt x="807" y="2218"/>
                    <a:pt x="795" y="2218"/>
                  </a:cubicBezTo>
                  <a:cubicBezTo>
                    <a:pt x="773" y="2230"/>
                    <a:pt x="751" y="2230"/>
                    <a:pt x="740" y="2241"/>
                  </a:cubicBezTo>
                  <a:cubicBezTo>
                    <a:pt x="717" y="2241"/>
                    <a:pt x="695" y="2241"/>
                    <a:pt x="672" y="2263"/>
                  </a:cubicBezTo>
                  <a:cubicBezTo>
                    <a:pt x="639" y="2297"/>
                    <a:pt x="605" y="2330"/>
                    <a:pt x="571" y="2342"/>
                  </a:cubicBezTo>
                  <a:cubicBezTo>
                    <a:pt x="549" y="2353"/>
                    <a:pt x="549" y="2353"/>
                    <a:pt x="538" y="2364"/>
                  </a:cubicBezTo>
                  <a:cubicBezTo>
                    <a:pt x="549" y="2364"/>
                    <a:pt x="560" y="2387"/>
                    <a:pt x="560" y="2398"/>
                  </a:cubicBezTo>
                  <a:cubicBezTo>
                    <a:pt x="571" y="2420"/>
                    <a:pt x="560" y="2454"/>
                    <a:pt x="549" y="2476"/>
                  </a:cubicBezTo>
                  <a:cubicBezTo>
                    <a:pt x="538" y="2498"/>
                    <a:pt x="515" y="2510"/>
                    <a:pt x="504" y="2510"/>
                  </a:cubicBezTo>
                  <a:cubicBezTo>
                    <a:pt x="493" y="2510"/>
                    <a:pt x="482" y="2510"/>
                    <a:pt x="471" y="2521"/>
                  </a:cubicBezTo>
                  <a:cubicBezTo>
                    <a:pt x="459" y="2532"/>
                    <a:pt x="459" y="2554"/>
                    <a:pt x="459" y="2566"/>
                  </a:cubicBezTo>
                  <a:lnTo>
                    <a:pt x="459" y="2566"/>
                  </a:lnTo>
                  <a:cubicBezTo>
                    <a:pt x="471" y="2554"/>
                    <a:pt x="471" y="2554"/>
                    <a:pt x="482" y="2554"/>
                  </a:cubicBezTo>
                  <a:cubicBezTo>
                    <a:pt x="515" y="2554"/>
                    <a:pt x="515" y="2577"/>
                    <a:pt x="527" y="2577"/>
                  </a:cubicBezTo>
                  <a:cubicBezTo>
                    <a:pt x="527" y="2599"/>
                    <a:pt x="527" y="2611"/>
                    <a:pt x="515" y="2633"/>
                  </a:cubicBezTo>
                  <a:cubicBezTo>
                    <a:pt x="493" y="2644"/>
                    <a:pt x="471" y="2655"/>
                    <a:pt x="448" y="2655"/>
                  </a:cubicBezTo>
                  <a:cubicBezTo>
                    <a:pt x="437" y="2655"/>
                    <a:pt x="437" y="2655"/>
                    <a:pt x="426" y="2655"/>
                  </a:cubicBezTo>
                  <a:lnTo>
                    <a:pt x="437" y="2655"/>
                  </a:lnTo>
                  <a:cubicBezTo>
                    <a:pt x="448" y="2678"/>
                    <a:pt x="471" y="2711"/>
                    <a:pt x="471" y="2745"/>
                  </a:cubicBezTo>
                  <a:cubicBezTo>
                    <a:pt x="493" y="2745"/>
                    <a:pt x="504" y="2767"/>
                    <a:pt x="504" y="2790"/>
                  </a:cubicBezTo>
                  <a:lnTo>
                    <a:pt x="504" y="2790"/>
                  </a:lnTo>
                  <a:cubicBezTo>
                    <a:pt x="515" y="2779"/>
                    <a:pt x="538" y="2779"/>
                    <a:pt x="560" y="2779"/>
                  </a:cubicBezTo>
                  <a:close/>
                  <a:moveTo>
                    <a:pt x="314" y="1815"/>
                  </a:moveTo>
                  <a:lnTo>
                    <a:pt x="314" y="1815"/>
                  </a:lnTo>
                  <a:cubicBezTo>
                    <a:pt x="314" y="1826"/>
                    <a:pt x="302" y="1860"/>
                    <a:pt x="314" y="1938"/>
                  </a:cubicBezTo>
                  <a:cubicBezTo>
                    <a:pt x="325" y="1894"/>
                    <a:pt x="347" y="1837"/>
                    <a:pt x="359" y="1815"/>
                  </a:cubicBezTo>
                  <a:cubicBezTo>
                    <a:pt x="359" y="1804"/>
                    <a:pt x="359" y="1804"/>
                    <a:pt x="359" y="1804"/>
                  </a:cubicBezTo>
                  <a:cubicBezTo>
                    <a:pt x="347" y="1804"/>
                    <a:pt x="325" y="1815"/>
                    <a:pt x="314" y="1815"/>
                  </a:cubicBezTo>
                  <a:close/>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8" name="Freeform 36">
              <a:extLst>
                <a:ext uri="{FF2B5EF4-FFF2-40B4-BE49-F238E27FC236}">
                  <a16:creationId xmlns:a16="http://schemas.microsoft.com/office/drawing/2014/main" id="{981D39FB-BEF6-EF4D-8B19-5642C69ED757}"/>
                </a:ext>
              </a:extLst>
            </p:cNvPr>
            <p:cNvSpPr>
              <a:spLocks noChangeArrowheads="1"/>
            </p:cNvSpPr>
            <p:nvPr/>
          </p:nvSpPr>
          <p:spPr bwMode="auto">
            <a:xfrm>
              <a:off x="3744913" y="300672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19" name="Freeform 37">
              <a:extLst>
                <a:ext uri="{FF2B5EF4-FFF2-40B4-BE49-F238E27FC236}">
                  <a16:creationId xmlns:a16="http://schemas.microsoft.com/office/drawing/2014/main" id="{EDC5263C-683B-6047-A157-33419435928E}"/>
                </a:ext>
              </a:extLst>
            </p:cNvPr>
            <p:cNvSpPr>
              <a:spLocks noChangeArrowheads="1"/>
            </p:cNvSpPr>
            <p:nvPr/>
          </p:nvSpPr>
          <p:spPr bwMode="auto">
            <a:xfrm>
              <a:off x="5399088" y="25066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0" name="Freeform 38">
              <a:extLst>
                <a:ext uri="{FF2B5EF4-FFF2-40B4-BE49-F238E27FC236}">
                  <a16:creationId xmlns:a16="http://schemas.microsoft.com/office/drawing/2014/main" id="{81657365-7E47-4648-94D4-2D038B296261}"/>
                </a:ext>
              </a:extLst>
            </p:cNvPr>
            <p:cNvSpPr>
              <a:spLocks noChangeArrowheads="1"/>
            </p:cNvSpPr>
            <p:nvPr/>
          </p:nvSpPr>
          <p:spPr bwMode="auto">
            <a:xfrm>
              <a:off x="5462588" y="3405188"/>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1" name="Freeform 39">
              <a:extLst>
                <a:ext uri="{FF2B5EF4-FFF2-40B4-BE49-F238E27FC236}">
                  <a16:creationId xmlns:a16="http://schemas.microsoft.com/office/drawing/2014/main" id="{A0003D4B-6878-8C45-B3CC-1B402F094A4E}"/>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2" name="Freeform 40">
              <a:extLst>
                <a:ext uri="{FF2B5EF4-FFF2-40B4-BE49-F238E27FC236}">
                  <a16:creationId xmlns:a16="http://schemas.microsoft.com/office/drawing/2014/main" id="{F3437D07-E35F-1640-87E3-F934269BF7E6}"/>
                </a:ext>
              </a:extLst>
            </p:cNvPr>
            <p:cNvSpPr>
              <a:spLocks noChangeArrowheads="1"/>
            </p:cNvSpPr>
            <p:nvPr/>
          </p:nvSpPr>
          <p:spPr bwMode="auto">
            <a:xfrm>
              <a:off x="5462588" y="3417888"/>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3" name="Freeform 41">
              <a:extLst>
                <a:ext uri="{FF2B5EF4-FFF2-40B4-BE49-F238E27FC236}">
                  <a16:creationId xmlns:a16="http://schemas.microsoft.com/office/drawing/2014/main" id="{992F5CC7-F381-8448-9225-779838C42E90}"/>
                </a:ext>
              </a:extLst>
            </p:cNvPr>
            <p:cNvSpPr>
              <a:spLocks noChangeArrowheads="1"/>
            </p:cNvSpPr>
            <p:nvPr/>
          </p:nvSpPr>
          <p:spPr bwMode="auto">
            <a:xfrm>
              <a:off x="5462588" y="341312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4" name="Freeform 42">
              <a:extLst>
                <a:ext uri="{FF2B5EF4-FFF2-40B4-BE49-F238E27FC236}">
                  <a16:creationId xmlns:a16="http://schemas.microsoft.com/office/drawing/2014/main" id="{4E070164-05DF-104F-AB74-AC3CFF9919DE}"/>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5" name="Freeform 43">
              <a:extLst>
                <a:ext uri="{FF2B5EF4-FFF2-40B4-BE49-F238E27FC236}">
                  <a16:creationId xmlns:a16="http://schemas.microsoft.com/office/drawing/2014/main" id="{08343719-E459-8C41-B4E7-0D3CAD42B851}"/>
                </a:ext>
              </a:extLst>
            </p:cNvPr>
            <p:cNvSpPr>
              <a:spLocks noChangeArrowheads="1"/>
            </p:cNvSpPr>
            <p:nvPr/>
          </p:nvSpPr>
          <p:spPr bwMode="auto">
            <a:xfrm>
              <a:off x="5462588" y="3409950"/>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6" name="Freeform 44">
              <a:extLst>
                <a:ext uri="{FF2B5EF4-FFF2-40B4-BE49-F238E27FC236}">
                  <a16:creationId xmlns:a16="http://schemas.microsoft.com/office/drawing/2014/main" id="{C087D186-7DB4-9741-9D5D-585E5E9F5979}"/>
                </a:ext>
              </a:extLst>
            </p:cNvPr>
            <p:cNvSpPr>
              <a:spLocks noChangeArrowheads="1"/>
            </p:cNvSpPr>
            <p:nvPr/>
          </p:nvSpPr>
          <p:spPr bwMode="auto">
            <a:xfrm>
              <a:off x="5180013" y="3276600"/>
              <a:ext cx="1587" cy="4763"/>
            </a:xfrm>
            <a:custGeom>
              <a:avLst/>
              <a:gdLst>
                <a:gd name="T0" fmla="*/ 0 w 1"/>
                <a:gd name="T1" fmla="*/ 11 h 12"/>
                <a:gd name="T2" fmla="*/ 0 w 1"/>
                <a:gd name="T3" fmla="*/ 11 h 12"/>
                <a:gd name="T4" fmla="*/ 0 w 1"/>
                <a:gd name="T5" fmla="*/ 0 h 12"/>
                <a:gd name="T6" fmla="*/ 0 w 1"/>
                <a:gd name="T7" fmla="*/ 11 h 12"/>
              </a:gdLst>
              <a:ahLst/>
              <a:cxnLst>
                <a:cxn ang="0">
                  <a:pos x="T0" y="T1"/>
                </a:cxn>
                <a:cxn ang="0">
                  <a:pos x="T2" y="T3"/>
                </a:cxn>
                <a:cxn ang="0">
                  <a:pos x="T4" y="T5"/>
                </a:cxn>
                <a:cxn ang="0">
                  <a:pos x="T6" y="T7"/>
                </a:cxn>
              </a:cxnLst>
              <a:rect l="0" t="0" r="r" b="b"/>
              <a:pathLst>
                <a:path w="1" h="12">
                  <a:moveTo>
                    <a:pt x="0" y="11"/>
                  </a:moveTo>
                  <a:lnTo>
                    <a:pt x="0" y="11"/>
                  </a:lnTo>
                  <a:cubicBezTo>
                    <a:pt x="0" y="0"/>
                    <a:pt x="0" y="0"/>
                    <a:pt x="0" y="0"/>
                  </a:cubicBezTo>
                  <a:cubicBezTo>
                    <a:pt x="0" y="0"/>
                    <a:pt x="0" y="0"/>
                    <a:pt x="0" y="11"/>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7" name="Freeform 45">
              <a:extLst>
                <a:ext uri="{FF2B5EF4-FFF2-40B4-BE49-F238E27FC236}">
                  <a16:creationId xmlns:a16="http://schemas.microsoft.com/office/drawing/2014/main" id="{E3AB39AA-4FE6-4F4E-9A94-82F432684F64}"/>
                </a:ext>
              </a:extLst>
            </p:cNvPr>
            <p:cNvSpPr>
              <a:spLocks noChangeArrowheads="1"/>
            </p:cNvSpPr>
            <p:nvPr/>
          </p:nvSpPr>
          <p:spPr bwMode="auto">
            <a:xfrm>
              <a:off x="5180013" y="3271838"/>
              <a:ext cx="1587" cy="4762"/>
            </a:xfrm>
            <a:custGeom>
              <a:avLst/>
              <a:gdLst>
                <a:gd name="T0" fmla="*/ 0 w 1"/>
                <a:gd name="T1" fmla="*/ 11 h 12"/>
                <a:gd name="T2" fmla="*/ 0 w 1"/>
                <a:gd name="T3" fmla="*/ 11 h 12"/>
                <a:gd name="T4" fmla="*/ 0 w 1"/>
                <a:gd name="T5" fmla="*/ 0 h 12"/>
                <a:gd name="T6" fmla="*/ 0 w 1"/>
                <a:gd name="T7" fmla="*/ 11 h 12"/>
              </a:gdLst>
              <a:ahLst/>
              <a:cxnLst>
                <a:cxn ang="0">
                  <a:pos x="T0" y="T1"/>
                </a:cxn>
                <a:cxn ang="0">
                  <a:pos x="T2" y="T3"/>
                </a:cxn>
                <a:cxn ang="0">
                  <a:pos x="T4" y="T5"/>
                </a:cxn>
                <a:cxn ang="0">
                  <a:pos x="T6" y="T7"/>
                </a:cxn>
              </a:cxnLst>
              <a:rect l="0" t="0" r="r" b="b"/>
              <a:pathLst>
                <a:path w="1" h="12">
                  <a:moveTo>
                    <a:pt x="0" y="11"/>
                  </a:moveTo>
                  <a:lnTo>
                    <a:pt x="0" y="11"/>
                  </a:lnTo>
                  <a:cubicBezTo>
                    <a:pt x="0" y="11"/>
                    <a:pt x="0" y="11"/>
                    <a:pt x="0" y="0"/>
                  </a:cubicBezTo>
                  <a:cubicBezTo>
                    <a:pt x="0" y="11"/>
                    <a:pt x="0" y="11"/>
                    <a:pt x="0" y="11"/>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8" name="Freeform 46">
              <a:extLst>
                <a:ext uri="{FF2B5EF4-FFF2-40B4-BE49-F238E27FC236}">
                  <a16:creationId xmlns:a16="http://schemas.microsoft.com/office/drawing/2014/main" id="{1D680993-DEFF-974A-A8BE-1CF4B70909AB}"/>
                </a:ext>
              </a:extLst>
            </p:cNvPr>
            <p:cNvSpPr>
              <a:spLocks noChangeArrowheads="1"/>
            </p:cNvSpPr>
            <p:nvPr/>
          </p:nvSpPr>
          <p:spPr bwMode="auto">
            <a:xfrm>
              <a:off x="5180013" y="3279775"/>
              <a:ext cx="1587" cy="15875"/>
            </a:xfrm>
            <a:custGeom>
              <a:avLst/>
              <a:gdLst>
                <a:gd name="T0" fmla="*/ 0 w 1"/>
                <a:gd name="T1" fmla="*/ 45 h 46"/>
                <a:gd name="T2" fmla="*/ 0 w 1"/>
                <a:gd name="T3" fmla="*/ 45 h 46"/>
                <a:gd name="T4" fmla="*/ 0 w 1"/>
                <a:gd name="T5" fmla="*/ 45 h 46"/>
                <a:gd name="T6" fmla="*/ 0 w 1"/>
                <a:gd name="T7" fmla="*/ 0 h 46"/>
                <a:gd name="T8" fmla="*/ 0 w 1"/>
                <a:gd name="T9" fmla="*/ 45 h 46"/>
              </a:gdLst>
              <a:ahLst/>
              <a:cxnLst>
                <a:cxn ang="0">
                  <a:pos x="T0" y="T1"/>
                </a:cxn>
                <a:cxn ang="0">
                  <a:pos x="T2" y="T3"/>
                </a:cxn>
                <a:cxn ang="0">
                  <a:pos x="T4" y="T5"/>
                </a:cxn>
                <a:cxn ang="0">
                  <a:pos x="T6" y="T7"/>
                </a:cxn>
                <a:cxn ang="0">
                  <a:pos x="T8" y="T9"/>
                </a:cxn>
              </a:cxnLst>
              <a:rect l="0" t="0" r="r" b="b"/>
              <a:pathLst>
                <a:path w="1" h="46">
                  <a:moveTo>
                    <a:pt x="0" y="45"/>
                  </a:moveTo>
                  <a:lnTo>
                    <a:pt x="0" y="45"/>
                  </a:lnTo>
                  <a:lnTo>
                    <a:pt x="0" y="45"/>
                  </a:lnTo>
                  <a:cubicBezTo>
                    <a:pt x="0" y="23"/>
                    <a:pt x="0" y="12"/>
                    <a:pt x="0" y="0"/>
                  </a:cubicBezTo>
                  <a:cubicBezTo>
                    <a:pt x="0" y="12"/>
                    <a:pt x="0" y="23"/>
                    <a:pt x="0" y="45"/>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29" name="Freeform 47">
              <a:extLst>
                <a:ext uri="{FF2B5EF4-FFF2-40B4-BE49-F238E27FC236}">
                  <a16:creationId xmlns:a16="http://schemas.microsoft.com/office/drawing/2014/main" id="{663875AF-0BD2-5F4A-AE98-4DF5E9BBCB5D}"/>
                </a:ext>
              </a:extLst>
            </p:cNvPr>
            <p:cNvSpPr>
              <a:spLocks noChangeArrowheads="1"/>
            </p:cNvSpPr>
            <p:nvPr/>
          </p:nvSpPr>
          <p:spPr bwMode="auto">
            <a:xfrm>
              <a:off x="5180013" y="327977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0" name="Freeform 48">
              <a:extLst>
                <a:ext uri="{FF2B5EF4-FFF2-40B4-BE49-F238E27FC236}">
                  <a16:creationId xmlns:a16="http://schemas.microsoft.com/office/drawing/2014/main" id="{77B9EED6-6204-7A48-A4E7-7791677AA3A8}"/>
                </a:ext>
              </a:extLst>
            </p:cNvPr>
            <p:cNvSpPr>
              <a:spLocks noChangeArrowheads="1"/>
            </p:cNvSpPr>
            <p:nvPr/>
          </p:nvSpPr>
          <p:spPr bwMode="auto">
            <a:xfrm>
              <a:off x="5180013" y="3271838"/>
              <a:ext cx="4762" cy="1587"/>
            </a:xfrm>
            <a:custGeom>
              <a:avLst/>
              <a:gdLst>
                <a:gd name="T0" fmla="*/ 0 w 13"/>
                <a:gd name="T1" fmla="*/ 0 h 1"/>
                <a:gd name="T2" fmla="*/ 0 w 13"/>
                <a:gd name="T3" fmla="*/ 0 h 1"/>
                <a:gd name="T4" fmla="*/ 12 w 13"/>
                <a:gd name="T5" fmla="*/ 0 h 1"/>
                <a:gd name="T6" fmla="*/ 0 w 13"/>
                <a:gd name="T7" fmla="*/ 0 h 1"/>
              </a:gdLst>
              <a:ahLst/>
              <a:cxnLst>
                <a:cxn ang="0">
                  <a:pos x="T0" y="T1"/>
                </a:cxn>
                <a:cxn ang="0">
                  <a:pos x="T2" y="T3"/>
                </a:cxn>
                <a:cxn ang="0">
                  <a:pos x="T4" y="T5"/>
                </a:cxn>
                <a:cxn ang="0">
                  <a:pos x="T6" y="T7"/>
                </a:cxn>
              </a:cxnLst>
              <a:rect l="0" t="0" r="r" b="b"/>
              <a:pathLst>
                <a:path w="13" h="1">
                  <a:moveTo>
                    <a:pt x="0" y="0"/>
                  </a:moveTo>
                  <a:lnTo>
                    <a:pt x="0" y="0"/>
                  </a:lnTo>
                  <a:cubicBezTo>
                    <a:pt x="0" y="0"/>
                    <a:pt x="0" y="0"/>
                    <a:pt x="12" y="0"/>
                  </a:cubicBezTo>
                  <a:cubicBezTo>
                    <a:pt x="0" y="0"/>
                    <a:pt x="0" y="0"/>
                    <a:pt x="0" y="0"/>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1" name="Freeform 49">
              <a:extLst>
                <a:ext uri="{FF2B5EF4-FFF2-40B4-BE49-F238E27FC236}">
                  <a16:creationId xmlns:a16="http://schemas.microsoft.com/office/drawing/2014/main" id="{83E60271-637E-7A41-A1E3-F9E2DB5A15A0}"/>
                </a:ext>
              </a:extLst>
            </p:cNvPr>
            <p:cNvSpPr>
              <a:spLocks noChangeArrowheads="1"/>
            </p:cNvSpPr>
            <p:nvPr/>
          </p:nvSpPr>
          <p:spPr bwMode="auto">
            <a:xfrm>
              <a:off x="5184775" y="3268663"/>
              <a:ext cx="1588"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2" name="Freeform 50">
              <a:extLst>
                <a:ext uri="{FF2B5EF4-FFF2-40B4-BE49-F238E27FC236}">
                  <a16:creationId xmlns:a16="http://schemas.microsoft.com/office/drawing/2014/main" id="{AE2D0CE1-AE58-7A41-A5B7-047F893E0D63}"/>
                </a:ext>
              </a:extLst>
            </p:cNvPr>
            <p:cNvSpPr>
              <a:spLocks noChangeArrowheads="1"/>
            </p:cNvSpPr>
            <p:nvPr/>
          </p:nvSpPr>
          <p:spPr bwMode="auto">
            <a:xfrm>
              <a:off x="5180013" y="3276600"/>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3" name="Freeform 51">
              <a:extLst>
                <a:ext uri="{FF2B5EF4-FFF2-40B4-BE49-F238E27FC236}">
                  <a16:creationId xmlns:a16="http://schemas.microsoft.com/office/drawing/2014/main" id="{7D83EC4C-BC75-1F4C-88E7-0009AB3DD141}"/>
                </a:ext>
              </a:extLst>
            </p:cNvPr>
            <p:cNvSpPr>
              <a:spLocks noChangeArrowheads="1"/>
            </p:cNvSpPr>
            <p:nvPr/>
          </p:nvSpPr>
          <p:spPr bwMode="auto">
            <a:xfrm>
              <a:off x="5705475" y="3840163"/>
              <a:ext cx="4763" cy="1587"/>
            </a:xfrm>
            <a:custGeom>
              <a:avLst/>
              <a:gdLst>
                <a:gd name="T0" fmla="*/ 0 w 12"/>
                <a:gd name="T1" fmla="*/ 0 h 1"/>
                <a:gd name="T2" fmla="*/ 0 w 12"/>
                <a:gd name="T3" fmla="*/ 0 h 1"/>
                <a:gd name="T4" fmla="*/ 11 w 12"/>
                <a:gd name="T5" fmla="*/ 0 h 1"/>
                <a:gd name="T6" fmla="*/ 0 w 12"/>
                <a:gd name="T7" fmla="*/ 0 h 1"/>
              </a:gdLst>
              <a:ahLst/>
              <a:cxnLst>
                <a:cxn ang="0">
                  <a:pos x="T0" y="T1"/>
                </a:cxn>
                <a:cxn ang="0">
                  <a:pos x="T2" y="T3"/>
                </a:cxn>
                <a:cxn ang="0">
                  <a:pos x="T4" y="T5"/>
                </a:cxn>
                <a:cxn ang="0">
                  <a:pos x="T6" y="T7"/>
                </a:cxn>
              </a:cxnLst>
              <a:rect l="0" t="0" r="r" b="b"/>
              <a:pathLst>
                <a:path w="12" h="1">
                  <a:moveTo>
                    <a:pt x="0" y="0"/>
                  </a:moveTo>
                  <a:lnTo>
                    <a:pt x="0" y="0"/>
                  </a:lnTo>
                  <a:lnTo>
                    <a:pt x="11" y="0"/>
                  </a:ln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4" name="Freeform 52">
              <a:extLst>
                <a:ext uri="{FF2B5EF4-FFF2-40B4-BE49-F238E27FC236}">
                  <a16:creationId xmlns:a16="http://schemas.microsoft.com/office/drawing/2014/main" id="{127E61B3-EBA1-5C45-B7AA-927B2D714528}"/>
                </a:ext>
              </a:extLst>
            </p:cNvPr>
            <p:cNvSpPr>
              <a:spLocks noChangeArrowheads="1"/>
            </p:cNvSpPr>
            <p:nvPr/>
          </p:nvSpPr>
          <p:spPr bwMode="auto">
            <a:xfrm>
              <a:off x="5713413" y="38401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5" name="Freeform 53">
              <a:extLst>
                <a:ext uri="{FF2B5EF4-FFF2-40B4-BE49-F238E27FC236}">
                  <a16:creationId xmlns:a16="http://schemas.microsoft.com/office/drawing/2014/main" id="{2FF53EE4-72A8-4842-9E91-96CEB5EF4012}"/>
                </a:ext>
              </a:extLst>
            </p:cNvPr>
            <p:cNvSpPr>
              <a:spLocks noChangeArrowheads="1"/>
            </p:cNvSpPr>
            <p:nvPr/>
          </p:nvSpPr>
          <p:spPr bwMode="auto">
            <a:xfrm>
              <a:off x="5708650" y="3840163"/>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6" name="Freeform 54">
              <a:extLst>
                <a:ext uri="{FF2B5EF4-FFF2-40B4-BE49-F238E27FC236}">
                  <a16:creationId xmlns:a16="http://schemas.microsoft.com/office/drawing/2014/main" id="{3C4F9DA9-FA13-FA4E-A2AE-0964426700B0}"/>
                </a:ext>
              </a:extLst>
            </p:cNvPr>
            <p:cNvSpPr>
              <a:spLocks noChangeArrowheads="1"/>
            </p:cNvSpPr>
            <p:nvPr/>
          </p:nvSpPr>
          <p:spPr bwMode="auto">
            <a:xfrm>
              <a:off x="5713413" y="38401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7" name="Freeform 55">
              <a:extLst>
                <a:ext uri="{FF2B5EF4-FFF2-40B4-BE49-F238E27FC236}">
                  <a16:creationId xmlns:a16="http://schemas.microsoft.com/office/drawing/2014/main" id="{B665DDF2-F771-2245-91C4-6898AB3F9E24}"/>
                </a:ext>
              </a:extLst>
            </p:cNvPr>
            <p:cNvSpPr>
              <a:spLocks noChangeArrowheads="1"/>
            </p:cNvSpPr>
            <p:nvPr/>
          </p:nvSpPr>
          <p:spPr bwMode="auto">
            <a:xfrm>
              <a:off x="5708650" y="3840163"/>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8" name="Freeform 56">
              <a:extLst>
                <a:ext uri="{FF2B5EF4-FFF2-40B4-BE49-F238E27FC236}">
                  <a16:creationId xmlns:a16="http://schemas.microsoft.com/office/drawing/2014/main" id="{753EB9B5-6299-714F-ACFA-B667709CCFD7}"/>
                </a:ext>
              </a:extLst>
            </p:cNvPr>
            <p:cNvSpPr>
              <a:spLocks noChangeArrowheads="1"/>
            </p:cNvSpPr>
            <p:nvPr/>
          </p:nvSpPr>
          <p:spPr bwMode="auto">
            <a:xfrm>
              <a:off x="5713413" y="38401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39" name="Freeform 57">
              <a:extLst>
                <a:ext uri="{FF2B5EF4-FFF2-40B4-BE49-F238E27FC236}">
                  <a16:creationId xmlns:a16="http://schemas.microsoft.com/office/drawing/2014/main" id="{8525799D-84B5-3E42-872E-DD37273FF07A}"/>
                </a:ext>
              </a:extLst>
            </p:cNvPr>
            <p:cNvSpPr>
              <a:spLocks noChangeArrowheads="1"/>
            </p:cNvSpPr>
            <p:nvPr/>
          </p:nvSpPr>
          <p:spPr bwMode="auto">
            <a:xfrm>
              <a:off x="5462588" y="3413125"/>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0" name="Freeform 58">
              <a:extLst>
                <a:ext uri="{FF2B5EF4-FFF2-40B4-BE49-F238E27FC236}">
                  <a16:creationId xmlns:a16="http://schemas.microsoft.com/office/drawing/2014/main" id="{C0AEDDF1-0743-5B40-83C2-983BE34C7BD4}"/>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1" name="Freeform 59">
              <a:extLst>
                <a:ext uri="{FF2B5EF4-FFF2-40B4-BE49-F238E27FC236}">
                  <a16:creationId xmlns:a16="http://schemas.microsoft.com/office/drawing/2014/main" id="{3C5C4F0B-027A-824F-90B2-76B967836DC8}"/>
                </a:ext>
              </a:extLst>
            </p:cNvPr>
            <p:cNvSpPr>
              <a:spLocks noChangeArrowheads="1"/>
            </p:cNvSpPr>
            <p:nvPr/>
          </p:nvSpPr>
          <p:spPr bwMode="auto">
            <a:xfrm>
              <a:off x="5462588" y="3417888"/>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0"/>
                    <a:pt x="0" y="0"/>
                    <a:pt x="0" y="11"/>
                  </a:cubicBezTo>
                  <a:cubicBezTo>
                    <a:pt x="0" y="0"/>
                    <a:pt x="0" y="0"/>
                    <a:pt x="0" y="0"/>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2" name="Freeform 60">
              <a:extLst>
                <a:ext uri="{FF2B5EF4-FFF2-40B4-BE49-F238E27FC236}">
                  <a16:creationId xmlns:a16="http://schemas.microsoft.com/office/drawing/2014/main" id="{2DB285D4-19A4-B24A-BA35-52ACA074E3B7}"/>
                </a:ext>
              </a:extLst>
            </p:cNvPr>
            <p:cNvSpPr>
              <a:spLocks noChangeArrowheads="1"/>
            </p:cNvSpPr>
            <p:nvPr/>
          </p:nvSpPr>
          <p:spPr bwMode="auto">
            <a:xfrm>
              <a:off x="5462588" y="341312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3" name="Freeform 61">
              <a:extLst>
                <a:ext uri="{FF2B5EF4-FFF2-40B4-BE49-F238E27FC236}">
                  <a16:creationId xmlns:a16="http://schemas.microsoft.com/office/drawing/2014/main" id="{CF481DF1-11DE-D049-A5AF-607530683B7E}"/>
                </a:ext>
              </a:extLst>
            </p:cNvPr>
            <p:cNvSpPr>
              <a:spLocks noChangeArrowheads="1"/>
            </p:cNvSpPr>
            <p:nvPr/>
          </p:nvSpPr>
          <p:spPr bwMode="auto">
            <a:xfrm>
              <a:off x="5462588" y="3409950"/>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4" name="Freeform 62">
              <a:extLst>
                <a:ext uri="{FF2B5EF4-FFF2-40B4-BE49-F238E27FC236}">
                  <a16:creationId xmlns:a16="http://schemas.microsoft.com/office/drawing/2014/main" id="{D4849D63-4425-9546-A1AA-1BEF46118FDC}"/>
                </a:ext>
              </a:extLst>
            </p:cNvPr>
            <p:cNvSpPr>
              <a:spLocks noChangeArrowheads="1"/>
            </p:cNvSpPr>
            <p:nvPr/>
          </p:nvSpPr>
          <p:spPr bwMode="auto">
            <a:xfrm>
              <a:off x="5705475" y="3840163"/>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5" name="Freeform 63">
              <a:extLst>
                <a:ext uri="{FF2B5EF4-FFF2-40B4-BE49-F238E27FC236}">
                  <a16:creationId xmlns:a16="http://schemas.microsoft.com/office/drawing/2014/main" id="{85F20B7D-F5E9-914D-A32D-6A23575A9964}"/>
                </a:ext>
              </a:extLst>
            </p:cNvPr>
            <p:cNvSpPr>
              <a:spLocks noChangeArrowheads="1"/>
            </p:cNvSpPr>
            <p:nvPr/>
          </p:nvSpPr>
          <p:spPr bwMode="auto">
            <a:xfrm>
              <a:off x="5462588" y="3400425"/>
              <a:ext cx="1587" cy="4763"/>
            </a:xfrm>
            <a:custGeom>
              <a:avLst/>
              <a:gdLst>
                <a:gd name="T0" fmla="*/ 0 w 1"/>
                <a:gd name="T1" fmla="*/ 0 h 13"/>
                <a:gd name="T2" fmla="*/ 0 w 1"/>
                <a:gd name="T3" fmla="*/ 0 h 13"/>
                <a:gd name="T4" fmla="*/ 0 w 1"/>
                <a:gd name="T5" fmla="*/ 0 h 13"/>
                <a:gd name="T6" fmla="*/ 0 w 1"/>
                <a:gd name="T7" fmla="*/ 12 h 13"/>
                <a:gd name="T8" fmla="*/ 0 w 1"/>
                <a:gd name="T9" fmla="*/ 0 h 13"/>
              </a:gdLst>
              <a:ahLst/>
              <a:cxnLst>
                <a:cxn ang="0">
                  <a:pos x="T0" y="T1"/>
                </a:cxn>
                <a:cxn ang="0">
                  <a:pos x="T2" y="T3"/>
                </a:cxn>
                <a:cxn ang="0">
                  <a:pos x="T4" y="T5"/>
                </a:cxn>
                <a:cxn ang="0">
                  <a:pos x="T6" y="T7"/>
                </a:cxn>
                <a:cxn ang="0">
                  <a:pos x="T8" y="T9"/>
                </a:cxn>
              </a:cxnLst>
              <a:rect l="0" t="0" r="r" b="b"/>
              <a:pathLst>
                <a:path w="1" h="13">
                  <a:moveTo>
                    <a:pt x="0" y="0"/>
                  </a:moveTo>
                  <a:lnTo>
                    <a:pt x="0" y="0"/>
                  </a:lnTo>
                  <a:lnTo>
                    <a:pt x="0" y="0"/>
                  </a:lnTo>
                  <a:lnTo>
                    <a:pt x="0" y="12"/>
                  </a:ln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6" name="Freeform 64">
              <a:extLst>
                <a:ext uri="{FF2B5EF4-FFF2-40B4-BE49-F238E27FC236}">
                  <a16:creationId xmlns:a16="http://schemas.microsoft.com/office/drawing/2014/main" id="{3E790319-0AD7-E94C-B4DC-A9E0EE782BC7}"/>
                </a:ext>
              </a:extLst>
            </p:cNvPr>
            <p:cNvSpPr>
              <a:spLocks noChangeArrowheads="1"/>
            </p:cNvSpPr>
            <p:nvPr/>
          </p:nvSpPr>
          <p:spPr bwMode="auto">
            <a:xfrm>
              <a:off x="5462588" y="34210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7" name="Freeform 65">
              <a:extLst>
                <a:ext uri="{FF2B5EF4-FFF2-40B4-BE49-F238E27FC236}">
                  <a16:creationId xmlns:a16="http://schemas.microsoft.com/office/drawing/2014/main" id="{51DE5769-D01F-3746-8E9D-C1DC2BECD948}"/>
                </a:ext>
              </a:extLst>
            </p:cNvPr>
            <p:cNvSpPr>
              <a:spLocks noChangeArrowheads="1"/>
            </p:cNvSpPr>
            <p:nvPr/>
          </p:nvSpPr>
          <p:spPr bwMode="auto">
            <a:xfrm>
              <a:off x="8456613" y="4106863"/>
              <a:ext cx="73025" cy="93662"/>
            </a:xfrm>
            <a:custGeom>
              <a:avLst/>
              <a:gdLst>
                <a:gd name="T0" fmla="*/ 191 w 203"/>
                <a:gd name="T1" fmla="*/ 0 h 259"/>
                <a:gd name="T2" fmla="*/ 191 w 203"/>
                <a:gd name="T3" fmla="*/ 0 h 259"/>
                <a:gd name="T4" fmla="*/ 124 w 203"/>
                <a:gd name="T5" fmla="*/ 33 h 259"/>
                <a:gd name="T6" fmla="*/ 23 w 203"/>
                <a:gd name="T7" fmla="*/ 56 h 259"/>
                <a:gd name="T8" fmla="*/ 0 w 203"/>
                <a:gd name="T9" fmla="*/ 134 h 259"/>
                <a:gd name="T10" fmla="*/ 45 w 203"/>
                <a:gd name="T11" fmla="*/ 224 h 259"/>
                <a:gd name="T12" fmla="*/ 90 w 203"/>
                <a:gd name="T13" fmla="*/ 235 h 259"/>
                <a:gd name="T14" fmla="*/ 135 w 203"/>
                <a:gd name="T15" fmla="*/ 145 h 259"/>
                <a:gd name="T16" fmla="*/ 180 w 203"/>
                <a:gd name="T17" fmla="*/ 67 h 259"/>
                <a:gd name="T18" fmla="*/ 191 w 203"/>
                <a:gd name="T1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59">
                  <a:moveTo>
                    <a:pt x="191" y="0"/>
                  </a:moveTo>
                  <a:lnTo>
                    <a:pt x="191" y="0"/>
                  </a:lnTo>
                  <a:cubicBezTo>
                    <a:pt x="191" y="0"/>
                    <a:pt x="169" y="33"/>
                    <a:pt x="124" y="33"/>
                  </a:cubicBezTo>
                  <a:cubicBezTo>
                    <a:pt x="79" y="44"/>
                    <a:pt x="34" y="33"/>
                    <a:pt x="23" y="56"/>
                  </a:cubicBezTo>
                  <a:cubicBezTo>
                    <a:pt x="12" y="78"/>
                    <a:pt x="0" y="100"/>
                    <a:pt x="0" y="134"/>
                  </a:cubicBezTo>
                  <a:cubicBezTo>
                    <a:pt x="12" y="179"/>
                    <a:pt x="34" y="190"/>
                    <a:pt x="45" y="224"/>
                  </a:cubicBezTo>
                  <a:cubicBezTo>
                    <a:pt x="56" y="246"/>
                    <a:pt x="90" y="258"/>
                    <a:pt x="90" y="235"/>
                  </a:cubicBezTo>
                  <a:cubicBezTo>
                    <a:pt x="101" y="213"/>
                    <a:pt x="101" y="156"/>
                    <a:pt x="135" y="145"/>
                  </a:cubicBezTo>
                  <a:cubicBezTo>
                    <a:pt x="169" y="123"/>
                    <a:pt x="180" y="89"/>
                    <a:pt x="180" y="67"/>
                  </a:cubicBezTo>
                  <a:cubicBezTo>
                    <a:pt x="180" y="44"/>
                    <a:pt x="202" y="22"/>
                    <a:pt x="191" y="0"/>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8" name="Freeform 66">
              <a:extLst>
                <a:ext uri="{FF2B5EF4-FFF2-40B4-BE49-F238E27FC236}">
                  <a16:creationId xmlns:a16="http://schemas.microsoft.com/office/drawing/2014/main" id="{28DE498A-AFED-754C-97FD-D6FD13AD6CE3}"/>
                </a:ext>
              </a:extLst>
            </p:cNvPr>
            <p:cNvSpPr>
              <a:spLocks noChangeArrowheads="1"/>
            </p:cNvSpPr>
            <p:nvPr/>
          </p:nvSpPr>
          <p:spPr bwMode="auto">
            <a:xfrm>
              <a:off x="8448675" y="4090988"/>
              <a:ext cx="85725" cy="112712"/>
            </a:xfrm>
            <a:custGeom>
              <a:avLst/>
              <a:gdLst>
                <a:gd name="T0" fmla="*/ 101 w 237"/>
                <a:gd name="T1" fmla="*/ 314 h 315"/>
                <a:gd name="T2" fmla="*/ 101 w 237"/>
                <a:gd name="T3" fmla="*/ 314 h 315"/>
                <a:gd name="T4" fmla="*/ 101 w 237"/>
                <a:gd name="T5" fmla="*/ 314 h 315"/>
                <a:gd name="T6" fmla="*/ 45 w 237"/>
                <a:gd name="T7" fmla="*/ 280 h 315"/>
                <a:gd name="T8" fmla="*/ 34 w 237"/>
                <a:gd name="T9" fmla="*/ 246 h 315"/>
                <a:gd name="T10" fmla="*/ 0 w 237"/>
                <a:gd name="T11" fmla="*/ 190 h 315"/>
                <a:gd name="T12" fmla="*/ 22 w 237"/>
                <a:gd name="T13" fmla="*/ 101 h 315"/>
                <a:gd name="T14" fmla="*/ 22 w 237"/>
                <a:gd name="T15" fmla="*/ 89 h 315"/>
                <a:gd name="T16" fmla="*/ 78 w 237"/>
                <a:gd name="T17" fmla="*/ 67 h 315"/>
                <a:gd name="T18" fmla="*/ 101 w 237"/>
                <a:gd name="T19" fmla="*/ 67 h 315"/>
                <a:gd name="T20" fmla="*/ 112 w 237"/>
                <a:gd name="T21" fmla="*/ 67 h 315"/>
                <a:gd name="T22" fmla="*/ 146 w 237"/>
                <a:gd name="T23" fmla="*/ 67 h 315"/>
                <a:gd name="T24" fmla="*/ 191 w 237"/>
                <a:gd name="T25" fmla="*/ 33 h 315"/>
                <a:gd name="T26" fmla="*/ 213 w 237"/>
                <a:gd name="T27" fmla="*/ 0 h 315"/>
                <a:gd name="T28" fmla="*/ 224 w 237"/>
                <a:gd name="T29" fmla="*/ 33 h 315"/>
                <a:gd name="T30" fmla="*/ 224 w 237"/>
                <a:gd name="T31" fmla="*/ 89 h 315"/>
                <a:gd name="T32" fmla="*/ 224 w 237"/>
                <a:gd name="T33" fmla="*/ 112 h 315"/>
                <a:gd name="T34" fmla="*/ 168 w 237"/>
                <a:gd name="T35" fmla="*/ 201 h 315"/>
                <a:gd name="T36" fmla="*/ 146 w 237"/>
                <a:gd name="T37" fmla="*/ 258 h 315"/>
                <a:gd name="T38" fmla="*/ 135 w 237"/>
                <a:gd name="T39" fmla="*/ 291 h 315"/>
                <a:gd name="T40" fmla="*/ 101 w 237"/>
                <a:gd name="T41" fmla="*/ 314 h 315"/>
                <a:gd name="T42" fmla="*/ 67 w 237"/>
                <a:gd name="T43" fmla="*/ 112 h 315"/>
                <a:gd name="T44" fmla="*/ 67 w 237"/>
                <a:gd name="T45" fmla="*/ 112 h 315"/>
                <a:gd name="T46" fmla="*/ 56 w 237"/>
                <a:gd name="T47" fmla="*/ 123 h 315"/>
                <a:gd name="T48" fmla="*/ 45 w 237"/>
                <a:gd name="T49" fmla="*/ 179 h 315"/>
                <a:gd name="T50" fmla="*/ 67 w 237"/>
                <a:gd name="T51" fmla="*/ 224 h 315"/>
                <a:gd name="T52" fmla="*/ 90 w 237"/>
                <a:gd name="T53" fmla="*/ 258 h 315"/>
                <a:gd name="T54" fmla="*/ 101 w 237"/>
                <a:gd name="T55" fmla="*/ 269 h 315"/>
                <a:gd name="T56" fmla="*/ 101 w 237"/>
                <a:gd name="T57" fmla="*/ 246 h 315"/>
                <a:gd name="T58" fmla="*/ 146 w 237"/>
                <a:gd name="T59" fmla="*/ 168 h 315"/>
                <a:gd name="T60" fmla="*/ 180 w 237"/>
                <a:gd name="T61" fmla="*/ 123 h 315"/>
                <a:gd name="T62" fmla="*/ 180 w 237"/>
                <a:gd name="T63" fmla="*/ 89 h 315"/>
                <a:gd name="T64" fmla="*/ 146 w 237"/>
                <a:gd name="T65" fmla="*/ 101 h 315"/>
                <a:gd name="T66" fmla="*/ 112 w 237"/>
                <a:gd name="T67" fmla="*/ 112 h 315"/>
                <a:gd name="T68" fmla="*/ 90 w 237"/>
                <a:gd name="T69" fmla="*/ 112 h 315"/>
                <a:gd name="T70" fmla="*/ 78 w 237"/>
                <a:gd name="T71" fmla="*/ 112 h 315"/>
                <a:gd name="T72" fmla="*/ 67 w 237"/>
                <a:gd name="T73" fmla="*/ 11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7" h="315">
                  <a:moveTo>
                    <a:pt x="101" y="314"/>
                  </a:moveTo>
                  <a:lnTo>
                    <a:pt x="101" y="314"/>
                  </a:lnTo>
                  <a:lnTo>
                    <a:pt x="101" y="314"/>
                  </a:lnTo>
                  <a:cubicBezTo>
                    <a:pt x="78" y="314"/>
                    <a:pt x="56" y="303"/>
                    <a:pt x="45" y="280"/>
                  </a:cubicBezTo>
                  <a:cubicBezTo>
                    <a:pt x="45" y="269"/>
                    <a:pt x="45" y="258"/>
                    <a:pt x="34" y="246"/>
                  </a:cubicBezTo>
                  <a:cubicBezTo>
                    <a:pt x="22" y="235"/>
                    <a:pt x="11" y="224"/>
                    <a:pt x="0" y="190"/>
                  </a:cubicBezTo>
                  <a:cubicBezTo>
                    <a:pt x="0" y="145"/>
                    <a:pt x="11" y="123"/>
                    <a:pt x="22" y="101"/>
                  </a:cubicBezTo>
                  <a:lnTo>
                    <a:pt x="22" y="89"/>
                  </a:lnTo>
                  <a:cubicBezTo>
                    <a:pt x="34" y="67"/>
                    <a:pt x="67" y="67"/>
                    <a:pt x="78" y="67"/>
                  </a:cubicBezTo>
                  <a:cubicBezTo>
                    <a:pt x="90" y="67"/>
                    <a:pt x="90" y="67"/>
                    <a:pt x="101" y="67"/>
                  </a:cubicBezTo>
                  <a:lnTo>
                    <a:pt x="112" y="67"/>
                  </a:lnTo>
                  <a:cubicBezTo>
                    <a:pt x="123" y="67"/>
                    <a:pt x="135" y="67"/>
                    <a:pt x="146" y="67"/>
                  </a:cubicBezTo>
                  <a:cubicBezTo>
                    <a:pt x="180" y="56"/>
                    <a:pt x="191" y="33"/>
                    <a:pt x="191" y="33"/>
                  </a:cubicBezTo>
                  <a:cubicBezTo>
                    <a:pt x="213" y="0"/>
                    <a:pt x="213" y="0"/>
                    <a:pt x="213" y="0"/>
                  </a:cubicBezTo>
                  <a:cubicBezTo>
                    <a:pt x="224" y="33"/>
                    <a:pt x="224" y="33"/>
                    <a:pt x="224" y="33"/>
                  </a:cubicBezTo>
                  <a:cubicBezTo>
                    <a:pt x="236" y="56"/>
                    <a:pt x="236" y="78"/>
                    <a:pt x="224" y="89"/>
                  </a:cubicBezTo>
                  <a:cubicBezTo>
                    <a:pt x="224" y="101"/>
                    <a:pt x="224" y="112"/>
                    <a:pt x="224" y="112"/>
                  </a:cubicBezTo>
                  <a:cubicBezTo>
                    <a:pt x="224" y="145"/>
                    <a:pt x="202" y="179"/>
                    <a:pt x="168" y="201"/>
                  </a:cubicBezTo>
                  <a:cubicBezTo>
                    <a:pt x="157" y="213"/>
                    <a:pt x="146" y="235"/>
                    <a:pt x="146" y="258"/>
                  </a:cubicBezTo>
                  <a:cubicBezTo>
                    <a:pt x="146" y="269"/>
                    <a:pt x="146" y="280"/>
                    <a:pt x="135" y="291"/>
                  </a:cubicBezTo>
                  <a:cubicBezTo>
                    <a:pt x="135" y="303"/>
                    <a:pt x="112" y="314"/>
                    <a:pt x="101" y="314"/>
                  </a:cubicBezTo>
                  <a:close/>
                  <a:moveTo>
                    <a:pt x="67" y="112"/>
                  </a:moveTo>
                  <a:lnTo>
                    <a:pt x="67" y="112"/>
                  </a:lnTo>
                  <a:cubicBezTo>
                    <a:pt x="56" y="112"/>
                    <a:pt x="56" y="112"/>
                    <a:pt x="56" y="123"/>
                  </a:cubicBezTo>
                  <a:cubicBezTo>
                    <a:pt x="45" y="134"/>
                    <a:pt x="45" y="157"/>
                    <a:pt x="45" y="179"/>
                  </a:cubicBezTo>
                  <a:cubicBezTo>
                    <a:pt x="45" y="201"/>
                    <a:pt x="56" y="213"/>
                    <a:pt x="67" y="224"/>
                  </a:cubicBezTo>
                  <a:cubicBezTo>
                    <a:pt x="78" y="235"/>
                    <a:pt x="78" y="246"/>
                    <a:pt x="90" y="258"/>
                  </a:cubicBezTo>
                  <a:lnTo>
                    <a:pt x="101" y="269"/>
                  </a:lnTo>
                  <a:cubicBezTo>
                    <a:pt x="101" y="269"/>
                    <a:pt x="101" y="258"/>
                    <a:pt x="101" y="246"/>
                  </a:cubicBezTo>
                  <a:cubicBezTo>
                    <a:pt x="112" y="224"/>
                    <a:pt x="112" y="179"/>
                    <a:pt x="146" y="168"/>
                  </a:cubicBezTo>
                  <a:cubicBezTo>
                    <a:pt x="168" y="157"/>
                    <a:pt x="180" y="134"/>
                    <a:pt x="180" y="123"/>
                  </a:cubicBezTo>
                  <a:cubicBezTo>
                    <a:pt x="180" y="112"/>
                    <a:pt x="180" y="101"/>
                    <a:pt x="180" y="89"/>
                  </a:cubicBezTo>
                  <a:cubicBezTo>
                    <a:pt x="168" y="101"/>
                    <a:pt x="157" y="101"/>
                    <a:pt x="146" y="101"/>
                  </a:cubicBezTo>
                  <a:cubicBezTo>
                    <a:pt x="135" y="112"/>
                    <a:pt x="123" y="112"/>
                    <a:pt x="112" y="112"/>
                  </a:cubicBezTo>
                  <a:cubicBezTo>
                    <a:pt x="112" y="112"/>
                    <a:pt x="101" y="112"/>
                    <a:pt x="90" y="112"/>
                  </a:cubicBezTo>
                  <a:lnTo>
                    <a:pt x="78" y="112"/>
                  </a:lnTo>
                  <a:cubicBezTo>
                    <a:pt x="67" y="112"/>
                    <a:pt x="67" y="112"/>
                    <a:pt x="67" y="112"/>
                  </a:cubicBezTo>
                  <a:close/>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49" name="Freeform 67">
              <a:extLst>
                <a:ext uri="{FF2B5EF4-FFF2-40B4-BE49-F238E27FC236}">
                  <a16:creationId xmlns:a16="http://schemas.microsoft.com/office/drawing/2014/main" id="{87F48401-E121-9945-9001-52223D446228}"/>
                </a:ext>
              </a:extLst>
            </p:cNvPr>
            <p:cNvSpPr>
              <a:spLocks noChangeArrowheads="1"/>
            </p:cNvSpPr>
            <p:nvPr/>
          </p:nvSpPr>
          <p:spPr bwMode="auto">
            <a:xfrm>
              <a:off x="8477250" y="3860800"/>
              <a:ext cx="33338" cy="41275"/>
            </a:xfrm>
            <a:custGeom>
              <a:avLst/>
              <a:gdLst>
                <a:gd name="T0" fmla="*/ 57 w 91"/>
                <a:gd name="T1" fmla="*/ 67 h 113"/>
                <a:gd name="T2" fmla="*/ 57 w 91"/>
                <a:gd name="T3" fmla="*/ 67 h 113"/>
                <a:gd name="T4" fmla="*/ 45 w 91"/>
                <a:gd name="T5" fmla="*/ 22 h 113"/>
                <a:gd name="T6" fmla="*/ 12 w 91"/>
                <a:gd name="T7" fmla="*/ 67 h 113"/>
                <a:gd name="T8" fmla="*/ 57 w 91"/>
                <a:gd name="T9" fmla="*/ 67 h 113"/>
              </a:gdLst>
              <a:ahLst/>
              <a:cxnLst>
                <a:cxn ang="0">
                  <a:pos x="T0" y="T1"/>
                </a:cxn>
                <a:cxn ang="0">
                  <a:pos x="T2" y="T3"/>
                </a:cxn>
                <a:cxn ang="0">
                  <a:pos x="T4" y="T5"/>
                </a:cxn>
                <a:cxn ang="0">
                  <a:pos x="T6" y="T7"/>
                </a:cxn>
                <a:cxn ang="0">
                  <a:pos x="T8" y="T9"/>
                </a:cxn>
              </a:cxnLst>
              <a:rect l="0" t="0" r="r" b="b"/>
              <a:pathLst>
                <a:path w="91" h="113">
                  <a:moveTo>
                    <a:pt x="57" y="67"/>
                  </a:moveTo>
                  <a:lnTo>
                    <a:pt x="57" y="67"/>
                  </a:lnTo>
                  <a:cubicBezTo>
                    <a:pt x="45" y="56"/>
                    <a:pt x="45" y="56"/>
                    <a:pt x="45" y="22"/>
                  </a:cubicBezTo>
                  <a:cubicBezTo>
                    <a:pt x="34" y="0"/>
                    <a:pt x="0" y="22"/>
                    <a:pt x="12" y="67"/>
                  </a:cubicBezTo>
                  <a:cubicBezTo>
                    <a:pt x="23" y="112"/>
                    <a:pt x="90" y="101"/>
                    <a:pt x="57" y="67"/>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0" name="Freeform 68">
              <a:extLst>
                <a:ext uri="{FF2B5EF4-FFF2-40B4-BE49-F238E27FC236}">
                  <a16:creationId xmlns:a16="http://schemas.microsoft.com/office/drawing/2014/main" id="{FB8BF0AA-6753-084F-8C6F-E5C253AC169D}"/>
                </a:ext>
              </a:extLst>
            </p:cNvPr>
            <p:cNvSpPr>
              <a:spLocks noChangeArrowheads="1"/>
            </p:cNvSpPr>
            <p:nvPr/>
          </p:nvSpPr>
          <p:spPr bwMode="auto">
            <a:xfrm>
              <a:off x="8472488" y="3857625"/>
              <a:ext cx="36512" cy="49213"/>
            </a:xfrm>
            <a:custGeom>
              <a:avLst/>
              <a:gdLst>
                <a:gd name="T0" fmla="*/ 56 w 102"/>
                <a:gd name="T1" fmla="*/ 134 h 135"/>
                <a:gd name="T2" fmla="*/ 56 w 102"/>
                <a:gd name="T3" fmla="*/ 134 h 135"/>
                <a:gd name="T4" fmla="*/ 56 w 102"/>
                <a:gd name="T5" fmla="*/ 134 h 135"/>
                <a:gd name="T6" fmla="*/ 0 w 102"/>
                <a:gd name="T7" fmla="*/ 78 h 135"/>
                <a:gd name="T8" fmla="*/ 11 w 102"/>
                <a:gd name="T9" fmla="*/ 22 h 135"/>
                <a:gd name="T10" fmla="*/ 45 w 102"/>
                <a:gd name="T11" fmla="*/ 0 h 135"/>
                <a:gd name="T12" fmla="*/ 68 w 102"/>
                <a:gd name="T13" fmla="*/ 33 h 135"/>
                <a:gd name="T14" fmla="*/ 79 w 102"/>
                <a:gd name="T15" fmla="*/ 45 h 135"/>
                <a:gd name="T16" fmla="*/ 90 w 102"/>
                <a:gd name="T17" fmla="*/ 67 h 135"/>
                <a:gd name="T18" fmla="*/ 101 w 102"/>
                <a:gd name="T19" fmla="*/ 112 h 135"/>
                <a:gd name="T20" fmla="*/ 56 w 102"/>
                <a:gd name="T21" fmla="*/ 13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135">
                  <a:moveTo>
                    <a:pt x="56" y="134"/>
                  </a:moveTo>
                  <a:lnTo>
                    <a:pt x="56" y="134"/>
                  </a:lnTo>
                  <a:lnTo>
                    <a:pt x="56" y="134"/>
                  </a:lnTo>
                  <a:cubicBezTo>
                    <a:pt x="34" y="134"/>
                    <a:pt x="11" y="112"/>
                    <a:pt x="0" y="78"/>
                  </a:cubicBezTo>
                  <a:cubicBezTo>
                    <a:pt x="0" y="56"/>
                    <a:pt x="0" y="33"/>
                    <a:pt x="11" y="22"/>
                  </a:cubicBezTo>
                  <a:cubicBezTo>
                    <a:pt x="23" y="11"/>
                    <a:pt x="34" y="0"/>
                    <a:pt x="45" y="0"/>
                  </a:cubicBezTo>
                  <a:cubicBezTo>
                    <a:pt x="56" y="0"/>
                    <a:pt x="68" y="11"/>
                    <a:pt x="68" y="33"/>
                  </a:cubicBezTo>
                  <a:cubicBezTo>
                    <a:pt x="79" y="33"/>
                    <a:pt x="79" y="33"/>
                    <a:pt x="79" y="45"/>
                  </a:cubicBezTo>
                  <a:cubicBezTo>
                    <a:pt x="79" y="56"/>
                    <a:pt x="79" y="56"/>
                    <a:pt x="90" y="67"/>
                  </a:cubicBezTo>
                  <a:cubicBezTo>
                    <a:pt x="101" y="89"/>
                    <a:pt x="101" y="101"/>
                    <a:pt x="101" y="112"/>
                  </a:cubicBezTo>
                  <a:cubicBezTo>
                    <a:pt x="90" y="123"/>
                    <a:pt x="79" y="134"/>
                    <a:pt x="56" y="134"/>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1" name="Freeform 69">
              <a:extLst>
                <a:ext uri="{FF2B5EF4-FFF2-40B4-BE49-F238E27FC236}">
                  <a16:creationId xmlns:a16="http://schemas.microsoft.com/office/drawing/2014/main" id="{B032BEE5-14A5-434A-B7DC-B0756DC0C0C8}"/>
                </a:ext>
              </a:extLst>
            </p:cNvPr>
            <p:cNvSpPr>
              <a:spLocks noChangeArrowheads="1"/>
            </p:cNvSpPr>
            <p:nvPr/>
          </p:nvSpPr>
          <p:spPr bwMode="auto">
            <a:xfrm>
              <a:off x="8294688" y="3857625"/>
              <a:ext cx="122237" cy="31750"/>
            </a:xfrm>
            <a:custGeom>
              <a:avLst/>
              <a:gdLst>
                <a:gd name="T0" fmla="*/ 314 w 338"/>
                <a:gd name="T1" fmla="*/ 11 h 90"/>
                <a:gd name="T2" fmla="*/ 314 w 338"/>
                <a:gd name="T3" fmla="*/ 11 h 90"/>
                <a:gd name="T4" fmla="*/ 146 w 338"/>
                <a:gd name="T5" fmla="*/ 45 h 90"/>
                <a:gd name="T6" fmla="*/ 0 w 338"/>
                <a:gd name="T7" fmla="*/ 67 h 90"/>
                <a:gd name="T8" fmla="*/ 157 w 338"/>
                <a:gd name="T9" fmla="*/ 78 h 90"/>
                <a:gd name="T10" fmla="*/ 314 w 338"/>
                <a:gd name="T11" fmla="*/ 33 h 90"/>
                <a:gd name="T12" fmla="*/ 314 w 338"/>
                <a:gd name="T13" fmla="*/ 11 h 90"/>
              </a:gdLst>
              <a:ahLst/>
              <a:cxnLst>
                <a:cxn ang="0">
                  <a:pos x="T0" y="T1"/>
                </a:cxn>
                <a:cxn ang="0">
                  <a:pos x="T2" y="T3"/>
                </a:cxn>
                <a:cxn ang="0">
                  <a:pos x="T4" y="T5"/>
                </a:cxn>
                <a:cxn ang="0">
                  <a:pos x="T6" y="T7"/>
                </a:cxn>
                <a:cxn ang="0">
                  <a:pos x="T8" y="T9"/>
                </a:cxn>
                <a:cxn ang="0">
                  <a:pos x="T10" y="T11"/>
                </a:cxn>
                <a:cxn ang="0">
                  <a:pos x="T12" y="T13"/>
                </a:cxn>
              </a:cxnLst>
              <a:rect l="0" t="0" r="r" b="b"/>
              <a:pathLst>
                <a:path w="338" h="90">
                  <a:moveTo>
                    <a:pt x="314" y="11"/>
                  </a:moveTo>
                  <a:lnTo>
                    <a:pt x="314" y="11"/>
                  </a:lnTo>
                  <a:cubicBezTo>
                    <a:pt x="292" y="11"/>
                    <a:pt x="191" y="45"/>
                    <a:pt x="146" y="45"/>
                  </a:cubicBezTo>
                  <a:cubicBezTo>
                    <a:pt x="101" y="56"/>
                    <a:pt x="11" y="45"/>
                    <a:pt x="0" y="67"/>
                  </a:cubicBezTo>
                  <a:cubicBezTo>
                    <a:pt x="0" y="89"/>
                    <a:pt x="101" y="78"/>
                    <a:pt x="157" y="78"/>
                  </a:cubicBezTo>
                  <a:cubicBezTo>
                    <a:pt x="213" y="89"/>
                    <a:pt x="280" y="56"/>
                    <a:pt x="314" y="33"/>
                  </a:cubicBezTo>
                  <a:cubicBezTo>
                    <a:pt x="337" y="22"/>
                    <a:pt x="325" y="0"/>
                    <a:pt x="314" y="11"/>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2" name="Freeform 70">
              <a:extLst>
                <a:ext uri="{FF2B5EF4-FFF2-40B4-BE49-F238E27FC236}">
                  <a16:creationId xmlns:a16="http://schemas.microsoft.com/office/drawing/2014/main" id="{B51F65CE-F255-A946-A133-48C228A7ED91}"/>
                </a:ext>
              </a:extLst>
            </p:cNvPr>
            <p:cNvSpPr>
              <a:spLocks noChangeArrowheads="1"/>
            </p:cNvSpPr>
            <p:nvPr/>
          </p:nvSpPr>
          <p:spPr bwMode="auto">
            <a:xfrm>
              <a:off x="8286750" y="3848100"/>
              <a:ext cx="133350" cy="44450"/>
            </a:xfrm>
            <a:custGeom>
              <a:avLst/>
              <a:gdLst>
                <a:gd name="T0" fmla="*/ 190 w 371"/>
                <a:gd name="T1" fmla="*/ 124 h 125"/>
                <a:gd name="T2" fmla="*/ 190 w 371"/>
                <a:gd name="T3" fmla="*/ 124 h 125"/>
                <a:gd name="T4" fmla="*/ 190 w 371"/>
                <a:gd name="T5" fmla="*/ 124 h 125"/>
                <a:gd name="T6" fmla="*/ 179 w 371"/>
                <a:gd name="T7" fmla="*/ 124 h 125"/>
                <a:gd name="T8" fmla="*/ 146 w 371"/>
                <a:gd name="T9" fmla="*/ 124 h 125"/>
                <a:gd name="T10" fmla="*/ 101 w 371"/>
                <a:gd name="T11" fmla="*/ 124 h 125"/>
                <a:gd name="T12" fmla="*/ 67 w 371"/>
                <a:gd name="T13" fmla="*/ 124 h 125"/>
                <a:gd name="T14" fmla="*/ 11 w 371"/>
                <a:gd name="T15" fmla="*/ 112 h 125"/>
                <a:gd name="T16" fmla="*/ 0 w 371"/>
                <a:gd name="T17" fmla="*/ 90 h 125"/>
                <a:gd name="T18" fmla="*/ 123 w 371"/>
                <a:gd name="T19" fmla="*/ 56 h 125"/>
                <a:gd name="T20" fmla="*/ 168 w 371"/>
                <a:gd name="T21" fmla="*/ 45 h 125"/>
                <a:gd name="T22" fmla="*/ 280 w 371"/>
                <a:gd name="T23" fmla="*/ 23 h 125"/>
                <a:gd name="T24" fmla="*/ 325 w 371"/>
                <a:gd name="T25" fmla="*/ 12 h 125"/>
                <a:gd name="T26" fmla="*/ 370 w 371"/>
                <a:gd name="T27" fmla="*/ 34 h 125"/>
                <a:gd name="T28" fmla="*/ 347 w 371"/>
                <a:gd name="T29" fmla="*/ 79 h 125"/>
                <a:gd name="T30" fmla="*/ 190 w 371"/>
                <a:gd name="T31" fmla="*/ 12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125">
                  <a:moveTo>
                    <a:pt x="190" y="124"/>
                  </a:moveTo>
                  <a:lnTo>
                    <a:pt x="190" y="124"/>
                  </a:lnTo>
                  <a:lnTo>
                    <a:pt x="190" y="124"/>
                  </a:lnTo>
                  <a:lnTo>
                    <a:pt x="179" y="124"/>
                  </a:lnTo>
                  <a:cubicBezTo>
                    <a:pt x="168" y="124"/>
                    <a:pt x="157" y="124"/>
                    <a:pt x="146" y="124"/>
                  </a:cubicBezTo>
                  <a:cubicBezTo>
                    <a:pt x="134" y="124"/>
                    <a:pt x="123" y="124"/>
                    <a:pt x="101" y="124"/>
                  </a:cubicBezTo>
                  <a:cubicBezTo>
                    <a:pt x="90" y="124"/>
                    <a:pt x="78" y="124"/>
                    <a:pt x="67" y="124"/>
                  </a:cubicBezTo>
                  <a:cubicBezTo>
                    <a:pt x="33" y="124"/>
                    <a:pt x="22" y="124"/>
                    <a:pt x="11" y="112"/>
                  </a:cubicBezTo>
                  <a:cubicBezTo>
                    <a:pt x="0" y="101"/>
                    <a:pt x="0" y="90"/>
                    <a:pt x="0" y="90"/>
                  </a:cubicBezTo>
                  <a:cubicBezTo>
                    <a:pt x="11" y="56"/>
                    <a:pt x="56" y="56"/>
                    <a:pt x="123" y="56"/>
                  </a:cubicBezTo>
                  <a:cubicBezTo>
                    <a:pt x="134" y="56"/>
                    <a:pt x="157" y="45"/>
                    <a:pt x="168" y="45"/>
                  </a:cubicBezTo>
                  <a:cubicBezTo>
                    <a:pt x="202" y="45"/>
                    <a:pt x="246" y="34"/>
                    <a:pt x="280" y="23"/>
                  </a:cubicBezTo>
                  <a:cubicBezTo>
                    <a:pt x="302" y="12"/>
                    <a:pt x="325" y="12"/>
                    <a:pt x="325" y="12"/>
                  </a:cubicBezTo>
                  <a:cubicBezTo>
                    <a:pt x="347" y="0"/>
                    <a:pt x="370" y="12"/>
                    <a:pt x="370" y="34"/>
                  </a:cubicBezTo>
                  <a:cubicBezTo>
                    <a:pt x="370" y="45"/>
                    <a:pt x="370" y="56"/>
                    <a:pt x="347" y="79"/>
                  </a:cubicBezTo>
                  <a:cubicBezTo>
                    <a:pt x="336" y="90"/>
                    <a:pt x="257" y="124"/>
                    <a:pt x="190" y="124"/>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3" name="Freeform 71">
              <a:extLst>
                <a:ext uri="{FF2B5EF4-FFF2-40B4-BE49-F238E27FC236}">
                  <a16:creationId xmlns:a16="http://schemas.microsoft.com/office/drawing/2014/main" id="{0CF77887-EACD-6146-88E3-E10D4DC72482}"/>
                </a:ext>
              </a:extLst>
            </p:cNvPr>
            <p:cNvSpPr>
              <a:spLocks noChangeArrowheads="1"/>
            </p:cNvSpPr>
            <p:nvPr/>
          </p:nvSpPr>
          <p:spPr bwMode="auto">
            <a:xfrm>
              <a:off x="8286750" y="4756150"/>
              <a:ext cx="41275" cy="80963"/>
            </a:xfrm>
            <a:custGeom>
              <a:avLst/>
              <a:gdLst>
                <a:gd name="T0" fmla="*/ 78 w 113"/>
                <a:gd name="T1" fmla="*/ 89 h 225"/>
                <a:gd name="T2" fmla="*/ 78 w 113"/>
                <a:gd name="T3" fmla="*/ 89 h 225"/>
                <a:gd name="T4" fmla="*/ 90 w 113"/>
                <a:gd name="T5" fmla="*/ 0 h 225"/>
                <a:gd name="T6" fmla="*/ 67 w 113"/>
                <a:gd name="T7" fmla="*/ 89 h 225"/>
                <a:gd name="T8" fmla="*/ 11 w 113"/>
                <a:gd name="T9" fmla="*/ 190 h 225"/>
                <a:gd name="T10" fmla="*/ 45 w 113"/>
                <a:gd name="T11" fmla="*/ 179 h 225"/>
                <a:gd name="T12" fmla="*/ 78 w 113"/>
                <a:gd name="T13" fmla="*/ 89 h 225"/>
              </a:gdLst>
              <a:ahLst/>
              <a:cxnLst>
                <a:cxn ang="0">
                  <a:pos x="T0" y="T1"/>
                </a:cxn>
                <a:cxn ang="0">
                  <a:pos x="T2" y="T3"/>
                </a:cxn>
                <a:cxn ang="0">
                  <a:pos x="T4" y="T5"/>
                </a:cxn>
                <a:cxn ang="0">
                  <a:pos x="T6" y="T7"/>
                </a:cxn>
                <a:cxn ang="0">
                  <a:pos x="T8" y="T9"/>
                </a:cxn>
                <a:cxn ang="0">
                  <a:pos x="T10" y="T11"/>
                </a:cxn>
                <a:cxn ang="0">
                  <a:pos x="T12" y="T13"/>
                </a:cxn>
              </a:cxnLst>
              <a:rect l="0" t="0" r="r" b="b"/>
              <a:pathLst>
                <a:path w="113" h="225">
                  <a:moveTo>
                    <a:pt x="78" y="89"/>
                  </a:moveTo>
                  <a:lnTo>
                    <a:pt x="78" y="89"/>
                  </a:lnTo>
                  <a:cubicBezTo>
                    <a:pt x="90" y="67"/>
                    <a:pt x="112" y="11"/>
                    <a:pt x="90" y="0"/>
                  </a:cubicBezTo>
                  <a:cubicBezTo>
                    <a:pt x="67" y="0"/>
                    <a:pt x="67" y="45"/>
                    <a:pt x="67" y="89"/>
                  </a:cubicBezTo>
                  <a:cubicBezTo>
                    <a:pt x="67" y="123"/>
                    <a:pt x="22" y="168"/>
                    <a:pt x="11" y="190"/>
                  </a:cubicBezTo>
                  <a:cubicBezTo>
                    <a:pt x="0" y="224"/>
                    <a:pt x="22" y="224"/>
                    <a:pt x="45" y="179"/>
                  </a:cubicBezTo>
                  <a:cubicBezTo>
                    <a:pt x="67" y="134"/>
                    <a:pt x="67" y="112"/>
                    <a:pt x="78" y="89"/>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4" name="Freeform 72">
              <a:extLst>
                <a:ext uri="{FF2B5EF4-FFF2-40B4-BE49-F238E27FC236}">
                  <a16:creationId xmlns:a16="http://schemas.microsoft.com/office/drawing/2014/main" id="{119C8141-982D-D942-91A7-7F246ADC01D5}"/>
                </a:ext>
              </a:extLst>
            </p:cNvPr>
            <p:cNvSpPr>
              <a:spLocks noChangeArrowheads="1"/>
            </p:cNvSpPr>
            <p:nvPr/>
          </p:nvSpPr>
          <p:spPr bwMode="auto">
            <a:xfrm>
              <a:off x="8283575" y="4748213"/>
              <a:ext cx="49213" cy="93662"/>
            </a:xfrm>
            <a:custGeom>
              <a:avLst/>
              <a:gdLst>
                <a:gd name="T0" fmla="*/ 23 w 136"/>
                <a:gd name="T1" fmla="*/ 257 h 258"/>
                <a:gd name="T2" fmla="*/ 23 w 136"/>
                <a:gd name="T3" fmla="*/ 257 h 258"/>
                <a:gd name="T4" fmla="*/ 23 w 136"/>
                <a:gd name="T5" fmla="*/ 257 h 258"/>
                <a:gd name="T6" fmla="*/ 0 w 136"/>
                <a:gd name="T7" fmla="*/ 246 h 258"/>
                <a:gd name="T8" fmla="*/ 0 w 136"/>
                <a:gd name="T9" fmla="*/ 212 h 258"/>
                <a:gd name="T10" fmla="*/ 23 w 136"/>
                <a:gd name="T11" fmla="*/ 156 h 258"/>
                <a:gd name="T12" fmla="*/ 57 w 136"/>
                <a:gd name="T13" fmla="*/ 100 h 258"/>
                <a:gd name="T14" fmla="*/ 57 w 136"/>
                <a:gd name="T15" fmla="*/ 100 h 258"/>
                <a:gd name="T16" fmla="*/ 102 w 136"/>
                <a:gd name="T17" fmla="*/ 0 h 258"/>
                <a:gd name="T18" fmla="*/ 113 w 136"/>
                <a:gd name="T19" fmla="*/ 11 h 258"/>
                <a:gd name="T20" fmla="*/ 124 w 136"/>
                <a:gd name="T21" fmla="*/ 22 h 258"/>
                <a:gd name="T22" fmla="*/ 113 w 136"/>
                <a:gd name="T23" fmla="*/ 123 h 258"/>
                <a:gd name="T24" fmla="*/ 102 w 136"/>
                <a:gd name="T25" fmla="*/ 145 h 258"/>
                <a:gd name="T26" fmla="*/ 79 w 136"/>
                <a:gd name="T27" fmla="*/ 212 h 258"/>
                <a:gd name="T28" fmla="*/ 23 w 136"/>
                <a:gd name="T29" fmla="*/ 257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6" h="258">
                  <a:moveTo>
                    <a:pt x="23" y="257"/>
                  </a:moveTo>
                  <a:lnTo>
                    <a:pt x="23" y="257"/>
                  </a:lnTo>
                  <a:lnTo>
                    <a:pt x="23" y="257"/>
                  </a:lnTo>
                  <a:cubicBezTo>
                    <a:pt x="23" y="257"/>
                    <a:pt x="12" y="257"/>
                    <a:pt x="0" y="246"/>
                  </a:cubicBezTo>
                  <a:cubicBezTo>
                    <a:pt x="0" y="246"/>
                    <a:pt x="0" y="235"/>
                    <a:pt x="0" y="212"/>
                  </a:cubicBezTo>
                  <a:cubicBezTo>
                    <a:pt x="0" y="190"/>
                    <a:pt x="12" y="179"/>
                    <a:pt x="23" y="156"/>
                  </a:cubicBezTo>
                  <a:cubicBezTo>
                    <a:pt x="45" y="145"/>
                    <a:pt x="57" y="123"/>
                    <a:pt x="57" y="100"/>
                  </a:cubicBezTo>
                  <a:lnTo>
                    <a:pt x="57" y="100"/>
                  </a:lnTo>
                  <a:cubicBezTo>
                    <a:pt x="57" y="56"/>
                    <a:pt x="57" y="0"/>
                    <a:pt x="102" y="0"/>
                  </a:cubicBezTo>
                  <a:cubicBezTo>
                    <a:pt x="102" y="0"/>
                    <a:pt x="102" y="0"/>
                    <a:pt x="113" y="11"/>
                  </a:cubicBezTo>
                  <a:cubicBezTo>
                    <a:pt x="113" y="11"/>
                    <a:pt x="124" y="11"/>
                    <a:pt x="124" y="22"/>
                  </a:cubicBezTo>
                  <a:cubicBezTo>
                    <a:pt x="135" y="44"/>
                    <a:pt x="135" y="67"/>
                    <a:pt x="113" y="123"/>
                  </a:cubicBezTo>
                  <a:cubicBezTo>
                    <a:pt x="102" y="134"/>
                    <a:pt x="102" y="134"/>
                    <a:pt x="102" y="145"/>
                  </a:cubicBezTo>
                  <a:cubicBezTo>
                    <a:pt x="102" y="156"/>
                    <a:pt x="90" y="179"/>
                    <a:pt x="79" y="212"/>
                  </a:cubicBezTo>
                  <a:cubicBezTo>
                    <a:pt x="57" y="246"/>
                    <a:pt x="45" y="257"/>
                    <a:pt x="23" y="257"/>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5" name="Freeform 73">
              <a:extLst>
                <a:ext uri="{FF2B5EF4-FFF2-40B4-BE49-F238E27FC236}">
                  <a16:creationId xmlns:a16="http://schemas.microsoft.com/office/drawing/2014/main" id="{C1A6EB8F-E13B-6F45-9C9A-35A45F1B6595}"/>
                </a:ext>
              </a:extLst>
            </p:cNvPr>
            <p:cNvSpPr>
              <a:spLocks noChangeArrowheads="1"/>
            </p:cNvSpPr>
            <p:nvPr/>
          </p:nvSpPr>
          <p:spPr bwMode="auto">
            <a:xfrm>
              <a:off x="7359650" y="4656138"/>
              <a:ext cx="80963" cy="52387"/>
            </a:xfrm>
            <a:custGeom>
              <a:avLst/>
              <a:gdLst>
                <a:gd name="T0" fmla="*/ 213 w 225"/>
                <a:gd name="T1" fmla="*/ 67 h 146"/>
                <a:gd name="T2" fmla="*/ 213 w 225"/>
                <a:gd name="T3" fmla="*/ 67 h 146"/>
                <a:gd name="T4" fmla="*/ 191 w 225"/>
                <a:gd name="T5" fmla="*/ 33 h 146"/>
                <a:gd name="T6" fmla="*/ 101 w 225"/>
                <a:gd name="T7" fmla="*/ 78 h 146"/>
                <a:gd name="T8" fmla="*/ 11 w 225"/>
                <a:gd name="T9" fmla="*/ 123 h 146"/>
                <a:gd name="T10" fmla="*/ 135 w 225"/>
                <a:gd name="T11" fmla="*/ 101 h 146"/>
                <a:gd name="T12" fmla="*/ 213 w 225"/>
                <a:gd name="T13" fmla="*/ 67 h 146"/>
              </a:gdLst>
              <a:ahLst/>
              <a:cxnLst>
                <a:cxn ang="0">
                  <a:pos x="T0" y="T1"/>
                </a:cxn>
                <a:cxn ang="0">
                  <a:pos x="T2" y="T3"/>
                </a:cxn>
                <a:cxn ang="0">
                  <a:pos x="T4" y="T5"/>
                </a:cxn>
                <a:cxn ang="0">
                  <a:pos x="T6" y="T7"/>
                </a:cxn>
                <a:cxn ang="0">
                  <a:pos x="T8" y="T9"/>
                </a:cxn>
                <a:cxn ang="0">
                  <a:pos x="T10" y="T11"/>
                </a:cxn>
                <a:cxn ang="0">
                  <a:pos x="T12" y="T13"/>
                </a:cxn>
              </a:cxnLst>
              <a:rect l="0" t="0" r="r" b="b"/>
              <a:pathLst>
                <a:path w="225" h="146">
                  <a:moveTo>
                    <a:pt x="213" y="67"/>
                  </a:moveTo>
                  <a:lnTo>
                    <a:pt x="213" y="67"/>
                  </a:lnTo>
                  <a:cubicBezTo>
                    <a:pt x="224" y="45"/>
                    <a:pt x="224" y="0"/>
                    <a:pt x="191" y="33"/>
                  </a:cubicBezTo>
                  <a:cubicBezTo>
                    <a:pt x="168" y="56"/>
                    <a:pt x="135" y="78"/>
                    <a:pt x="101" y="78"/>
                  </a:cubicBezTo>
                  <a:cubicBezTo>
                    <a:pt x="56" y="78"/>
                    <a:pt x="0" y="101"/>
                    <a:pt x="11" y="123"/>
                  </a:cubicBezTo>
                  <a:cubicBezTo>
                    <a:pt x="23" y="145"/>
                    <a:pt x="101" y="123"/>
                    <a:pt x="135" y="101"/>
                  </a:cubicBezTo>
                  <a:cubicBezTo>
                    <a:pt x="157" y="78"/>
                    <a:pt x="213" y="78"/>
                    <a:pt x="213" y="67"/>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6" name="Freeform 74">
              <a:extLst>
                <a:ext uri="{FF2B5EF4-FFF2-40B4-BE49-F238E27FC236}">
                  <a16:creationId xmlns:a16="http://schemas.microsoft.com/office/drawing/2014/main" id="{DF3B0A7A-E9F3-F04E-BEDD-06B98DDE1197}"/>
                </a:ext>
              </a:extLst>
            </p:cNvPr>
            <p:cNvSpPr>
              <a:spLocks noChangeArrowheads="1"/>
            </p:cNvSpPr>
            <p:nvPr/>
          </p:nvSpPr>
          <p:spPr bwMode="auto">
            <a:xfrm>
              <a:off x="7354888" y="4656138"/>
              <a:ext cx="93662" cy="57150"/>
            </a:xfrm>
            <a:custGeom>
              <a:avLst/>
              <a:gdLst>
                <a:gd name="T0" fmla="*/ 45 w 259"/>
                <a:gd name="T1" fmla="*/ 156 h 157"/>
                <a:gd name="T2" fmla="*/ 45 w 259"/>
                <a:gd name="T3" fmla="*/ 156 h 157"/>
                <a:gd name="T4" fmla="*/ 45 w 259"/>
                <a:gd name="T5" fmla="*/ 156 h 157"/>
                <a:gd name="T6" fmla="*/ 0 w 259"/>
                <a:gd name="T7" fmla="*/ 134 h 157"/>
                <a:gd name="T8" fmla="*/ 0 w 259"/>
                <a:gd name="T9" fmla="*/ 101 h 157"/>
                <a:gd name="T10" fmla="*/ 101 w 259"/>
                <a:gd name="T11" fmla="*/ 56 h 157"/>
                <a:gd name="T12" fmla="*/ 191 w 259"/>
                <a:gd name="T13" fmla="*/ 11 h 157"/>
                <a:gd name="T14" fmla="*/ 224 w 259"/>
                <a:gd name="T15" fmla="*/ 0 h 157"/>
                <a:gd name="T16" fmla="*/ 246 w 259"/>
                <a:gd name="T17" fmla="*/ 11 h 157"/>
                <a:gd name="T18" fmla="*/ 246 w 259"/>
                <a:gd name="T19" fmla="*/ 67 h 157"/>
                <a:gd name="T20" fmla="*/ 202 w 259"/>
                <a:gd name="T21" fmla="*/ 101 h 157"/>
                <a:gd name="T22" fmla="*/ 157 w 259"/>
                <a:gd name="T23" fmla="*/ 112 h 157"/>
                <a:gd name="T24" fmla="*/ 45 w 259"/>
                <a:gd name="T25" fmla="*/ 15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9" h="157">
                  <a:moveTo>
                    <a:pt x="45" y="156"/>
                  </a:moveTo>
                  <a:lnTo>
                    <a:pt x="45" y="156"/>
                  </a:lnTo>
                  <a:lnTo>
                    <a:pt x="45" y="156"/>
                  </a:lnTo>
                  <a:cubicBezTo>
                    <a:pt x="11" y="156"/>
                    <a:pt x="11" y="145"/>
                    <a:pt x="0" y="134"/>
                  </a:cubicBezTo>
                  <a:cubicBezTo>
                    <a:pt x="0" y="123"/>
                    <a:pt x="0" y="112"/>
                    <a:pt x="0" y="101"/>
                  </a:cubicBezTo>
                  <a:cubicBezTo>
                    <a:pt x="22" y="78"/>
                    <a:pt x="79" y="56"/>
                    <a:pt x="101" y="56"/>
                  </a:cubicBezTo>
                  <a:cubicBezTo>
                    <a:pt x="146" y="56"/>
                    <a:pt x="168" y="33"/>
                    <a:pt x="191" y="11"/>
                  </a:cubicBezTo>
                  <a:cubicBezTo>
                    <a:pt x="202" y="0"/>
                    <a:pt x="213" y="0"/>
                    <a:pt x="224" y="0"/>
                  </a:cubicBezTo>
                  <a:cubicBezTo>
                    <a:pt x="224" y="0"/>
                    <a:pt x="235" y="0"/>
                    <a:pt x="246" y="11"/>
                  </a:cubicBezTo>
                  <a:cubicBezTo>
                    <a:pt x="258" y="33"/>
                    <a:pt x="246" y="56"/>
                    <a:pt x="246" y="67"/>
                  </a:cubicBezTo>
                  <a:cubicBezTo>
                    <a:pt x="235" y="89"/>
                    <a:pt x="224" y="89"/>
                    <a:pt x="202" y="101"/>
                  </a:cubicBezTo>
                  <a:cubicBezTo>
                    <a:pt x="179" y="101"/>
                    <a:pt x="168" y="112"/>
                    <a:pt x="157" y="112"/>
                  </a:cubicBezTo>
                  <a:cubicBezTo>
                    <a:pt x="135" y="134"/>
                    <a:pt x="79" y="156"/>
                    <a:pt x="45" y="156"/>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7" name="Freeform 75">
              <a:extLst>
                <a:ext uri="{FF2B5EF4-FFF2-40B4-BE49-F238E27FC236}">
                  <a16:creationId xmlns:a16="http://schemas.microsoft.com/office/drawing/2014/main" id="{929716A9-A480-534E-8CD8-0E94BEEF09C7}"/>
                </a:ext>
              </a:extLst>
            </p:cNvPr>
            <p:cNvSpPr>
              <a:spLocks noChangeArrowheads="1"/>
            </p:cNvSpPr>
            <p:nvPr/>
          </p:nvSpPr>
          <p:spPr bwMode="auto">
            <a:xfrm>
              <a:off x="7185025" y="4119563"/>
              <a:ext cx="25400" cy="23812"/>
            </a:xfrm>
            <a:custGeom>
              <a:avLst/>
              <a:gdLst>
                <a:gd name="T0" fmla="*/ 68 w 69"/>
                <a:gd name="T1" fmla="*/ 23 h 68"/>
                <a:gd name="T2" fmla="*/ 68 w 69"/>
                <a:gd name="T3" fmla="*/ 23 h 68"/>
                <a:gd name="T4" fmla="*/ 23 w 69"/>
                <a:gd name="T5" fmla="*/ 0 h 68"/>
                <a:gd name="T6" fmla="*/ 34 w 69"/>
                <a:gd name="T7" fmla="*/ 56 h 68"/>
                <a:gd name="T8" fmla="*/ 68 w 69"/>
                <a:gd name="T9" fmla="*/ 23 h 68"/>
              </a:gdLst>
              <a:ahLst/>
              <a:cxnLst>
                <a:cxn ang="0">
                  <a:pos x="T0" y="T1"/>
                </a:cxn>
                <a:cxn ang="0">
                  <a:pos x="T2" y="T3"/>
                </a:cxn>
                <a:cxn ang="0">
                  <a:pos x="T4" y="T5"/>
                </a:cxn>
                <a:cxn ang="0">
                  <a:pos x="T6" y="T7"/>
                </a:cxn>
                <a:cxn ang="0">
                  <a:pos x="T8" y="T9"/>
                </a:cxn>
              </a:cxnLst>
              <a:rect l="0" t="0" r="r" b="b"/>
              <a:pathLst>
                <a:path w="69" h="68">
                  <a:moveTo>
                    <a:pt x="68" y="23"/>
                  </a:moveTo>
                  <a:lnTo>
                    <a:pt x="68" y="23"/>
                  </a:lnTo>
                  <a:cubicBezTo>
                    <a:pt x="68" y="0"/>
                    <a:pt x="45" y="11"/>
                    <a:pt x="23" y="0"/>
                  </a:cubicBezTo>
                  <a:cubicBezTo>
                    <a:pt x="12" y="0"/>
                    <a:pt x="0" y="67"/>
                    <a:pt x="34" y="56"/>
                  </a:cubicBezTo>
                  <a:cubicBezTo>
                    <a:pt x="68" y="56"/>
                    <a:pt x="68" y="34"/>
                    <a:pt x="68" y="23"/>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8" name="Freeform 76">
              <a:extLst>
                <a:ext uri="{FF2B5EF4-FFF2-40B4-BE49-F238E27FC236}">
                  <a16:creationId xmlns:a16="http://schemas.microsoft.com/office/drawing/2014/main" id="{28484638-DAB1-8147-A054-8ECCF4C27C6F}"/>
                </a:ext>
              </a:extLst>
            </p:cNvPr>
            <p:cNvSpPr>
              <a:spLocks noChangeArrowheads="1"/>
            </p:cNvSpPr>
            <p:nvPr/>
          </p:nvSpPr>
          <p:spPr bwMode="auto">
            <a:xfrm>
              <a:off x="7181850" y="4111625"/>
              <a:ext cx="15875" cy="36513"/>
            </a:xfrm>
            <a:custGeom>
              <a:avLst/>
              <a:gdLst>
                <a:gd name="T0" fmla="*/ 45 w 46"/>
                <a:gd name="T1" fmla="*/ 101 h 102"/>
                <a:gd name="T2" fmla="*/ 45 w 46"/>
                <a:gd name="T3" fmla="*/ 101 h 102"/>
                <a:gd name="T4" fmla="*/ 0 w 46"/>
                <a:gd name="T5" fmla="*/ 56 h 102"/>
                <a:gd name="T6" fmla="*/ 11 w 46"/>
                <a:gd name="T7" fmla="*/ 22 h 102"/>
                <a:gd name="T8" fmla="*/ 34 w 46"/>
                <a:gd name="T9" fmla="*/ 0 h 102"/>
                <a:gd name="T10" fmla="*/ 34 w 46"/>
                <a:gd name="T11" fmla="*/ 45 h 102"/>
                <a:gd name="T12" fmla="*/ 45 w 46"/>
                <a:gd name="T13" fmla="*/ 45 h 102"/>
                <a:gd name="T14" fmla="*/ 45 w 46"/>
                <a:gd name="T15" fmla="*/ 56 h 102"/>
                <a:gd name="T16" fmla="*/ 45 w 46"/>
                <a:gd name="T17" fmla="*/ 56 h 102"/>
                <a:gd name="T18" fmla="*/ 45 w 46"/>
                <a:gd name="T19" fmla="*/ 56 h 102"/>
                <a:gd name="T20" fmla="*/ 45 w 46"/>
                <a:gd name="T21"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102">
                  <a:moveTo>
                    <a:pt x="45" y="101"/>
                  </a:moveTo>
                  <a:lnTo>
                    <a:pt x="45" y="101"/>
                  </a:lnTo>
                  <a:cubicBezTo>
                    <a:pt x="23" y="101"/>
                    <a:pt x="0" y="78"/>
                    <a:pt x="0" y="56"/>
                  </a:cubicBezTo>
                  <a:cubicBezTo>
                    <a:pt x="0" y="45"/>
                    <a:pt x="0" y="33"/>
                    <a:pt x="11" y="22"/>
                  </a:cubicBezTo>
                  <a:cubicBezTo>
                    <a:pt x="11" y="11"/>
                    <a:pt x="34" y="0"/>
                    <a:pt x="34" y="0"/>
                  </a:cubicBezTo>
                  <a:cubicBezTo>
                    <a:pt x="34" y="45"/>
                    <a:pt x="34" y="45"/>
                    <a:pt x="34" y="45"/>
                  </a:cubicBezTo>
                  <a:cubicBezTo>
                    <a:pt x="45" y="45"/>
                    <a:pt x="45" y="45"/>
                    <a:pt x="45" y="45"/>
                  </a:cubicBezTo>
                  <a:cubicBezTo>
                    <a:pt x="45" y="45"/>
                    <a:pt x="45" y="45"/>
                    <a:pt x="45" y="56"/>
                  </a:cubicBezTo>
                  <a:lnTo>
                    <a:pt x="45" y="56"/>
                  </a:lnTo>
                  <a:lnTo>
                    <a:pt x="45" y="56"/>
                  </a:lnTo>
                  <a:cubicBezTo>
                    <a:pt x="45" y="101"/>
                    <a:pt x="45" y="101"/>
                    <a:pt x="45" y="101"/>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59" name="Freeform 77">
              <a:extLst>
                <a:ext uri="{FF2B5EF4-FFF2-40B4-BE49-F238E27FC236}">
                  <a16:creationId xmlns:a16="http://schemas.microsoft.com/office/drawing/2014/main" id="{A5433B7E-2A68-8742-B549-983A20CEDF51}"/>
                </a:ext>
              </a:extLst>
            </p:cNvPr>
            <p:cNvSpPr>
              <a:spLocks noChangeArrowheads="1"/>
            </p:cNvSpPr>
            <p:nvPr/>
          </p:nvSpPr>
          <p:spPr bwMode="auto">
            <a:xfrm>
              <a:off x="7273925" y="4305300"/>
              <a:ext cx="33338" cy="31750"/>
            </a:xfrm>
            <a:custGeom>
              <a:avLst/>
              <a:gdLst>
                <a:gd name="T0" fmla="*/ 67 w 91"/>
                <a:gd name="T1" fmla="*/ 45 h 90"/>
                <a:gd name="T2" fmla="*/ 67 w 91"/>
                <a:gd name="T3" fmla="*/ 45 h 90"/>
                <a:gd name="T4" fmla="*/ 45 w 91"/>
                <a:gd name="T5" fmla="*/ 11 h 90"/>
                <a:gd name="T6" fmla="*/ 22 w 91"/>
                <a:gd name="T7" fmla="*/ 56 h 90"/>
                <a:gd name="T8" fmla="*/ 67 w 91"/>
                <a:gd name="T9" fmla="*/ 78 h 90"/>
                <a:gd name="T10" fmla="*/ 67 w 91"/>
                <a:gd name="T11" fmla="*/ 45 h 90"/>
              </a:gdLst>
              <a:ahLst/>
              <a:cxnLst>
                <a:cxn ang="0">
                  <a:pos x="T0" y="T1"/>
                </a:cxn>
                <a:cxn ang="0">
                  <a:pos x="T2" y="T3"/>
                </a:cxn>
                <a:cxn ang="0">
                  <a:pos x="T4" y="T5"/>
                </a:cxn>
                <a:cxn ang="0">
                  <a:pos x="T6" y="T7"/>
                </a:cxn>
                <a:cxn ang="0">
                  <a:pos x="T8" y="T9"/>
                </a:cxn>
                <a:cxn ang="0">
                  <a:pos x="T10" y="T11"/>
                </a:cxn>
              </a:cxnLst>
              <a:rect l="0" t="0" r="r" b="b"/>
              <a:pathLst>
                <a:path w="91" h="90">
                  <a:moveTo>
                    <a:pt x="67" y="45"/>
                  </a:moveTo>
                  <a:lnTo>
                    <a:pt x="67" y="45"/>
                  </a:lnTo>
                  <a:cubicBezTo>
                    <a:pt x="67" y="33"/>
                    <a:pt x="67" y="0"/>
                    <a:pt x="45" y="11"/>
                  </a:cubicBezTo>
                  <a:cubicBezTo>
                    <a:pt x="34" y="11"/>
                    <a:pt x="34" y="45"/>
                    <a:pt x="22" y="56"/>
                  </a:cubicBezTo>
                  <a:cubicBezTo>
                    <a:pt x="0" y="67"/>
                    <a:pt x="56" y="89"/>
                    <a:pt x="67" y="78"/>
                  </a:cubicBezTo>
                  <a:cubicBezTo>
                    <a:pt x="90" y="67"/>
                    <a:pt x="67" y="45"/>
                    <a:pt x="67" y="45"/>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0" name="Freeform 78">
              <a:extLst>
                <a:ext uri="{FF2B5EF4-FFF2-40B4-BE49-F238E27FC236}">
                  <a16:creationId xmlns:a16="http://schemas.microsoft.com/office/drawing/2014/main" id="{F2E0B3DF-C412-F84B-A388-792B4BA3EAE4}"/>
                </a:ext>
              </a:extLst>
            </p:cNvPr>
            <p:cNvSpPr>
              <a:spLocks noChangeArrowheads="1"/>
            </p:cNvSpPr>
            <p:nvPr/>
          </p:nvSpPr>
          <p:spPr bwMode="auto">
            <a:xfrm>
              <a:off x="7270750" y="4300538"/>
              <a:ext cx="41275" cy="39687"/>
            </a:xfrm>
            <a:custGeom>
              <a:avLst/>
              <a:gdLst>
                <a:gd name="T0" fmla="*/ 68 w 114"/>
                <a:gd name="T1" fmla="*/ 111 h 112"/>
                <a:gd name="T2" fmla="*/ 68 w 114"/>
                <a:gd name="T3" fmla="*/ 111 h 112"/>
                <a:gd name="T4" fmla="*/ 68 w 114"/>
                <a:gd name="T5" fmla="*/ 111 h 112"/>
                <a:gd name="T6" fmla="*/ 12 w 114"/>
                <a:gd name="T7" fmla="*/ 78 h 112"/>
                <a:gd name="T8" fmla="*/ 12 w 114"/>
                <a:gd name="T9" fmla="*/ 56 h 112"/>
                <a:gd name="T10" fmla="*/ 23 w 114"/>
                <a:gd name="T11" fmla="*/ 33 h 112"/>
                <a:gd name="T12" fmla="*/ 57 w 114"/>
                <a:gd name="T13" fmla="*/ 0 h 112"/>
                <a:gd name="T14" fmla="*/ 68 w 114"/>
                <a:gd name="T15" fmla="*/ 0 h 112"/>
                <a:gd name="T16" fmla="*/ 102 w 114"/>
                <a:gd name="T17" fmla="*/ 44 h 112"/>
                <a:gd name="T18" fmla="*/ 102 w 114"/>
                <a:gd name="T19" fmla="*/ 56 h 112"/>
                <a:gd name="T20" fmla="*/ 102 w 114"/>
                <a:gd name="T21" fmla="*/ 100 h 112"/>
                <a:gd name="T22" fmla="*/ 68 w 114"/>
                <a:gd name="T23" fmla="*/ 111 h 112"/>
                <a:gd name="T24" fmla="*/ 57 w 114"/>
                <a:gd name="T25" fmla="*/ 67 h 112"/>
                <a:gd name="T26" fmla="*/ 57 w 114"/>
                <a:gd name="T27" fmla="*/ 67 h 112"/>
                <a:gd name="T28" fmla="*/ 68 w 114"/>
                <a:gd name="T29" fmla="*/ 67 h 112"/>
                <a:gd name="T30" fmla="*/ 68 w 114"/>
                <a:gd name="T31" fmla="*/ 67 h 112"/>
                <a:gd name="T32" fmla="*/ 57 w 114"/>
                <a:gd name="T33" fmla="*/ 56 h 112"/>
                <a:gd name="T34" fmla="*/ 57 w 114"/>
                <a:gd name="T35" fmla="*/ 6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4" h="112">
                  <a:moveTo>
                    <a:pt x="68" y="111"/>
                  </a:moveTo>
                  <a:lnTo>
                    <a:pt x="68" y="111"/>
                  </a:lnTo>
                  <a:lnTo>
                    <a:pt x="68" y="111"/>
                  </a:lnTo>
                  <a:cubicBezTo>
                    <a:pt x="57" y="111"/>
                    <a:pt x="12" y="111"/>
                    <a:pt x="12" y="78"/>
                  </a:cubicBezTo>
                  <a:cubicBezTo>
                    <a:pt x="0" y="78"/>
                    <a:pt x="12" y="67"/>
                    <a:pt x="12" y="56"/>
                  </a:cubicBezTo>
                  <a:cubicBezTo>
                    <a:pt x="23" y="56"/>
                    <a:pt x="23" y="44"/>
                    <a:pt x="23" y="33"/>
                  </a:cubicBezTo>
                  <a:cubicBezTo>
                    <a:pt x="34" y="22"/>
                    <a:pt x="34" y="0"/>
                    <a:pt x="57" y="0"/>
                  </a:cubicBezTo>
                  <a:cubicBezTo>
                    <a:pt x="57" y="0"/>
                    <a:pt x="57" y="0"/>
                    <a:pt x="68" y="0"/>
                  </a:cubicBezTo>
                  <a:cubicBezTo>
                    <a:pt x="90" y="0"/>
                    <a:pt x="102" y="22"/>
                    <a:pt x="102" y="44"/>
                  </a:cubicBezTo>
                  <a:lnTo>
                    <a:pt x="102" y="56"/>
                  </a:lnTo>
                  <a:cubicBezTo>
                    <a:pt x="113" y="67"/>
                    <a:pt x="113" y="89"/>
                    <a:pt x="102" y="100"/>
                  </a:cubicBezTo>
                  <a:cubicBezTo>
                    <a:pt x="90" y="111"/>
                    <a:pt x="79" y="111"/>
                    <a:pt x="68" y="111"/>
                  </a:cubicBezTo>
                  <a:close/>
                  <a:moveTo>
                    <a:pt x="57" y="67"/>
                  </a:moveTo>
                  <a:lnTo>
                    <a:pt x="57" y="67"/>
                  </a:lnTo>
                  <a:cubicBezTo>
                    <a:pt x="57" y="67"/>
                    <a:pt x="57" y="67"/>
                    <a:pt x="68" y="67"/>
                  </a:cubicBezTo>
                  <a:lnTo>
                    <a:pt x="68" y="67"/>
                  </a:lnTo>
                  <a:cubicBezTo>
                    <a:pt x="68" y="67"/>
                    <a:pt x="57" y="67"/>
                    <a:pt x="57" y="56"/>
                  </a:cubicBezTo>
                  <a:cubicBezTo>
                    <a:pt x="57" y="67"/>
                    <a:pt x="57" y="67"/>
                    <a:pt x="57" y="67"/>
                  </a:cubicBezTo>
                  <a:close/>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1" name="Freeform 79">
              <a:extLst>
                <a:ext uri="{FF2B5EF4-FFF2-40B4-BE49-F238E27FC236}">
                  <a16:creationId xmlns:a16="http://schemas.microsoft.com/office/drawing/2014/main" id="{0DD700DB-BF07-DB49-A5E3-F38B1ED63848}"/>
                </a:ext>
              </a:extLst>
            </p:cNvPr>
            <p:cNvSpPr>
              <a:spLocks noChangeArrowheads="1"/>
            </p:cNvSpPr>
            <p:nvPr/>
          </p:nvSpPr>
          <p:spPr bwMode="auto">
            <a:xfrm>
              <a:off x="5608638" y="4211638"/>
              <a:ext cx="581025" cy="774700"/>
            </a:xfrm>
            <a:custGeom>
              <a:avLst/>
              <a:gdLst>
                <a:gd name="T0" fmla="*/ 369 w 1614"/>
                <a:gd name="T1" fmla="*/ 2084 h 2153"/>
                <a:gd name="T2" fmla="*/ 190 w 1614"/>
                <a:gd name="T3" fmla="*/ 2029 h 2153"/>
                <a:gd name="T4" fmla="*/ 123 w 1614"/>
                <a:gd name="T5" fmla="*/ 1939 h 2153"/>
                <a:gd name="T6" fmla="*/ 11 w 1614"/>
                <a:gd name="T7" fmla="*/ 1793 h 2153"/>
                <a:gd name="T8" fmla="*/ 235 w 1614"/>
                <a:gd name="T9" fmla="*/ 1703 h 2153"/>
                <a:gd name="T10" fmla="*/ 257 w 1614"/>
                <a:gd name="T11" fmla="*/ 1401 h 2153"/>
                <a:gd name="T12" fmla="*/ 246 w 1614"/>
                <a:gd name="T13" fmla="*/ 1065 h 2153"/>
                <a:gd name="T14" fmla="*/ 515 w 1614"/>
                <a:gd name="T15" fmla="*/ 1199 h 2153"/>
                <a:gd name="T16" fmla="*/ 739 w 1614"/>
                <a:gd name="T17" fmla="*/ 1165 h 2153"/>
                <a:gd name="T18" fmla="*/ 952 w 1614"/>
                <a:gd name="T19" fmla="*/ 1098 h 2153"/>
                <a:gd name="T20" fmla="*/ 717 w 1614"/>
                <a:gd name="T21" fmla="*/ 896 h 2153"/>
                <a:gd name="T22" fmla="*/ 538 w 1614"/>
                <a:gd name="T23" fmla="*/ 627 h 2153"/>
                <a:gd name="T24" fmla="*/ 538 w 1614"/>
                <a:gd name="T25" fmla="*/ 392 h 2153"/>
                <a:gd name="T26" fmla="*/ 705 w 1614"/>
                <a:gd name="T27" fmla="*/ 213 h 2153"/>
                <a:gd name="T28" fmla="*/ 974 w 1614"/>
                <a:gd name="T29" fmla="*/ 213 h 2153"/>
                <a:gd name="T30" fmla="*/ 952 w 1614"/>
                <a:gd name="T31" fmla="*/ 358 h 2153"/>
                <a:gd name="T32" fmla="*/ 1019 w 1614"/>
                <a:gd name="T33" fmla="*/ 504 h 2153"/>
                <a:gd name="T34" fmla="*/ 1288 w 1614"/>
                <a:gd name="T35" fmla="*/ 538 h 2153"/>
                <a:gd name="T36" fmla="*/ 1176 w 1614"/>
                <a:gd name="T37" fmla="*/ 840 h 2153"/>
                <a:gd name="T38" fmla="*/ 1266 w 1614"/>
                <a:gd name="T39" fmla="*/ 1053 h 2153"/>
                <a:gd name="T40" fmla="*/ 1389 w 1614"/>
                <a:gd name="T41" fmla="*/ 1177 h 2153"/>
                <a:gd name="T42" fmla="*/ 1221 w 1614"/>
                <a:gd name="T43" fmla="*/ 1311 h 2153"/>
                <a:gd name="T44" fmla="*/ 1266 w 1614"/>
                <a:gd name="T45" fmla="*/ 1547 h 2153"/>
                <a:gd name="T46" fmla="*/ 1501 w 1614"/>
                <a:gd name="T47" fmla="*/ 1625 h 2153"/>
                <a:gd name="T48" fmla="*/ 1557 w 1614"/>
                <a:gd name="T49" fmla="*/ 1827 h 2153"/>
                <a:gd name="T50" fmla="*/ 1277 w 1614"/>
                <a:gd name="T51" fmla="*/ 1927 h 2153"/>
                <a:gd name="T52" fmla="*/ 1042 w 1614"/>
                <a:gd name="T53" fmla="*/ 2006 h 2153"/>
                <a:gd name="T54" fmla="*/ 840 w 1614"/>
                <a:gd name="T55" fmla="*/ 1950 h 2153"/>
                <a:gd name="T56" fmla="*/ 907 w 1614"/>
                <a:gd name="T57" fmla="*/ 2062 h 2153"/>
                <a:gd name="T58" fmla="*/ 560 w 1614"/>
                <a:gd name="T59" fmla="*/ 2152 h 2153"/>
                <a:gd name="T60" fmla="*/ 571 w 1614"/>
                <a:gd name="T61" fmla="*/ 2107 h 2153"/>
                <a:gd name="T62" fmla="*/ 851 w 1614"/>
                <a:gd name="T63" fmla="*/ 2006 h 2153"/>
                <a:gd name="T64" fmla="*/ 986 w 1614"/>
                <a:gd name="T65" fmla="*/ 1860 h 2153"/>
                <a:gd name="T66" fmla="*/ 1266 w 1614"/>
                <a:gd name="T67" fmla="*/ 1883 h 2153"/>
                <a:gd name="T68" fmla="*/ 1512 w 1614"/>
                <a:gd name="T69" fmla="*/ 1838 h 2153"/>
                <a:gd name="T70" fmla="*/ 1434 w 1614"/>
                <a:gd name="T71" fmla="*/ 1647 h 2153"/>
                <a:gd name="T72" fmla="*/ 1255 w 1614"/>
                <a:gd name="T73" fmla="*/ 1591 h 2153"/>
                <a:gd name="T74" fmla="*/ 1221 w 1614"/>
                <a:gd name="T75" fmla="*/ 1255 h 2153"/>
                <a:gd name="T76" fmla="*/ 1367 w 1614"/>
                <a:gd name="T77" fmla="*/ 1098 h 2153"/>
                <a:gd name="T78" fmla="*/ 1187 w 1614"/>
                <a:gd name="T79" fmla="*/ 1053 h 2153"/>
                <a:gd name="T80" fmla="*/ 1131 w 1614"/>
                <a:gd name="T81" fmla="*/ 807 h 2153"/>
                <a:gd name="T82" fmla="*/ 1232 w 1614"/>
                <a:gd name="T83" fmla="*/ 527 h 2153"/>
                <a:gd name="T84" fmla="*/ 963 w 1614"/>
                <a:gd name="T85" fmla="*/ 538 h 2153"/>
                <a:gd name="T86" fmla="*/ 952 w 1614"/>
                <a:gd name="T87" fmla="*/ 314 h 2153"/>
                <a:gd name="T88" fmla="*/ 862 w 1614"/>
                <a:gd name="T89" fmla="*/ 56 h 2153"/>
                <a:gd name="T90" fmla="*/ 627 w 1614"/>
                <a:gd name="T91" fmla="*/ 370 h 2153"/>
                <a:gd name="T92" fmla="*/ 582 w 1614"/>
                <a:gd name="T93" fmla="*/ 829 h 2153"/>
                <a:gd name="T94" fmla="*/ 806 w 1614"/>
                <a:gd name="T95" fmla="*/ 941 h 2153"/>
                <a:gd name="T96" fmla="*/ 952 w 1614"/>
                <a:gd name="T97" fmla="*/ 1143 h 2153"/>
                <a:gd name="T98" fmla="*/ 717 w 1614"/>
                <a:gd name="T99" fmla="*/ 1199 h 2153"/>
                <a:gd name="T100" fmla="*/ 459 w 1614"/>
                <a:gd name="T101" fmla="*/ 1210 h 2153"/>
                <a:gd name="T102" fmla="*/ 280 w 1614"/>
                <a:gd name="T103" fmla="*/ 1109 h 2153"/>
                <a:gd name="T104" fmla="*/ 246 w 1614"/>
                <a:gd name="T105" fmla="*/ 1524 h 2153"/>
                <a:gd name="T106" fmla="*/ 212 w 1614"/>
                <a:gd name="T107" fmla="*/ 1737 h 2153"/>
                <a:gd name="T108" fmla="*/ 56 w 1614"/>
                <a:gd name="T109" fmla="*/ 1827 h 2153"/>
                <a:gd name="T110" fmla="*/ 167 w 1614"/>
                <a:gd name="T111" fmla="*/ 1972 h 2153"/>
                <a:gd name="T112" fmla="*/ 280 w 1614"/>
                <a:gd name="T113" fmla="*/ 2062 h 2153"/>
                <a:gd name="T114" fmla="*/ 414 w 1614"/>
                <a:gd name="T115" fmla="*/ 2029 h 2153"/>
                <a:gd name="T116" fmla="*/ 504 w 1614"/>
                <a:gd name="T117" fmla="*/ 448 h 2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14" h="2153">
                  <a:moveTo>
                    <a:pt x="448" y="2152"/>
                  </a:moveTo>
                  <a:lnTo>
                    <a:pt x="448" y="2152"/>
                  </a:lnTo>
                  <a:cubicBezTo>
                    <a:pt x="436" y="2140"/>
                    <a:pt x="436" y="2140"/>
                    <a:pt x="436" y="2140"/>
                  </a:cubicBezTo>
                  <a:cubicBezTo>
                    <a:pt x="425" y="2129"/>
                    <a:pt x="425" y="2107"/>
                    <a:pt x="414" y="2096"/>
                  </a:cubicBezTo>
                  <a:cubicBezTo>
                    <a:pt x="414" y="2084"/>
                    <a:pt x="414" y="2073"/>
                    <a:pt x="414" y="2073"/>
                  </a:cubicBezTo>
                  <a:lnTo>
                    <a:pt x="403" y="2073"/>
                  </a:lnTo>
                  <a:cubicBezTo>
                    <a:pt x="392" y="2073"/>
                    <a:pt x="380" y="2084"/>
                    <a:pt x="369" y="2084"/>
                  </a:cubicBezTo>
                  <a:lnTo>
                    <a:pt x="369" y="2084"/>
                  </a:lnTo>
                  <a:lnTo>
                    <a:pt x="358" y="2084"/>
                  </a:lnTo>
                  <a:cubicBezTo>
                    <a:pt x="347" y="2096"/>
                    <a:pt x="336" y="2107"/>
                    <a:pt x="313" y="2107"/>
                  </a:cubicBezTo>
                  <a:cubicBezTo>
                    <a:pt x="313" y="2118"/>
                    <a:pt x="302" y="2118"/>
                    <a:pt x="291" y="2118"/>
                  </a:cubicBezTo>
                  <a:cubicBezTo>
                    <a:pt x="280" y="2118"/>
                    <a:pt x="257" y="2107"/>
                    <a:pt x="257" y="2096"/>
                  </a:cubicBezTo>
                  <a:cubicBezTo>
                    <a:pt x="246" y="2096"/>
                    <a:pt x="246" y="2096"/>
                    <a:pt x="246" y="2096"/>
                  </a:cubicBezTo>
                  <a:cubicBezTo>
                    <a:pt x="212" y="2096"/>
                    <a:pt x="201" y="2051"/>
                    <a:pt x="190" y="2029"/>
                  </a:cubicBezTo>
                  <a:lnTo>
                    <a:pt x="190" y="2029"/>
                  </a:lnTo>
                  <a:lnTo>
                    <a:pt x="179" y="2029"/>
                  </a:lnTo>
                  <a:cubicBezTo>
                    <a:pt x="167" y="2029"/>
                    <a:pt x="167" y="2029"/>
                    <a:pt x="156" y="2029"/>
                  </a:cubicBezTo>
                  <a:lnTo>
                    <a:pt x="156" y="2029"/>
                  </a:lnTo>
                  <a:cubicBezTo>
                    <a:pt x="145" y="2029"/>
                    <a:pt x="134" y="2017"/>
                    <a:pt x="134" y="2017"/>
                  </a:cubicBezTo>
                  <a:cubicBezTo>
                    <a:pt x="123" y="2006"/>
                    <a:pt x="123" y="1995"/>
                    <a:pt x="123" y="1972"/>
                  </a:cubicBezTo>
                  <a:cubicBezTo>
                    <a:pt x="123" y="1961"/>
                    <a:pt x="123" y="1950"/>
                    <a:pt x="123" y="1939"/>
                  </a:cubicBezTo>
                  <a:cubicBezTo>
                    <a:pt x="123" y="1939"/>
                    <a:pt x="89" y="1927"/>
                    <a:pt x="78" y="1916"/>
                  </a:cubicBezTo>
                  <a:cubicBezTo>
                    <a:pt x="67" y="1916"/>
                    <a:pt x="67" y="1916"/>
                    <a:pt x="56" y="1905"/>
                  </a:cubicBezTo>
                  <a:lnTo>
                    <a:pt x="44" y="1905"/>
                  </a:lnTo>
                  <a:cubicBezTo>
                    <a:pt x="22" y="1894"/>
                    <a:pt x="11" y="1883"/>
                    <a:pt x="11" y="1849"/>
                  </a:cubicBezTo>
                  <a:cubicBezTo>
                    <a:pt x="11" y="1838"/>
                    <a:pt x="11" y="1827"/>
                    <a:pt x="11" y="1815"/>
                  </a:cubicBezTo>
                  <a:cubicBezTo>
                    <a:pt x="0" y="1804"/>
                    <a:pt x="0" y="1804"/>
                    <a:pt x="0" y="1804"/>
                  </a:cubicBezTo>
                  <a:cubicBezTo>
                    <a:pt x="11" y="1793"/>
                    <a:pt x="11" y="1793"/>
                    <a:pt x="11" y="1793"/>
                  </a:cubicBezTo>
                  <a:cubicBezTo>
                    <a:pt x="22" y="1793"/>
                    <a:pt x="22" y="1782"/>
                    <a:pt x="22" y="1782"/>
                  </a:cubicBezTo>
                  <a:cubicBezTo>
                    <a:pt x="33" y="1748"/>
                    <a:pt x="67" y="1748"/>
                    <a:pt x="89" y="1737"/>
                  </a:cubicBezTo>
                  <a:lnTo>
                    <a:pt x="111" y="1726"/>
                  </a:lnTo>
                  <a:cubicBezTo>
                    <a:pt x="111" y="1726"/>
                    <a:pt x="111" y="1726"/>
                    <a:pt x="111" y="1715"/>
                  </a:cubicBezTo>
                  <a:cubicBezTo>
                    <a:pt x="123" y="1703"/>
                    <a:pt x="134" y="1670"/>
                    <a:pt x="167" y="1670"/>
                  </a:cubicBezTo>
                  <a:lnTo>
                    <a:pt x="179" y="1670"/>
                  </a:lnTo>
                  <a:cubicBezTo>
                    <a:pt x="190" y="1681"/>
                    <a:pt x="212" y="1692"/>
                    <a:pt x="235" y="1703"/>
                  </a:cubicBezTo>
                  <a:cubicBezTo>
                    <a:pt x="246" y="1703"/>
                    <a:pt x="246" y="1703"/>
                    <a:pt x="257" y="1715"/>
                  </a:cubicBezTo>
                  <a:cubicBezTo>
                    <a:pt x="257" y="1692"/>
                    <a:pt x="246" y="1670"/>
                    <a:pt x="246" y="1670"/>
                  </a:cubicBezTo>
                  <a:cubicBezTo>
                    <a:pt x="224" y="1647"/>
                    <a:pt x="224" y="1636"/>
                    <a:pt x="224" y="1625"/>
                  </a:cubicBezTo>
                  <a:cubicBezTo>
                    <a:pt x="224" y="1602"/>
                    <a:pt x="224" y="1602"/>
                    <a:pt x="224" y="1602"/>
                  </a:cubicBezTo>
                  <a:cubicBezTo>
                    <a:pt x="201" y="1591"/>
                    <a:pt x="201" y="1569"/>
                    <a:pt x="201" y="1535"/>
                  </a:cubicBezTo>
                  <a:cubicBezTo>
                    <a:pt x="201" y="1502"/>
                    <a:pt x="212" y="1457"/>
                    <a:pt x="235" y="1434"/>
                  </a:cubicBezTo>
                  <a:cubicBezTo>
                    <a:pt x="257" y="1423"/>
                    <a:pt x="257" y="1412"/>
                    <a:pt x="257" y="1401"/>
                  </a:cubicBezTo>
                  <a:cubicBezTo>
                    <a:pt x="269" y="1356"/>
                    <a:pt x="280" y="1311"/>
                    <a:pt x="269" y="1300"/>
                  </a:cubicBezTo>
                  <a:lnTo>
                    <a:pt x="257" y="1289"/>
                  </a:lnTo>
                  <a:cubicBezTo>
                    <a:pt x="246" y="1266"/>
                    <a:pt x="257" y="1210"/>
                    <a:pt x="269" y="1188"/>
                  </a:cubicBezTo>
                  <a:cubicBezTo>
                    <a:pt x="280" y="1165"/>
                    <a:pt x="280" y="1154"/>
                    <a:pt x="269" y="1154"/>
                  </a:cubicBezTo>
                  <a:cubicBezTo>
                    <a:pt x="269" y="1143"/>
                    <a:pt x="269" y="1143"/>
                    <a:pt x="269" y="1143"/>
                  </a:cubicBezTo>
                  <a:cubicBezTo>
                    <a:pt x="257" y="1143"/>
                    <a:pt x="246" y="1143"/>
                    <a:pt x="246" y="1132"/>
                  </a:cubicBezTo>
                  <a:cubicBezTo>
                    <a:pt x="235" y="1121"/>
                    <a:pt x="235" y="1087"/>
                    <a:pt x="246" y="1065"/>
                  </a:cubicBezTo>
                  <a:cubicBezTo>
                    <a:pt x="246" y="1053"/>
                    <a:pt x="246" y="1031"/>
                    <a:pt x="246" y="1031"/>
                  </a:cubicBezTo>
                  <a:cubicBezTo>
                    <a:pt x="246" y="998"/>
                    <a:pt x="269" y="986"/>
                    <a:pt x="291" y="986"/>
                  </a:cubicBezTo>
                  <a:cubicBezTo>
                    <a:pt x="313" y="986"/>
                    <a:pt x="336" y="998"/>
                    <a:pt x="369" y="1009"/>
                  </a:cubicBezTo>
                  <a:cubicBezTo>
                    <a:pt x="403" y="1031"/>
                    <a:pt x="425" y="1076"/>
                    <a:pt x="436" y="1109"/>
                  </a:cubicBezTo>
                  <a:cubicBezTo>
                    <a:pt x="436" y="1121"/>
                    <a:pt x="448" y="1132"/>
                    <a:pt x="448" y="1132"/>
                  </a:cubicBezTo>
                  <a:cubicBezTo>
                    <a:pt x="459" y="1154"/>
                    <a:pt x="470" y="1165"/>
                    <a:pt x="481" y="1177"/>
                  </a:cubicBezTo>
                  <a:cubicBezTo>
                    <a:pt x="493" y="1177"/>
                    <a:pt x="504" y="1188"/>
                    <a:pt x="515" y="1199"/>
                  </a:cubicBezTo>
                  <a:cubicBezTo>
                    <a:pt x="526" y="1210"/>
                    <a:pt x="538" y="1222"/>
                    <a:pt x="549" y="1222"/>
                  </a:cubicBezTo>
                  <a:cubicBezTo>
                    <a:pt x="560" y="1233"/>
                    <a:pt x="571" y="1233"/>
                    <a:pt x="582" y="1255"/>
                  </a:cubicBezTo>
                  <a:lnTo>
                    <a:pt x="593" y="1255"/>
                  </a:lnTo>
                  <a:cubicBezTo>
                    <a:pt x="593" y="1255"/>
                    <a:pt x="605" y="1255"/>
                    <a:pt x="627" y="1233"/>
                  </a:cubicBezTo>
                  <a:lnTo>
                    <a:pt x="638" y="1222"/>
                  </a:lnTo>
                  <a:cubicBezTo>
                    <a:pt x="672" y="1177"/>
                    <a:pt x="694" y="1154"/>
                    <a:pt x="717" y="1154"/>
                  </a:cubicBezTo>
                  <a:cubicBezTo>
                    <a:pt x="728" y="1154"/>
                    <a:pt x="739" y="1165"/>
                    <a:pt x="739" y="1165"/>
                  </a:cubicBezTo>
                  <a:cubicBezTo>
                    <a:pt x="750" y="1177"/>
                    <a:pt x="762" y="1188"/>
                    <a:pt x="773" y="1177"/>
                  </a:cubicBezTo>
                  <a:cubicBezTo>
                    <a:pt x="773" y="1177"/>
                    <a:pt x="784" y="1177"/>
                    <a:pt x="795" y="1165"/>
                  </a:cubicBezTo>
                  <a:cubicBezTo>
                    <a:pt x="806" y="1154"/>
                    <a:pt x="806" y="1143"/>
                    <a:pt x="806" y="1132"/>
                  </a:cubicBezTo>
                  <a:cubicBezTo>
                    <a:pt x="806" y="1121"/>
                    <a:pt x="806" y="1109"/>
                    <a:pt x="806" y="1098"/>
                  </a:cubicBezTo>
                  <a:cubicBezTo>
                    <a:pt x="818" y="1087"/>
                    <a:pt x="840" y="1087"/>
                    <a:pt x="851" y="1087"/>
                  </a:cubicBezTo>
                  <a:cubicBezTo>
                    <a:pt x="862" y="1087"/>
                    <a:pt x="885" y="1087"/>
                    <a:pt x="896" y="1087"/>
                  </a:cubicBezTo>
                  <a:cubicBezTo>
                    <a:pt x="918" y="1087"/>
                    <a:pt x="930" y="1098"/>
                    <a:pt x="952" y="1098"/>
                  </a:cubicBezTo>
                  <a:cubicBezTo>
                    <a:pt x="952" y="1098"/>
                    <a:pt x="952" y="1098"/>
                    <a:pt x="963" y="1098"/>
                  </a:cubicBezTo>
                  <a:cubicBezTo>
                    <a:pt x="952" y="1087"/>
                    <a:pt x="952" y="1087"/>
                    <a:pt x="941" y="1087"/>
                  </a:cubicBezTo>
                  <a:cubicBezTo>
                    <a:pt x="885" y="1076"/>
                    <a:pt x="851" y="1053"/>
                    <a:pt x="851" y="1020"/>
                  </a:cubicBezTo>
                  <a:cubicBezTo>
                    <a:pt x="851" y="1009"/>
                    <a:pt x="840" y="998"/>
                    <a:pt x="818" y="998"/>
                  </a:cubicBezTo>
                  <a:cubicBezTo>
                    <a:pt x="784" y="998"/>
                    <a:pt x="773" y="975"/>
                    <a:pt x="762" y="953"/>
                  </a:cubicBezTo>
                  <a:lnTo>
                    <a:pt x="762" y="941"/>
                  </a:lnTo>
                  <a:cubicBezTo>
                    <a:pt x="717" y="941"/>
                    <a:pt x="717" y="908"/>
                    <a:pt x="717" y="896"/>
                  </a:cubicBezTo>
                  <a:lnTo>
                    <a:pt x="717" y="885"/>
                  </a:lnTo>
                  <a:cubicBezTo>
                    <a:pt x="705" y="874"/>
                    <a:pt x="661" y="863"/>
                    <a:pt x="649" y="863"/>
                  </a:cubicBezTo>
                  <a:cubicBezTo>
                    <a:pt x="638" y="874"/>
                    <a:pt x="616" y="874"/>
                    <a:pt x="605" y="874"/>
                  </a:cubicBezTo>
                  <a:cubicBezTo>
                    <a:pt x="582" y="874"/>
                    <a:pt x="560" y="874"/>
                    <a:pt x="549" y="852"/>
                  </a:cubicBezTo>
                  <a:cubicBezTo>
                    <a:pt x="538" y="852"/>
                    <a:pt x="538" y="840"/>
                    <a:pt x="526" y="829"/>
                  </a:cubicBezTo>
                  <a:cubicBezTo>
                    <a:pt x="526" y="796"/>
                    <a:pt x="504" y="762"/>
                    <a:pt x="493" y="751"/>
                  </a:cubicBezTo>
                  <a:cubicBezTo>
                    <a:pt x="459" y="717"/>
                    <a:pt x="504" y="672"/>
                    <a:pt x="538" y="627"/>
                  </a:cubicBezTo>
                  <a:cubicBezTo>
                    <a:pt x="549" y="627"/>
                    <a:pt x="560" y="616"/>
                    <a:pt x="560" y="605"/>
                  </a:cubicBezTo>
                  <a:cubicBezTo>
                    <a:pt x="593" y="571"/>
                    <a:pt x="605" y="527"/>
                    <a:pt x="605" y="516"/>
                  </a:cubicBezTo>
                  <a:cubicBezTo>
                    <a:pt x="593" y="504"/>
                    <a:pt x="571" y="482"/>
                    <a:pt x="560" y="482"/>
                  </a:cubicBezTo>
                  <a:cubicBezTo>
                    <a:pt x="549" y="482"/>
                    <a:pt x="526" y="493"/>
                    <a:pt x="504" y="493"/>
                  </a:cubicBezTo>
                  <a:cubicBezTo>
                    <a:pt x="481" y="493"/>
                    <a:pt x="459" y="471"/>
                    <a:pt x="459" y="460"/>
                  </a:cubicBezTo>
                  <a:cubicBezTo>
                    <a:pt x="459" y="448"/>
                    <a:pt x="459" y="437"/>
                    <a:pt x="459" y="426"/>
                  </a:cubicBezTo>
                  <a:cubicBezTo>
                    <a:pt x="481" y="403"/>
                    <a:pt x="504" y="392"/>
                    <a:pt x="538" y="392"/>
                  </a:cubicBezTo>
                  <a:cubicBezTo>
                    <a:pt x="538" y="392"/>
                    <a:pt x="549" y="392"/>
                    <a:pt x="560" y="392"/>
                  </a:cubicBezTo>
                  <a:cubicBezTo>
                    <a:pt x="560" y="392"/>
                    <a:pt x="560" y="392"/>
                    <a:pt x="571" y="392"/>
                  </a:cubicBezTo>
                  <a:cubicBezTo>
                    <a:pt x="571" y="392"/>
                    <a:pt x="582" y="392"/>
                    <a:pt x="593" y="358"/>
                  </a:cubicBezTo>
                  <a:cubicBezTo>
                    <a:pt x="605" y="325"/>
                    <a:pt x="616" y="280"/>
                    <a:pt x="661" y="269"/>
                  </a:cubicBezTo>
                  <a:cubicBezTo>
                    <a:pt x="661" y="269"/>
                    <a:pt x="672" y="258"/>
                    <a:pt x="672" y="235"/>
                  </a:cubicBezTo>
                  <a:cubicBezTo>
                    <a:pt x="683" y="202"/>
                    <a:pt x="683" y="202"/>
                    <a:pt x="683" y="202"/>
                  </a:cubicBezTo>
                  <a:cubicBezTo>
                    <a:pt x="705" y="213"/>
                    <a:pt x="705" y="213"/>
                    <a:pt x="705" y="213"/>
                  </a:cubicBezTo>
                  <a:lnTo>
                    <a:pt x="717" y="213"/>
                  </a:lnTo>
                  <a:cubicBezTo>
                    <a:pt x="717" y="213"/>
                    <a:pt x="739" y="179"/>
                    <a:pt x="728" y="157"/>
                  </a:cubicBezTo>
                  <a:cubicBezTo>
                    <a:pt x="717" y="112"/>
                    <a:pt x="750" y="34"/>
                    <a:pt x="773" y="11"/>
                  </a:cubicBezTo>
                  <a:cubicBezTo>
                    <a:pt x="784" y="0"/>
                    <a:pt x="806" y="0"/>
                    <a:pt x="818" y="0"/>
                  </a:cubicBezTo>
                  <a:cubicBezTo>
                    <a:pt x="851" y="0"/>
                    <a:pt x="885" y="11"/>
                    <a:pt x="896" y="45"/>
                  </a:cubicBezTo>
                  <a:cubicBezTo>
                    <a:pt x="907" y="78"/>
                    <a:pt x="896" y="146"/>
                    <a:pt x="885" y="191"/>
                  </a:cubicBezTo>
                  <a:cubicBezTo>
                    <a:pt x="896" y="202"/>
                    <a:pt x="941" y="213"/>
                    <a:pt x="974" y="213"/>
                  </a:cubicBezTo>
                  <a:cubicBezTo>
                    <a:pt x="986" y="213"/>
                    <a:pt x="986" y="213"/>
                    <a:pt x="986" y="213"/>
                  </a:cubicBezTo>
                  <a:lnTo>
                    <a:pt x="986" y="213"/>
                  </a:lnTo>
                  <a:cubicBezTo>
                    <a:pt x="1008" y="213"/>
                    <a:pt x="1019" y="224"/>
                    <a:pt x="1031" y="224"/>
                  </a:cubicBezTo>
                  <a:cubicBezTo>
                    <a:pt x="1042" y="247"/>
                    <a:pt x="1031" y="269"/>
                    <a:pt x="1008" y="303"/>
                  </a:cubicBezTo>
                  <a:cubicBezTo>
                    <a:pt x="997" y="314"/>
                    <a:pt x="997" y="325"/>
                    <a:pt x="986" y="336"/>
                  </a:cubicBezTo>
                  <a:cubicBezTo>
                    <a:pt x="986" y="347"/>
                    <a:pt x="974" y="358"/>
                    <a:pt x="952" y="358"/>
                  </a:cubicBezTo>
                  <a:lnTo>
                    <a:pt x="952" y="358"/>
                  </a:lnTo>
                  <a:cubicBezTo>
                    <a:pt x="941" y="358"/>
                    <a:pt x="930" y="347"/>
                    <a:pt x="907" y="347"/>
                  </a:cubicBezTo>
                  <a:cubicBezTo>
                    <a:pt x="907" y="336"/>
                    <a:pt x="896" y="325"/>
                    <a:pt x="885" y="325"/>
                  </a:cubicBezTo>
                  <a:cubicBezTo>
                    <a:pt x="885" y="347"/>
                    <a:pt x="907" y="426"/>
                    <a:pt x="918" y="448"/>
                  </a:cubicBezTo>
                  <a:cubicBezTo>
                    <a:pt x="918" y="471"/>
                    <a:pt x="941" y="482"/>
                    <a:pt x="963" y="493"/>
                  </a:cubicBezTo>
                  <a:cubicBezTo>
                    <a:pt x="974" y="493"/>
                    <a:pt x="986" y="504"/>
                    <a:pt x="997" y="504"/>
                  </a:cubicBezTo>
                  <a:cubicBezTo>
                    <a:pt x="997" y="516"/>
                    <a:pt x="1008" y="516"/>
                    <a:pt x="1008" y="516"/>
                  </a:cubicBezTo>
                  <a:cubicBezTo>
                    <a:pt x="1019" y="516"/>
                    <a:pt x="1019" y="504"/>
                    <a:pt x="1019" y="504"/>
                  </a:cubicBezTo>
                  <a:cubicBezTo>
                    <a:pt x="1031" y="471"/>
                    <a:pt x="1042" y="448"/>
                    <a:pt x="1064" y="426"/>
                  </a:cubicBezTo>
                  <a:cubicBezTo>
                    <a:pt x="1075" y="426"/>
                    <a:pt x="1087" y="426"/>
                    <a:pt x="1087" y="426"/>
                  </a:cubicBezTo>
                  <a:cubicBezTo>
                    <a:pt x="1109" y="426"/>
                    <a:pt x="1120" y="437"/>
                    <a:pt x="1131" y="448"/>
                  </a:cubicBezTo>
                  <a:cubicBezTo>
                    <a:pt x="1143" y="448"/>
                    <a:pt x="1143" y="460"/>
                    <a:pt x="1154" y="460"/>
                  </a:cubicBezTo>
                  <a:cubicBezTo>
                    <a:pt x="1165" y="460"/>
                    <a:pt x="1176" y="471"/>
                    <a:pt x="1187" y="471"/>
                  </a:cubicBezTo>
                  <a:cubicBezTo>
                    <a:pt x="1210" y="471"/>
                    <a:pt x="1232" y="471"/>
                    <a:pt x="1255" y="482"/>
                  </a:cubicBezTo>
                  <a:cubicBezTo>
                    <a:pt x="1288" y="504"/>
                    <a:pt x="1288" y="527"/>
                    <a:pt x="1288" y="538"/>
                  </a:cubicBezTo>
                  <a:cubicBezTo>
                    <a:pt x="1288" y="560"/>
                    <a:pt x="1277" y="571"/>
                    <a:pt x="1255" y="583"/>
                  </a:cubicBezTo>
                  <a:cubicBezTo>
                    <a:pt x="1243" y="583"/>
                    <a:pt x="1243" y="583"/>
                    <a:pt x="1243" y="605"/>
                  </a:cubicBezTo>
                  <a:lnTo>
                    <a:pt x="1243" y="616"/>
                  </a:lnTo>
                  <a:cubicBezTo>
                    <a:pt x="1243" y="639"/>
                    <a:pt x="1221" y="650"/>
                    <a:pt x="1210" y="672"/>
                  </a:cubicBezTo>
                  <a:cubicBezTo>
                    <a:pt x="1198" y="684"/>
                    <a:pt x="1187" y="706"/>
                    <a:pt x="1187" y="717"/>
                  </a:cubicBezTo>
                  <a:cubicBezTo>
                    <a:pt x="1176" y="740"/>
                    <a:pt x="1176" y="773"/>
                    <a:pt x="1176" y="796"/>
                  </a:cubicBezTo>
                  <a:cubicBezTo>
                    <a:pt x="1176" y="818"/>
                    <a:pt x="1176" y="829"/>
                    <a:pt x="1176" y="840"/>
                  </a:cubicBezTo>
                  <a:cubicBezTo>
                    <a:pt x="1176" y="885"/>
                    <a:pt x="1143" y="885"/>
                    <a:pt x="1131" y="885"/>
                  </a:cubicBezTo>
                  <a:cubicBezTo>
                    <a:pt x="1131" y="885"/>
                    <a:pt x="1131" y="885"/>
                    <a:pt x="1120" y="885"/>
                  </a:cubicBezTo>
                  <a:cubicBezTo>
                    <a:pt x="1120" y="908"/>
                    <a:pt x="1120" y="941"/>
                    <a:pt x="1143" y="964"/>
                  </a:cubicBezTo>
                  <a:cubicBezTo>
                    <a:pt x="1165" y="975"/>
                    <a:pt x="1165" y="986"/>
                    <a:pt x="1176" y="998"/>
                  </a:cubicBezTo>
                  <a:cubicBezTo>
                    <a:pt x="1176" y="1009"/>
                    <a:pt x="1187" y="1009"/>
                    <a:pt x="1187" y="1009"/>
                  </a:cubicBezTo>
                  <a:cubicBezTo>
                    <a:pt x="1198" y="1009"/>
                    <a:pt x="1198" y="1009"/>
                    <a:pt x="1198" y="1009"/>
                  </a:cubicBezTo>
                  <a:cubicBezTo>
                    <a:pt x="1232" y="1009"/>
                    <a:pt x="1255" y="1020"/>
                    <a:pt x="1266" y="1053"/>
                  </a:cubicBezTo>
                  <a:cubicBezTo>
                    <a:pt x="1266" y="1065"/>
                    <a:pt x="1277" y="1065"/>
                    <a:pt x="1300" y="1065"/>
                  </a:cubicBezTo>
                  <a:cubicBezTo>
                    <a:pt x="1311" y="1065"/>
                    <a:pt x="1322" y="1065"/>
                    <a:pt x="1333" y="1053"/>
                  </a:cubicBezTo>
                  <a:cubicBezTo>
                    <a:pt x="1344" y="1042"/>
                    <a:pt x="1356" y="1042"/>
                    <a:pt x="1367" y="1042"/>
                  </a:cubicBezTo>
                  <a:cubicBezTo>
                    <a:pt x="1389" y="1042"/>
                    <a:pt x="1400" y="1065"/>
                    <a:pt x="1400" y="1087"/>
                  </a:cubicBezTo>
                  <a:cubicBezTo>
                    <a:pt x="1411" y="1087"/>
                    <a:pt x="1411" y="1087"/>
                    <a:pt x="1411" y="1098"/>
                  </a:cubicBezTo>
                  <a:cubicBezTo>
                    <a:pt x="1411" y="1121"/>
                    <a:pt x="1423" y="1154"/>
                    <a:pt x="1389" y="1177"/>
                  </a:cubicBezTo>
                  <a:lnTo>
                    <a:pt x="1389" y="1177"/>
                  </a:lnTo>
                  <a:lnTo>
                    <a:pt x="1389" y="1177"/>
                  </a:lnTo>
                  <a:cubicBezTo>
                    <a:pt x="1389" y="1188"/>
                    <a:pt x="1389" y="1199"/>
                    <a:pt x="1389" y="1210"/>
                  </a:cubicBezTo>
                  <a:cubicBezTo>
                    <a:pt x="1378" y="1233"/>
                    <a:pt x="1367" y="1233"/>
                    <a:pt x="1356" y="1233"/>
                  </a:cubicBezTo>
                  <a:cubicBezTo>
                    <a:pt x="1333" y="1233"/>
                    <a:pt x="1311" y="1222"/>
                    <a:pt x="1300" y="1210"/>
                  </a:cubicBezTo>
                  <a:cubicBezTo>
                    <a:pt x="1300" y="1210"/>
                    <a:pt x="1288" y="1222"/>
                    <a:pt x="1288" y="1233"/>
                  </a:cubicBezTo>
                  <a:cubicBezTo>
                    <a:pt x="1277" y="1255"/>
                    <a:pt x="1266" y="1289"/>
                    <a:pt x="1232" y="1300"/>
                  </a:cubicBezTo>
                  <a:cubicBezTo>
                    <a:pt x="1221" y="1300"/>
                    <a:pt x="1221" y="1311"/>
                    <a:pt x="1221" y="1311"/>
                  </a:cubicBezTo>
                  <a:cubicBezTo>
                    <a:pt x="1221" y="1322"/>
                    <a:pt x="1221" y="1322"/>
                    <a:pt x="1232" y="1334"/>
                  </a:cubicBezTo>
                  <a:cubicBezTo>
                    <a:pt x="1243" y="1345"/>
                    <a:pt x="1255" y="1367"/>
                    <a:pt x="1243" y="1378"/>
                  </a:cubicBezTo>
                  <a:cubicBezTo>
                    <a:pt x="1243" y="1389"/>
                    <a:pt x="1243" y="1401"/>
                    <a:pt x="1221" y="1412"/>
                  </a:cubicBezTo>
                  <a:lnTo>
                    <a:pt x="1221" y="1412"/>
                  </a:lnTo>
                  <a:cubicBezTo>
                    <a:pt x="1221" y="1423"/>
                    <a:pt x="1221" y="1446"/>
                    <a:pt x="1210" y="1457"/>
                  </a:cubicBezTo>
                  <a:cubicBezTo>
                    <a:pt x="1198" y="1468"/>
                    <a:pt x="1198" y="1479"/>
                    <a:pt x="1210" y="1513"/>
                  </a:cubicBezTo>
                  <a:cubicBezTo>
                    <a:pt x="1232" y="1547"/>
                    <a:pt x="1243" y="1558"/>
                    <a:pt x="1266" y="1547"/>
                  </a:cubicBezTo>
                  <a:cubicBezTo>
                    <a:pt x="1277" y="1547"/>
                    <a:pt x="1277" y="1547"/>
                    <a:pt x="1277" y="1547"/>
                  </a:cubicBezTo>
                  <a:cubicBezTo>
                    <a:pt x="1322" y="1547"/>
                    <a:pt x="1344" y="1602"/>
                    <a:pt x="1344" y="1636"/>
                  </a:cubicBezTo>
                  <a:cubicBezTo>
                    <a:pt x="1344" y="1636"/>
                    <a:pt x="1344" y="1647"/>
                    <a:pt x="1356" y="1647"/>
                  </a:cubicBezTo>
                  <a:cubicBezTo>
                    <a:pt x="1356" y="1658"/>
                    <a:pt x="1356" y="1658"/>
                    <a:pt x="1356" y="1658"/>
                  </a:cubicBezTo>
                  <a:cubicBezTo>
                    <a:pt x="1356" y="1658"/>
                    <a:pt x="1367" y="1647"/>
                    <a:pt x="1378" y="1636"/>
                  </a:cubicBezTo>
                  <a:cubicBezTo>
                    <a:pt x="1389" y="1614"/>
                    <a:pt x="1411" y="1602"/>
                    <a:pt x="1434" y="1602"/>
                  </a:cubicBezTo>
                  <a:cubicBezTo>
                    <a:pt x="1456" y="1602"/>
                    <a:pt x="1479" y="1614"/>
                    <a:pt x="1501" y="1625"/>
                  </a:cubicBezTo>
                  <a:cubicBezTo>
                    <a:pt x="1512" y="1636"/>
                    <a:pt x="1512" y="1636"/>
                    <a:pt x="1524" y="1636"/>
                  </a:cubicBezTo>
                  <a:cubicBezTo>
                    <a:pt x="1557" y="1658"/>
                    <a:pt x="1591" y="1681"/>
                    <a:pt x="1591" y="1715"/>
                  </a:cubicBezTo>
                  <a:cubicBezTo>
                    <a:pt x="1613" y="1726"/>
                    <a:pt x="1613" y="1726"/>
                    <a:pt x="1613" y="1726"/>
                  </a:cubicBezTo>
                  <a:cubicBezTo>
                    <a:pt x="1602" y="1748"/>
                    <a:pt x="1602" y="1748"/>
                    <a:pt x="1602" y="1748"/>
                  </a:cubicBezTo>
                  <a:cubicBezTo>
                    <a:pt x="1591" y="1760"/>
                    <a:pt x="1591" y="1760"/>
                    <a:pt x="1580" y="1771"/>
                  </a:cubicBezTo>
                  <a:cubicBezTo>
                    <a:pt x="1569" y="1782"/>
                    <a:pt x="1569" y="1793"/>
                    <a:pt x="1569" y="1815"/>
                  </a:cubicBezTo>
                  <a:cubicBezTo>
                    <a:pt x="1569" y="1815"/>
                    <a:pt x="1569" y="1827"/>
                    <a:pt x="1557" y="1827"/>
                  </a:cubicBezTo>
                  <a:cubicBezTo>
                    <a:pt x="1557" y="1860"/>
                    <a:pt x="1546" y="1883"/>
                    <a:pt x="1512" y="1883"/>
                  </a:cubicBezTo>
                  <a:cubicBezTo>
                    <a:pt x="1512" y="1883"/>
                    <a:pt x="1501" y="1871"/>
                    <a:pt x="1490" y="1871"/>
                  </a:cubicBezTo>
                  <a:cubicBezTo>
                    <a:pt x="1467" y="1871"/>
                    <a:pt x="1445" y="1883"/>
                    <a:pt x="1434" y="1905"/>
                  </a:cubicBezTo>
                  <a:cubicBezTo>
                    <a:pt x="1423" y="1927"/>
                    <a:pt x="1389" y="1939"/>
                    <a:pt x="1356" y="1939"/>
                  </a:cubicBezTo>
                  <a:cubicBezTo>
                    <a:pt x="1344" y="1939"/>
                    <a:pt x="1322" y="1939"/>
                    <a:pt x="1311" y="1927"/>
                  </a:cubicBezTo>
                  <a:cubicBezTo>
                    <a:pt x="1300" y="1927"/>
                    <a:pt x="1288" y="1927"/>
                    <a:pt x="1288" y="1927"/>
                  </a:cubicBezTo>
                  <a:lnTo>
                    <a:pt x="1277" y="1927"/>
                  </a:lnTo>
                  <a:cubicBezTo>
                    <a:pt x="1266" y="1927"/>
                    <a:pt x="1266" y="1927"/>
                    <a:pt x="1255" y="1939"/>
                  </a:cubicBezTo>
                  <a:cubicBezTo>
                    <a:pt x="1221" y="1939"/>
                    <a:pt x="1176" y="1950"/>
                    <a:pt x="1176" y="1972"/>
                  </a:cubicBezTo>
                  <a:cubicBezTo>
                    <a:pt x="1165" y="1995"/>
                    <a:pt x="1154" y="2006"/>
                    <a:pt x="1143" y="2006"/>
                  </a:cubicBezTo>
                  <a:lnTo>
                    <a:pt x="1143" y="2006"/>
                  </a:lnTo>
                  <a:cubicBezTo>
                    <a:pt x="1143" y="2006"/>
                    <a:pt x="1143" y="2006"/>
                    <a:pt x="1143" y="2017"/>
                  </a:cubicBezTo>
                  <a:cubicBezTo>
                    <a:pt x="1131" y="2029"/>
                    <a:pt x="1120" y="2040"/>
                    <a:pt x="1098" y="2040"/>
                  </a:cubicBezTo>
                  <a:cubicBezTo>
                    <a:pt x="1075" y="2040"/>
                    <a:pt x="1053" y="2029"/>
                    <a:pt x="1042" y="2006"/>
                  </a:cubicBezTo>
                  <a:cubicBezTo>
                    <a:pt x="1031" y="1984"/>
                    <a:pt x="1019" y="1950"/>
                    <a:pt x="997" y="1939"/>
                  </a:cubicBezTo>
                  <a:cubicBezTo>
                    <a:pt x="963" y="1916"/>
                    <a:pt x="941" y="1883"/>
                    <a:pt x="941" y="1849"/>
                  </a:cubicBezTo>
                  <a:lnTo>
                    <a:pt x="941" y="1849"/>
                  </a:lnTo>
                  <a:cubicBezTo>
                    <a:pt x="941" y="1849"/>
                    <a:pt x="941" y="1838"/>
                    <a:pt x="930" y="1838"/>
                  </a:cubicBezTo>
                  <a:lnTo>
                    <a:pt x="918" y="1849"/>
                  </a:lnTo>
                  <a:cubicBezTo>
                    <a:pt x="874" y="1860"/>
                    <a:pt x="840" y="1916"/>
                    <a:pt x="840" y="1927"/>
                  </a:cubicBezTo>
                  <a:cubicBezTo>
                    <a:pt x="840" y="1939"/>
                    <a:pt x="840" y="1939"/>
                    <a:pt x="840" y="1950"/>
                  </a:cubicBezTo>
                  <a:cubicBezTo>
                    <a:pt x="851" y="1950"/>
                    <a:pt x="851" y="1950"/>
                    <a:pt x="851" y="1950"/>
                  </a:cubicBezTo>
                  <a:lnTo>
                    <a:pt x="851" y="1950"/>
                  </a:lnTo>
                  <a:cubicBezTo>
                    <a:pt x="885" y="1950"/>
                    <a:pt x="885" y="1972"/>
                    <a:pt x="896" y="1984"/>
                  </a:cubicBezTo>
                  <a:lnTo>
                    <a:pt x="907" y="1995"/>
                  </a:lnTo>
                  <a:lnTo>
                    <a:pt x="907" y="1995"/>
                  </a:lnTo>
                  <a:cubicBezTo>
                    <a:pt x="930" y="1995"/>
                    <a:pt x="941" y="2006"/>
                    <a:pt x="941" y="2017"/>
                  </a:cubicBezTo>
                  <a:cubicBezTo>
                    <a:pt x="941" y="2029"/>
                    <a:pt x="930" y="2051"/>
                    <a:pt x="907" y="2062"/>
                  </a:cubicBezTo>
                  <a:cubicBezTo>
                    <a:pt x="896" y="2073"/>
                    <a:pt x="885" y="2084"/>
                    <a:pt x="885" y="2084"/>
                  </a:cubicBezTo>
                  <a:cubicBezTo>
                    <a:pt x="862" y="2107"/>
                    <a:pt x="851" y="2107"/>
                    <a:pt x="829" y="2107"/>
                  </a:cubicBezTo>
                  <a:cubicBezTo>
                    <a:pt x="818" y="2107"/>
                    <a:pt x="795" y="2107"/>
                    <a:pt x="784" y="2096"/>
                  </a:cubicBezTo>
                  <a:cubicBezTo>
                    <a:pt x="773" y="2096"/>
                    <a:pt x="750" y="2084"/>
                    <a:pt x="717" y="2084"/>
                  </a:cubicBezTo>
                  <a:cubicBezTo>
                    <a:pt x="672" y="2084"/>
                    <a:pt x="661" y="2096"/>
                    <a:pt x="649" y="2096"/>
                  </a:cubicBezTo>
                  <a:cubicBezTo>
                    <a:pt x="638" y="2129"/>
                    <a:pt x="605" y="2152"/>
                    <a:pt x="571" y="2152"/>
                  </a:cubicBezTo>
                  <a:lnTo>
                    <a:pt x="560" y="2152"/>
                  </a:lnTo>
                  <a:cubicBezTo>
                    <a:pt x="538" y="2152"/>
                    <a:pt x="515" y="2140"/>
                    <a:pt x="493" y="2140"/>
                  </a:cubicBezTo>
                  <a:cubicBezTo>
                    <a:pt x="470" y="2140"/>
                    <a:pt x="470" y="2140"/>
                    <a:pt x="470" y="2140"/>
                  </a:cubicBezTo>
                  <a:cubicBezTo>
                    <a:pt x="448" y="2152"/>
                    <a:pt x="448" y="2152"/>
                    <a:pt x="448" y="2152"/>
                  </a:cubicBezTo>
                  <a:close/>
                  <a:moveTo>
                    <a:pt x="493" y="2096"/>
                  </a:moveTo>
                  <a:lnTo>
                    <a:pt x="493" y="2096"/>
                  </a:lnTo>
                  <a:cubicBezTo>
                    <a:pt x="515" y="2096"/>
                    <a:pt x="549" y="2107"/>
                    <a:pt x="571" y="2107"/>
                  </a:cubicBezTo>
                  <a:lnTo>
                    <a:pt x="571" y="2107"/>
                  </a:lnTo>
                  <a:cubicBezTo>
                    <a:pt x="593" y="2107"/>
                    <a:pt x="605" y="2096"/>
                    <a:pt x="616" y="2084"/>
                  </a:cubicBezTo>
                  <a:cubicBezTo>
                    <a:pt x="627" y="2051"/>
                    <a:pt x="683" y="2040"/>
                    <a:pt x="717" y="2040"/>
                  </a:cubicBezTo>
                  <a:cubicBezTo>
                    <a:pt x="750" y="2040"/>
                    <a:pt x="784" y="2051"/>
                    <a:pt x="795" y="2062"/>
                  </a:cubicBezTo>
                  <a:cubicBezTo>
                    <a:pt x="806" y="2062"/>
                    <a:pt x="818" y="2073"/>
                    <a:pt x="829" y="2073"/>
                  </a:cubicBezTo>
                  <a:cubicBezTo>
                    <a:pt x="829" y="2073"/>
                    <a:pt x="840" y="2062"/>
                    <a:pt x="851" y="2062"/>
                  </a:cubicBezTo>
                  <a:cubicBezTo>
                    <a:pt x="851" y="2051"/>
                    <a:pt x="862" y="2040"/>
                    <a:pt x="874" y="2029"/>
                  </a:cubicBezTo>
                  <a:cubicBezTo>
                    <a:pt x="862" y="2029"/>
                    <a:pt x="862" y="2006"/>
                    <a:pt x="851" y="2006"/>
                  </a:cubicBezTo>
                  <a:cubicBezTo>
                    <a:pt x="851" y="1995"/>
                    <a:pt x="851" y="1995"/>
                    <a:pt x="851" y="1995"/>
                  </a:cubicBezTo>
                  <a:cubicBezTo>
                    <a:pt x="840" y="1995"/>
                    <a:pt x="818" y="1984"/>
                    <a:pt x="806" y="1972"/>
                  </a:cubicBezTo>
                  <a:cubicBezTo>
                    <a:pt x="795" y="1961"/>
                    <a:pt x="795" y="1939"/>
                    <a:pt x="795" y="1927"/>
                  </a:cubicBezTo>
                  <a:cubicBezTo>
                    <a:pt x="806" y="1894"/>
                    <a:pt x="840" y="1815"/>
                    <a:pt x="907" y="1804"/>
                  </a:cubicBezTo>
                  <a:cubicBezTo>
                    <a:pt x="918" y="1804"/>
                    <a:pt x="930" y="1804"/>
                    <a:pt x="930" y="1804"/>
                  </a:cubicBezTo>
                  <a:cubicBezTo>
                    <a:pt x="963" y="1804"/>
                    <a:pt x="974" y="1804"/>
                    <a:pt x="974" y="1815"/>
                  </a:cubicBezTo>
                  <a:cubicBezTo>
                    <a:pt x="986" y="1827"/>
                    <a:pt x="997" y="1849"/>
                    <a:pt x="986" y="1860"/>
                  </a:cubicBezTo>
                  <a:cubicBezTo>
                    <a:pt x="986" y="1871"/>
                    <a:pt x="997" y="1883"/>
                    <a:pt x="1019" y="1894"/>
                  </a:cubicBezTo>
                  <a:cubicBezTo>
                    <a:pt x="1053" y="1916"/>
                    <a:pt x="1075" y="1950"/>
                    <a:pt x="1087" y="1984"/>
                  </a:cubicBezTo>
                  <a:cubicBezTo>
                    <a:pt x="1087" y="1995"/>
                    <a:pt x="1098" y="1995"/>
                    <a:pt x="1098" y="1995"/>
                  </a:cubicBezTo>
                  <a:cubicBezTo>
                    <a:pt x="1098" y="1984"/>
                    <a:pt x="1109" y="1972"/>
                    <a:pt x="1120" y="1972"/>
                  </a:cubicBezTo>
                  <a:cubicBezTo>
                    <a:pt x="1120" y="1961"/>
                    <a:pt x="1131" y="1961"/>
                    <a:pt x="1131" y="1961"/>
                  </a:cubicBezTo>
                  <a:cubicBezTo>
                    <a:pt x="1154" y="1916"/>
                    <a:pt x="1198" y="1905"/>
                    <a:pt x="1243" y="1894"/>
                  </a:cubicBezTo>
                  <a:cubicBezTo>
                    <a:pt x="1255" y="1894"/>
                    <a:pt x="1255" y="1883"/>
                    <a:pt x="1266" y="1883"/>
                  </a:cubicBezTo>
                  <a:cubicBezTo>
                    <a:pt x="1266" y="1883"/>
                    <a:pt x="1277" y="1883"/>
                    <a:pt x="1288" y="1883"/>
                  </a:cubicBezTo>
                  <a:cubicBezTo>
                    <a:pt x="1300" y="1883"/>
                    <a:pt x="1311" y="1883"/>
                    <a:pt x="1333" y="1894"/>
                  </a:cubicBezTo>
                  <a:cubicBezTo>
                    <a:pt x="1333" y="1894"/>
                    <a:pt x="1344" y="1894"/>
                    <a:pt x="1356" y="1894"/>
                  </a:cubicBezTo>
                  <a:cubicBezTo>
                    <a:pt x="1378" y="1894"/>
                    <a:pt x="1389" y="1894"/>
                    <a:pt x="1400" y="1883"/>
                  </a:cubicBezTo>
                  <a:cubicBezTo>
                    <a:pt x="1423" y="1849"/>
                    <a:pt x="1445" y="1827"/>
                    <a:pt x="1479" y="1827"/>
                  </a:cubicBezTo>
                  <a:cubicBezTo>
                    <a:pt x="1490" y="1827"/>
                    <a:pt x="1490" y="1827"/>
                    <a:pt x="1490" y="1827"/>
                  </a:cubicBezTo>
                  <a:cubicBezTo>
                    <a:pt x="1501" y="1838"/>
                    <a:pt x="1512" y="1838"/>
                    <a:pt x="1512" y="1838"/>
                  </a:cubicBezTo>
                  <a:cubicBezTo>
                    <a:pt x="1512" y="1827"/>
                    <a:pt x="1512" y="1827"/>
                    <a:pt x="1524" y="1827"/>
                  </a:cubicBezTo>
                  <a:cubicBezTo>
                    <a:pt x="1524" y="1815"/>
                    <a:pt x="1524" y="1815"/>
                    <a:pt x="1524" y="1804"/>
                  </a:cubicBezTo>
                  <a:cubicBezTo>
                    <a:pt x="1524" y="1782"/>
                    <a:pt x="1535" y="1760"/>
                    <a:pt x="1546" y="1737"/>
                  </a:cubicBezTo>
                  <a:cubicBezTo>
                    <a:pt x="1546" y="1737"/>
                    <a:pt x="1546" y="1726"/>
                    <a:pt x="1546" y="1715"/>
                  </a:cubicBezTo>
                  <a:cubicBezTo>
                    <a:pt x="1546" y="1703"/>
                    <a:pt x="1524" y="1692"/>
                    <a:pt x="1501" y="1681"/>
                  </a:cubicBezTo>
                  <a:cubicBezTo>
                    <a:pt x="1490" y="1670"/>
                    <a:pt x="1490" y="1670"/>
                    <a:pt x="1479" y="1670"/>
                  </a:cubicBezTo>
                  <a:cubicBezTo>
                    <a:pt x="1467" y="1658"/>
                    <a:pt x="1445" y="1647"/>
                    <a:pt x="1434" y="1647"/>
                  </a:cubicBezTo>
                  <a:cubicBezTo>
                    <a:pt x="1423" y="1647"/>
                    <a:pt x="1423" y="1647"/>
                    <a:pt x="1411" y="1658"/>
                  </a:cubicBezTo>
                  <a:cubicBezTo>
                    <a:pt x="1389" y="1692"/>
                    <a:pt x="1367" y="1703"/>
                    <a:pt x="1356" y="1703"/>
                  </a:cubicBezTo>
                  <a:cubicBezTo>
                    <a:pt x="1344" y="1703"/>
                    <a:pt x="1322" y="1692"/>
                    <a:pt x="1311" y="1658"/>
                  </a:cubicBezTo>
                  <a:cubicBezTo>
                    <a:pt x="1311" y="1658"/>
                    <a:pt x="1311" y="1647"/>
                    <a:pt x="1300" y="1647"/>
                  </a:cubicBezTo>
                  <a:cubicBezTo>
                    <a:pt x="1300" y="1625"/>
                    <a:pt x="1288" y="1591"/>
                    <a:pt x="1277" y="1591"/>
                  </a:cubicBezTo>
                  <a:lnTo>
                    <a:pt x="1277" y="1591"/>
                  </a:lnTo>
                  <a:cubicBezTo>
                    <a:pt x="1266" y="1591"/>
                    <a:pt x="1266" y="1591"/>
                    <a:pt x="1255" y="1591"/>
                  </a:cubicBezTo>
                  <a:cubicBezTo>
                    <a:pt x="1210" y="1591"/>
                    <a:pt x="1187" y="1558"/>
                    <a:pt x="1176" y="1535"/>
                  </a:cubicBezTo>
                  <a:cubicBezTo>
                    <a:pt x="1143" y="1491"/>
                    <a:pt x="1154" y="1446"/>
                    <a:pt x="1176" y="1423"/>
                  </a:cubicBezTo>
                  <a:cubicBezTo>
                    <a:pt x="1176" y="1423"/>
                    <a:pt x="1176" y="1423"/>
                    <a:pt x="1176" y="1412"/>
                  </a:cubicBezTo>
                  <a:cubicBezTo>
                    <a:pt x="1176" y="1401"/>
                    <a:pt x="1176" y="1378"/>
                    <a:pt x="1198" y="1367"/>
                  </a:cubicBezTo>
                  <a:cubicBezTo>
                    <a:pt x="1198" y="1367"/>
                    <a:pt x="1198" y="1367"/>
                    <a:pt x="1198" y="1356"/>
                  </a:cubicBezTo>
                  <a:cubicBezTo>
                    <a:pt x="1176" y="1345"/>
                    <a:pt x="1176" y="1322"/>
                    <a:pt x="1187" y="1300"/>
                  </a:cubicBezTo>
                  <a:cubicBezTo>
                    <a:pt x="1187" y="1278"/>
                    <a:pt x="1198" y="1266"/>
                    <a:pt x="1221" y="1255"/>
                  </a:cubicBezTo>
                  <a:cubicBezTo>
                    <a:pt x="1232" y="1255"/>
                    <a:pt x="1232" y="1244"/>
                    <a:pt x="1243" y="1222"/>
                  </a:cubicBezTo>
                  <a:cubicBezTo>
                    <a:pt x="1243" y="1210"/>
                    <a:pt x="1266" y="1165"/>
                    <a:pt x="1300" y="1165"/>
                  </a:cubicBezTo>
                  <a:cubicBezTo>
                    <a:pt x="1311" y="1165"/>
                    <a:pt x="1322" y="1165"/>
                    <a:pt x="1333" y="1177"/>
                  </a:cubicBezTo>
                  <a:cubicBezTo>
                    <a:pt x="1333" y="1188"/>
                    <a:pt x="1344" y="1188"/>
                    <a:pt x="1344" y="1188"/>
                  </a:cubicBezTo>
                  <a:cubicBezTo>
                    <a:pt x="1344" y="1177"/>
                    <a:pt x="1333" y="1154"/>
                    <a:pt x="1367" y="1143"/>
                  </a:cubicBezTo>
                  <a:cubicBezTo>
                    <a:pt x="1378" y="1132"/>
                    <a:pt x="1378" y="1132"/>
                    <a:pt x="1367" y="1109"/>
                  </a:cubicBezTo>
                  <a:lnTo>
                    <a:pt x="1367" y="1098"/>
                  </a:lnTo>
                  <a:cubicBezTo>
                    <a:pt x="1367" y="1087"/>
                    <a:pt x="1367" y="1087"/>
                    <a:pt x="1367" y="1087"/>
                  </a:cubicBezTo>
                  <a:cubicBezTo>
                    <a:pt x="1356" y="1087"/>
                    <a:pt x="1356" y="1087"/>
                    <a:pt x="1356" y="1087"/>
                  </a:cubicBezTo>
                  <a:cubicBezTo>
                    <a:pt x="1344" y="1098"/>
                    <a:pt x="1322" y="1109"/>
                    <a:pt x="1300" y="1109"/>
                  </a:cubicBezTo>
                  <a:cubicBezTo>
                    <a:pt x="1255" y="1109"/>
                    <a:pt x="1232" y="1098"/>
                    <a:pt x="1221" y="1065"/>
                  </a:cubicBezTo>
                  <a:lnTo>
                    <a:pt x="1221" y="1053"/>
                  </a:lnTo>
                  <a:cubicBezTo>
                    <a:pt x="1221" y="1053"/>
                    <a:pt x="1210" y="1053"/>
                    <a:pt x="1198" y="1053"/>
                  </a:cubicBezTo>
                  <a:cubicBezTo>
                    <a:pt x="1187" y="1053"/>
                    <a:pt x="1187" y="1053"/>
                    <a:pt x="1187" y="1053"/>
                  </a:cubicBezTo>
                  <a:cubicBezTo>
                    <a:pt x="1154" y="1053"/>
                    <a:pt x="1143" y="1031"/>
                    <a:pt x="1131" y="1020"/>
                  </a:cubicBezTo>
                  <a:cubicBezTo>
                    <a:pt x="1131" y="1009"/>
                    <a:pt x="1131" y="998"/>
                    <a:pt x="1120" y="998"/>
                  </a:cubicBezTo>
                  <a:cubicBezTo>
                    <a:pt x="1075" y="975"/>
                    <a:pt x="1075" y="908"/>
                    <a:pt x="1087" y="874"/>
                  </a:cubicBezTo>
                  <a:cubicBezTo>
                    <a:pt x="1087" y="852"/>
                    <a:pt x="1109" y="852"/>
                    <a:pt x="1131" y="840"/>
                  </a:cubicBezTo>
                  <a:lnTo>
                    <a:pt x="1131" y="840"/>
                  </a:lnTo>
                  <a:lnTo>
                    <a:pt x="1131" y="840"/>
                  </a:lnTo>
                  <a:cubicBezTo>
                    <a:pt x="1143" y="829"/>
                    <a:pt x="1131" y="818"/>
                    <a:pt x="1131" y="807"/>
                  </a:cubicBezTo>
                  <a:cubicBezTo>
                    <a:pt x="1131" y="773"/>
                    <a:pt x="1131" y="729"/>
                    <a:pt x="1143" y="706"/>
                  </a:cubicBezTo>
                  <a:cubicBezTo>
                    <a:pt x="1154" y="684"/>
                    <a:pt x="1165" y="661"/>
                    <a:pt x="1176" y="650"/>
                  </a:cubicBezTo>
                  <a:cubicBezTo>
                    <a:pt x="1187" y="639"/>
                    <a:pt x="1198" y="616"/>
                    <a:pt x="1198" y="605"/>
                  </a:cubicBezTo>
                  <a:cubicBezTo>
                    <a:pt x="1198" y="605"/>
                    <a:pt x="1198" y="605"/>
                    <a:pt x="1198" y="594"/>
                  </a:cubicBezTo>
                  <a:cubicBezTo>
                    <a:pt x="1198" y="571"/>
                    <a:pt x="1210" y="560"/>
                    <a:pt x="1243" y="538"/>
                  </a:cubicBezTo>
                  <a:lnTo>
                    <a:pt x="1243" y="538"/>
                  </a:lnTo>
                  <a:cubicBezTo>
                    <a:pt x="1243" y="538"/>
                    <a:pt x="1243" y="527"/>
                    <a:pt x="1232" y="527"/>
                  </a:cubicBezTo>
                  <a:cubicBezTo>
                    <a:pt x="1221" y="516"/>
                    <a:pt x="1210" y="516"/>
                    <a:pt x="1187" y="516"/>
                  </a:cubicBezTo>
                  <a:cubicBezTo>
                    <a:pt x="1165" y="504"/>
                    <a:pt x="1143" y="504"/>
                    <a:pt x="1131" y="493"/>
                  </a:cubicBezTo>
                  <a:cubicBezTo>
                    <a:pt x="1120" y="493"/>
                    <a:pt x="1109" y="482"/>
                    <a:pt x="1109" y="482"/>
                  </a:cubicBezTo>
                  <a:cubicBezTo>
                    <a:pt x="1098" y="471"/>
                    <a:pt x="1098" y="471"/>
                    <a:pt x="1087" y="471"/>
                  </a:cubicBezTo>
                  <a:cubicBezTo>
                    <a:pt x="1075" y="482"/>
                    <a:pt x="1064" y="493"/>
                    <a:pt x="1064" y="516"/>
                  </a:cubicBezTo>
                  <a:cubicBezTo>
                    <a:pt x="1053" y="538"/>
                    <a:pt x="1031" y="560"/>
                    <a:pt x="1008" y="560"/>
                  </a:cubicBezTo>
                  <a:cubicBezTo>
                    <a:pt x="997" y="560"/>
                    <a:pt x="986" y="549"/>
                    <a:pt x="963" y="538"/>
                  </a:cubicBezTo>
                  <a:cubicBezTo>
                    <a:pt x="963" y="538"/>
                    <a:pt x="952" y="538"/>
                    <a:pt x="941" y="527"/>
                  </a:cubicBezTo>
                  <a:cubicBezTo>
                    <a:pt x="918" y="516"/>
                    <a:pt x="885" y="504"/>
                    <a:pt x="874" y="471"/>
                  </a:cubicBezTo>
                  <a:cubicBezTo>
                    <a:pt x="874" y="471"/>
                    <a:pt x="818" y="336"/>
                    <a:pt x="851" y="291"/>
                  </a:cubicBezTo>
                  <a:cubicBezTo>
                    <a:pt x="851" y="280"/>
                    <a:pt x="862" y="280"/>
                    <a:pt x="874" y="280"/>
                  </a:cubicBezTo>
                  <a:lnTo>
                    <a:pt x="874" y="280"/>
                  </a:lnTo>
                  <a:cubicBezTo>
                    <a:pt x="896" y="280"/>
                    <a:pt x="918" y="291"/>
                    <a:pt x="941" y="303"/>
                  </a:cubicBezTo>
                  <a:cubicBezTo>
                    <a:pt x="941" y="314"/>
                    <a:pt x="941" y="314"/>
                    <a:pt x="952" y="314"/>
                  </a:cubicBezTo>
                  <a:lnTo>
                    <a:pt x="952" y="314"/>
                  </a:lnTo>
                  <a:cubicBezTo>
                    <a:pt x="952" y="303"/>
                    <a:pt x="963" y="291"/>
                    <a:pt x="974" y="280"/>
                  </a:cubicBezTo>
                  <a:cubicBezTo>
                    <a:pt x="974" y="269"/>
                    <a:pt x="986" y="258"/>
                    <a:pt x="986" y="258"/>
                  </a:cubicBezTo>
                  <a:cubicBezTo>
                    <a:pt x="986" y="258"/>
                    <a:pt x="986" y="258"/>
                    <a:pt x="974" y="258"/>
                  </a:cubicBezTo>
                  <a:cubicBezTo>
                    <a:pt x="974" y="258"/>
                    <a:pt x="874" y="247"/>
                    <a:pt x="851" y="213"/>
                  </a:cubicBezTo>
                  <a:cubicBezTo>
                    <a:pt x="840" y="202"/>
                    <a:pt x="840" y="191"/>
                    <a:pt x="840" y="179"/>
                  </a:cubicBezTo>
                  <a:cubicBezTo>
                    <a:pt x="862" y="101"/>
                    <a:pt x="862" y="67"/>
                    <a:pt x="862" y="56"/>
                  </a:cubicBezTo>
                  <a:cubicBezTo>
                    <a:pt x="851" y="45"/>
                    <a:pt x="840" y="34"/>
                    <a:pt x="818" y="34"/>
                  </a:cubicBezTo>
                  <a:lnTo>
                    <a:pt x="806" y="45"/>
                  </a:lnTo>
                  <a:cubicBezTo>
                    <a:pt x="795" y="56"/>
                    <a:pt x="773" y="123"/>
                    <a:pt x="773" y="146"/>
                  </a:cubicBezTo>
                  <a:cubicBezTo>
                    <a:pt x="784" y="179"/>
                    <a:pt x="762" y="247"/>
                    <a:pt x="728" y="258"/>
                  </a:cubicBezTo>
                  <a:cubicBezTo>
                    <a:pt x="717" y="258"/>
                    <a:pt x="717" y="258"/>
                    <a:pt x="717" y="258"/>
                  </a:cubicBezTo>
                  <a:cubicBezTo>
                    <a:pt x="705" y="291"/>
                    <a:pt x="683" y="314"/>
                    <a:pt x="661" y="314"/>
                  </a:cubicBezTo>
                  <a:cubicBezTo>
                    <a:pt x="649" y="314"/>
                    <a:pt x="638" y="336"/>
                    <a:pt x="627" y="370"/>
                  </a:cubicBezTo>
                  <a:cubicBezTo>
                    <a:pt x="627" y="392"/>
                    <a:pt x="605" y="426"/>
                    <a:pt x="582" y="437"/>
                  </a:cubicBezTo>
                  <a:cubicBezTo>
                    <a:pt x="605" y="448"/>
                    <a:pt x="638" y="482"/>
                    <a:pt x="638" y="493"/>
                  </a:cubicBezTo>
                  <a:cubicBezTo>
                    <a:pt x="649" y="527"/>
                    <a:pt x="638" y="594"/>
                    <a:pt x="593" y="639"/>
                  </a:cubicBezTo>
                  <a:cubicBezTo>
                    <a:pt x="593" y="650"/>
                    <a:pt x="582" y="650"/>
                    <a:pt x="571" y="661"/>
                  </a:cubicBezTo>
                  <a:cubicBezTo>
                    <a:pt x="560" y="672"/>
                    <a:pt x="526" y="717"/>
                    <a:pt x="526" y="717"/>
                  </a:cubicBezTo>
                  <a:cubicBezTo>
                    <a:pt x="549" y="740"/>
                    <a:pt x="560" y="773"/>
                    <a:pt x="571" y="807"/>
                  </a:cubicBezTo>
                  <a:cubicBezTo>
                    <a:pt x="571" y="818"/>
                    <a:pt x="582" y="829"/>
                    <a:pt x="582" y="829"/>
                  </a:cubicBezTo>
                  <a:cubicBezTo>
                    <a:pt x="582" y="829"/>
                    <a:pt x="593" y="829"/>
                    <a:pt x="605" y="829"/>
                  </a:cubicBezTo>
                  <a:lnTo>
                    <a:pt x="616" y="829"/>
                  </a:lnTo>
                  <a:cubicBezTo>
                    <a:pt x="627" y="829"/>
                    <a:pt x="627" y="818"/>
                    <a:pt x="649" y="818"/>
                  </a:cubicBezTo>
                  <a:cubicBezTo>
                    <a:pt x="672" y="818"/>
                    <a:pt x="717" y="829"/>
                    <a:pt x="739" y="840"/>
                  </a:cubicBezTo>
                  <a:cubicBezTo>
                    <a:pt x="762" y="852"/>
                    <a:pt x="762" y="874"/>
                    <a:pt x="762" y="885"/>
                  </a:cubicBezTo>
                  <a:cubicBezTo>
                    <a:pt x="762" y="896"/>
                    <a:pt x="762" y="896"/>
                    <a:pt x="762" y="896"/>
                  </a:cubicBezTo>
                  <a:cubicBezTo>
                    <a:pt x="784" y="896"/>
                    <a:pt x="795" y="919"/>
                    <a:pt x="806" y="941"/>
                  </a:cubicBezTo>
                  <a:cubicBezTo>
                    <a:pt x="806" y="941"/>
                    <a:pt x="806" y="953"/>
                    <a:pt x="818" y="953"/>
                  </a:cubicBezTo>
                  <a:lnTo>
                    <a:pt x="818" y="953"/>
                  </a:lnTo>
                  <a:lnTo>
                    <a:pt x="818" y="953"/>
                  </a:lnTo>
                  <a:cubicBezTo>
                    <a:pt x="862" y="953"/>
                    <a:pt x="896" y="986"/>
                    <a:pt x="896" y="1020"/>
                  </a:cubicBezTo>
                  <a:cubicBezTo>
                    <a:pt x="896" y="1020"/>
                    <a:pt x="907" y="1031"/>
                    <a:pt x="952" y="1042"/>
                  </a:cubicBezTo>
                  <a:cubicBezTo>
                    <a:pt x="986" y="1053"/>
                    <a:pt x="1008" y="1076"/>
                    <a:pt x="1008" y="1098"/>
                  </a:cubicBezTo>
                  <a:cubicBezTo>
                    <a:pt x="1008" y="1109"/>
                    <a:pt x="997" y="1143"/>
                    <a:pt x="952" y="1143"/>
                  </a:cubicBezTo>
                  <a:lnTo>
                    <a:pt x="952" y="1143"/>
                  </a:lnTo>
                  <a:cubicBezTo>
                    <a:pt x="930" y="1132"/>
                    <a:pt x="907" y="1132"/>
                    <a:pt x="896" y="1132"/>
                  </a:cubicBezTo>
                  <a:cubicBezTo>
                    <a:pt x="885" y="1132"/>
                    <a:pt x="862" y="1132"/>
                    <a:pt x="851" y="1132"/>
                  </a:cubicBezTo>
                  <a:lnTo>
                    <a:pt x="851" y="1132"/>
                  </a:lnTo>
                  <a:cubicBezTo>
                    <a:pt x="851" y="1154"/>
                    <a:pt x="840" y="1177"/>
                    <a:pt x="829" y="1199"/>
                  </a:cubicBezTo>
                  <a:cubicBezTo>
                    <a:pt x="818" y="1210"/>
                    <a:pt x="795" y="1222"/>
                    <a:pt x="773" y="1222"/>
                  </a:cubicBezTo>
                  <a:cubicBezTo>
                    <a:pt x="750" y="1233"/>
                    <a:pt x="728" y="1222"/>
                    <a:pt x="717" y="1199"/>
                  </a:cubicBezTo>
                  <a:cubicBezTo>
                    <a:pt x="705" y="1210"/>
                    <a:pt x="683" y="1233"/>
                    <a:pt x="672" y="1244"/>
                  </a:cubicBezTo>
                  <a:cubicBezTo>
                    <a:pt x="672" y="1255"/>
                    <a:pt x="661" y="1255"/>
                    <a:pt x="661" y="1266"/>
                  </a:cubicBezTo>
                  <a:cubicBezTo>
                    <a:pt x="627" y="1289"/>
                    <a:pt x="616" y="1300"/>
                    <a:pt x="593" y="1300"/>
                  </a:cubicBezTo>
                  <a:cubicBezTo>
                    <a:pt x="582" y="1300"/>
                    <a:pt x="560" y="1300"/>
                    <a:pt x="549" y="1278"/>
                  </a:cubicBezTo>
                  <a:cubicBezTo>
                    <a:pt x="549" y="1266"/>
                    <a:pt x="538" y="1266"/>
                    <a:pt x="526" y="1266"/>
                  </a:cubicBezTo>
                  <a:cubicBezTo>
                    <a:pt x="515" y="1255"/>
                    <a:pt x="504" y="1244"/>
                    <a:pt x="481" y="1233"/>
                  </a:cubicBezTo>
                  <a:cubicBezTo>
                    <a:pt x="481" y="1222"/>
                    <a:pt x="470" y="1222"/>
                    <a:pt x="459" y="1210"/>
                  </a:cubicBezTo>
                  <a:cubicBezTo>
                    <a:pt x="448" y="1199"/>
                    <a:pt x="425" y="1188"/>
                    <a:pt x="414" y="1154"/>
                  </a:cubicBezTo>
                  <a:cubicBezTo>
                    <a:pt x="403" y="1143"/>
                    <a:pt x="403" y="1132"/>
                    <a:pt x="392" y="1121"/>
                  </a:cubicBezTo>
                  <a:cubicBezTo>
                    <a:pt x="380" y="1098"/>
                    <a:pt x="369" y="1065"/>
                    <a:pt x="347" y="1053"/>
                  </a:cubicBezTo>
                  <a:cubicBezTo>
                    <a:pt x="313" y="1031"/>
                    <a:pt x="291" y="1031"/>
                    <a:pt x="291" y="1031"/>
                  </a:cubicBezTo>
                  <a:lnTo>
                    <a:pt x="291" y="1031"/>
                  </a:lnTo>
                  <a:cubicBezTo>
                    <a:pt x="291" y="1042"/>
                    <a:pt x="291" y="1053"/>
                    <a:pt x="280" y="1076"/>
                  </a:cubicBezTo>
                  <a:cubicBezTo>
                    <a:pt x="280" y="1087"/>
                    <a:pt x="280" y="1098"/>
                    <a:pt x="280" y="1109"/>
                  </a:cubicBezTo>
                  <a:cubicBezTo>
                    <a:pt x="291" y="1109"/>
                    <a:pt x="302" y="1121"/>
                    <a:pt x="313" y="1132"/>
                  </a:cubicBezTo>
                  <a:cubicBezTo>
                    <a:pt x="325" y="1143"/>
                    <a:pt x="325" y="1177"/>
                    <a:pt x="313" y="1199"/>
                  </a:cubicBezTo>
                  <a:cubicBezTo>
                    <a:pt x="302" y="1233"/>
                    <a:pt x="291" y="1244"/>
                    <a:pt x="291" y="1255"/>
                  </a:cubicBezTo>
                  <a:cubicBezTo>
                    <a:pt x="302" y="1266"/>
                    <a:pt x="302" y="1266"/>
                    <a:pt x="313" y="1266"/>
                  </a:cubicBezTo>
                  <a:cubicBezTo>
                    <a:pt x="325" y="1289"/>
                    <a:pt x="313" y="1356"/>
                    <a:pt x="302" y="1401"/>
                  </a:cubicBezTo>
                  <a:cubicBezTo>
                    <a:pt x="302" y="1434"/>
                    <a:pt x="291" y="1457"/>
                    <a:pt x="257" y="1479"/>
                  </a:cubicBezTo>
                  <a:cubicBezTo>
                    <a:pt x="257" y="1479"/>
                    <a:pt x="246" y="1502"/>
                    <a:pt x="246" y="1524"/>
                  </a:cubicBezTo>
                  <a:cubicBezTo>
                    <a:pt x="235" y="1547"/>
                    <a:pt x="246" y="1558"/>
                    <a:pt x="246" y="1558"/>
                  </a:cubicBezTo>
                  <a:cubicBezTo>
                    <a:pt x="269" y="1580"/>
                    <a:pt x="269" y="1602"/>
                    <a:pt x="269" y="1614"/>
                  </a:cubicBezTo>
                  <a:cubicBezTo>
                    <a:pt x="269" y="1625"/>
                    <a:pt x="269" y="1625"/>
                    <a:pt x="269" y="1636"/>
                  </a:cubicBezTo>
                  <a:cubicBezTo>
                    <a:pt x="291" y="1647"/>
                    <a:pt x="302" y="1681"/>
                    <a:pt x="302" y="1703"/>
                  </a:cubicBezTo>
                  <a:cubicBezTo>
                    <a:pt x="302" y="1726"/>
                    <a:pt x="291" y="1737"/>
                    <a:pt x="280" y="1748"/>
                  </a:cubicBezTo>
                  <a:cubicBezTo>
                    <a:pt x="280" y="1760"/>
                    <a:pt x="269" y="1760"/>
                    <a:pt x="257" y="1760"/>
                  </a:cubicBezTo>
                  <a:cubicBezTo>
                    <a:pt x="246" y="1760"/>
                    <a:pt x="235" y="1748"/>
                    <a:pt x="212" y="1737"/>
                  </a:cubicBezTo>
                  <a:cubicBezTo>
                    <a:pt x="201" y="1726"/>
                    <a:pt x="179" y="1715"/>
                    <a:pt x="167" y="1715"/>
                  </a:cubicBezTo>
                  <a:lnTo>
                    <a:pt x="167" y="1715"/>
                  </a:lnTo>
                  <a:cubicBezTo>
                    <a:pt x="156" y="1715"/>
                    <a:pt x="156" y="1715"/>
                    <a:pt x="156" y="1737"/>
                  </a:cubicBezTo>
                  <a:lnTo>
                    <a:pt x="156" y="1737"/>
                  </a:lnTo>
                  <a:cubicBezTo>
                    <a:pt x="145" y="1760"/>
                    <a:pt x="123" y="1771"/>
                    <a:pt x="100" y="1782"/>
                  </a:cubicBezTo>
                  <a:cubicBezTo>
                    <a:pt x="89" y="1782"/>
                    <a:pt x="78" y="1782"/>
                    <a:pt x="67" y="1793"/>
                  </a:cubicBezTo>
                  <a:cubicBezTo>
                    <a:pt x="67" y="1804"/>
                    <a:pt x="56" y="1815"/>
                    <a:pt x="56" y="1827"/>
                  </a:cubicBezTo>
                  <a:cubicBezTo>
                    <a:pt x="56" y="1838"/>
                    <a:pt x="56" y="1838"/>
                    <a:pt x="56" y="1849"/>
                  </a:cubicBezTo>
                  <a:cubicBezTo>
                    <a:pt x="56" y="1860"/>
                    <a:pt x="56" y="1860"/>
                    <a:pt x="56" y="1860"/>
                  </a:cubicBezTo>
                  <a:cubicBezTo>
                    <a:pt x="56" y="1860"/>
                    <a:pt x="56" y="1860"/>
                    <a:pt x="67" y="1860"/>
                  </a:cubicBezTo>
                  <a:cubicBezTo>
                    <a:pt x="67" y="1860"/>
                    <a:pt x="67" y="1871"/>
                    <a:pt x="78" y="1871"/>
                  </a:cubicBezTo>
                  <a:cubicBezTo>
                    <a:pt x="78" y="1871"/>
                    <a:pt x="89" y="1871"/>
                    <a:pt x="100" y="1883"/>
                  </a:cubicBezTo>
                  <a:cubicBezTo>
                    <a:pt x="123" y="1894"/>
                    <a:pt x="156" y="1905"/>
                    <a:pt x="156" y="1927"/>
                  </a:cubicBezTo>
                  <a:cubicBezTo>
                    <a:pt x="167" y="1939"/>
                    <a:pt x="167" y="1961"/>
                    <a:pt x="167" y="1972"/>
                  </a:cubicBezTo>
                  <a:lnTo>
                    <a:pt x="167" y="1984"/>
                  </a:lnTo>
                  <a:lnTo>
                    <a:pt x="167" y="1984"/>
                  </a:lnTo>
                  <a:cubicBezTo>
                    <a:pt x="179" y="1984"/>
                    <a:pt x="179" y="1984"/>
                    <a:pt x="190" y="1984"/>
                  </a:cubicBezTo>
                  <a:cubicBezTo>
                    <a:pt x="224" y="1984"/>
                    <a:pt x="224" y="1995"/>
                    <a:pt x="224" y="2006"/>
                  </a:cubicBezTo>
                  <a:cubicBezTo>
                    <a:pt x="235" y="2006"/>
                    <a:pt x="235" y="2017"/>
                    <a:pt x="235" y="2017"/>
                  </a:cubicBezTo>
                  <a:cubicBezTo>
                    <a:pt x="235" y="2029"/>
                    <a:pt x="235" y="2051"/>
                    <a:pt x="246" y="2051"/>
                  </a:cubicBezTo>
                  <a:cubicBezTo>
                    <a:pt x="257" y="2051"/>
                    <a:pt x="269" y="2062"/>
                    <a:pt x="280" y="2062"/>
                  </a:cubicBezTo>
                  <a:cubicBezTo>
                    <a:pt x="280" y="2073"/>
                    <a:pt x="291" y="2073"/>
                    <a:pt x="291" y="2073"/>
                  </a:cubicBezTo>
                  <a:lnTo>
                    <a:pt x="302" y="2073"/>
                  </a:lnTo>
                  <a:cubicBezTo>
                    <a:pt x="313" y="2062"/>
                    <a:pt x="325" y="2062"/>
                    <a:pt x="325" y="2051"/>
                  </a:cubicBezTo>
                  <a:cubicBezTo>
                    <a:pt x="336" y="2040"/>
                    <a:pt x="358" y="2040"/>
                    <a:pt x="369" y="2040"/>
                  </a:cubicBezTo>
                  <a:lnTo>
                    <a:pt x="369" y="2040"/>
                  </a:lnTo>
                  <a:cubicBezTo>
                    <a:pt x="369" y="2040"/>
                    <a:pt x="380" y="2029"/>
                    <a:pt x="392" y="2029"/>
                  </a:cubicBezTo>
                  <a:cubicBezTo>
                    <a:pt x="392" y="2029"/>
                    <a:pt x="403" y="2029"/>
                    <a:pt x="414" y="2029"/>
                  </a:cubicBezTo>
                  <a:cubicBezTo>
                    <a:pt x="425" y="2029"/>
                    <a:pt x="436" y="2029"/>
                    <a:pt x="448" y="2040"/>
                  </a:cubicBezTo>
                  <a:cubicBezTo>
                    <a:pt x="448" y="2051"/>
                    <a:pt x="459" y="2062"/>
                    <a:pt x="459" y="2084"/>
                  </a:cubicBezTo>
                  <a:lnTo>
                    <a:pt x="470" y="2096"/>
                  </a:lnTo>
                  <a:cubicBezTo>
                    <a:pt x="470" y="2096"/>
                    <a:pt x="481" y="2096"/>
                    <a:pt x="493" y="2096"/>
                  </a:cubicBezTo>
                  <a:close/>
                  <a:moveTo>
                    <a:pt x="504" y="448"/>
                  </a:moveTo>
                  <a:lnTo>
                    <a:pt x="504" y="448"/>
                  </a:lnTo>
                  <a:lnTo>
                    <a:pt x="504" y="448"/>
                  </a:lnTo>
                  <a:cubicBezTo>
                    <a:pt x="515" y="448"/>
                    <a:pt x="538" y="448"/>
                    <a:pt x="549" y="437"/>
                  </a:cubicBezTo>
                  <a:lnTo>
                    <a:pt x="549" y="437"/>
                  </a:lnTo>
                  <a:lnTo>
                    <a:pt x="549" y="437"/>
                  </a:lnTo>
                  <a:lnTo>
                    <a:pt x="538" y="437"/>
                  </a:lnTo>
                  <a:cubicBezTo>
                    <a:pt x="515" y="437"/>
                    <a:pt x="504" y="448"/>
                    <a:pt x="504" y="448"/>
                  </a:cubicBezTo>
                  <a:close/>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2" name="Freeform 80">
              <a:extLst>
                <a:ext uri="{FF2B5EF4-FFF2-40B4-BE49-F238E27FC236}">
                  <a16:creationId xmlns:a16="http://schemas.microsoft.com/office/drawing/2014/main" id="{EC2D386B-4525-734B-B815-1B220DB7957A}"/>
                </a:ext>
              </a:extLst>
            </p:cNvPr>
            <p:cNvSpPr>
              <a:spLocks noChangeArrowheads="1"/>
            </p:cNvSpPr>
            <p:nvPr/>
          </p:nvSpPr>
          <p:spPr bwMode="auto">
            <a:xfrm>
              <a:off x="5221288" y="4006850"/>
              <a:ext cx="392112" cy="436563"/>
            </a:xfrm>
            <a:custGeom>
              <a:avLst/>
              <a:gdLst>
                <a:gd name="T0" fmla="*/ 369 w 1088"/>
                <a:gd name="T1" fmla="*/ 1187 h 1211"/>
                <a:gd name="T2" fmla="*/ 246 w 1088"/>
                <a:gd name="T3" fmla="*/ 1098 h 1211"/>
                <a:gd name="T4" fmla="*/ 235 w 1088"/>
                <a:gd name="T5" fmla="*/ 1064 h 1211"/>
                <a:gd name="T6" fmla="*/ 101 w 1088"/>
                <a:gd name="T7" fmla="*/ 974 h 1211"/>
                <a:gd name="T8" fmla="*/ 56 w 1088"/>
                <a:gd name="T9" fmla="*/ 750 h 1211"/>
                <a:gd name="T10" fmla="*/ 101 w 1088"/>
                <a:gd name="T11" fmla="*/ 549 h 1211"/>
                <a:gd name="T12" fmla="*/ 179 w 1088"/>
                <a:gd name="T13" fmla="*/ 582 h 1211"/>
                <a:gd name="T14" fmla="*/ 269 w 1088"/>
                <a:gd name="T15" fmla="*/ 526 h 1211"/>
                <a:gd name="T16" fmla="*/ 347 w 1088"/>
                <a:gd name="T17" fmla="*/ 504 h 1211"/>
                <a:gd name="T18" fmla="*/ 381 w 1088"/>
                <a:gd name="T19" fmla="*/ 425 h 1211"/>
                <a:gd name="T20" fmla="*/ 470 w 1088"/>
                <a:gd name="T21" fmla="*/ 358 h 1211"/>
                <a:gd name="T22" fmla="*/ 549 w 1088"/>
                <a:gd name="T23" fmla="*/ 380 h 1211"/>
                <a:gd name="T24" fmla="*/ 605 w 1088"/>
                <a:gd name="T25" fmla="*/ 313 h 1211"/>
                <a:gd name="T26" fmla="*/ 538 w 1088"/>
                <a:gd name="T27" fmla="*/ 156 h 1211"/>
                <a:gd name="T28" fmla="*/ 661 w 1088"/>
                <a:gd name="T29" fmla="*/ 78 h 1211"/>
                <a:gd name="T30" fmla="*/ 874 w 1088"/>
                <a:gd name="T31" fmla="*/ 78 h 1211"/>
                <a:gd name="T32" fmla="*/ 1008 w 1088"/>
                <a:gd name="T33" fmla="*/ 44 h 1211"/>
                <a:gd name="T34" fmla="*/ 1042 w 1088"/>
                <a:gd name="T35" fmla="*/ 280 h 1211"/>
                <a:gd name="T36" fmla="*/ 986 w 1088"/>
                <a:gd name="T37" fmla="*/ 425 h 1211"/>
                <a:gd name="T38" fmla="*/ 885 w 1088"/>
                <a:gd name="T39" fmla="*/ 448 h 1211"/>
                <a:gd name="T40" fmla="*/ 840 w 1088"/>
                <a:gd name="T41" fmla="*/ 459 h 1211"/>
                <a:gd name="T42" fmla="*/ 807 w 1088"/>
                <a:gd name="T43" fmla="*/ 616 h 1211"/>
                <a:gd name="T44" fmla="*/ 773 w 1088"/>
                <a:gd name="T45" fmla="*/ 638 h 1211"/>
                <a:gd name="T46" fmla="*/ 638 w 1088"/>
                <a:gd name="T47" fmla="*/ 851 h 1211"/>
                <a:gd name="T48" fmla="*/ 560 w 1088"/>
                <a:gd name="T49" fmla="*/ 1053 h 1211"/>
                <a:gd name="T50" fmla="*/ 504 w 1088"/>
                <a:gd name="T51" fmla="*/ 1053 h 1211"/>
                <a:gd name="T52" fmla="*/ 381 w 1088"/>
                <a:gd name="T53" fmla="*/ 1210 h 1211"/>
                <a:gd name="T54" fmla="*/ 302 w 1088"/>
                <a:gd name="T55" fmla="*/ 1087 h 1211"/>
                <a:gd name="T56" fmla="*/ 437 w 1088"/>
                <a:gd name="T57" fmla="*/ 1154 h 1211"/>
                <a:gd name="T58" fmla="*/ 515 w 1088"/>
                <a:gd name="T59" fmla="*/ 997 h 1211"/>
                <a:gd name="T60" fmla="*/ 582 w 1088"/>
                <a:gd name="T61" fmla="*/ 829 h 1211"/>
                <a:gd name="T62" fmla="*/ 717 w 1088"/>
                <a:gd name="T63" fmla="*/ 750 h 1211"/>
                <a:gd name="T64" fmla="*/ 784 w 1088"/>
                <a:gd name="T65" fmla="*/ 571 h 1211"/>
                <a:gd name="T66" fmla="*/ 829 w 1088"/>
                <a:gd name="T67" fmla="*/ 515 h 1211"/>
                <a:gd name="T68" fmla="*/ 851 w 1088"/>
                <a:gd name="T69" fmla="*/ 392 h 1211"/>
                <a:gd name="T70" fmla="*/ 986 w 1088"/>
                <a:gd name="T71" fmla="*/ 380 h 1211"/>
                <a:gd name="T72" fmla="*/ 986 w 1088"/>
                <a:gd name="T73" fmla="*/ 179 h 1211"/>
                <a:gd name="T74" fmla="*/ 952 w 1088"/>
                <a:gd name="T75" fmla="*/ 56 h 1211"/>
                <a:gd name="T76" fmla="*/ 863 w 1088"/>
                <a:gd name="T77" fmla="*/ 156 h 1211"/>
                <a:gd name="T78" fmla="*/ 627 w 1088"/>
                <a:gd name="T79" fmla="*/ 111 h 1211"/>
                <a:gd name="T80" fmla="*/ 594 w 1088"/>
                <a:gd name="T81" fmla="*/ 268 h 1211"/>
                <a:gd name="T82" fmla="*/ 650 w 1088"/>
                <a:gd name="T83" fmla="*/ 347 h 1211"/>
                <a:gd name="T84" fmla="*/ 538 w 1088"/>
                <a:gd name="T85" fmla="*/ 425 h 1211"/>
                <a:gd name="T86" fmla="*/ 425 w 1088"/>
                <a:gd name="T87" fmla="*/ 414 h 1211"/>
                <a:gd name="T88" fmla="*/ 403 w 1088"/>
                <a:gd name="T89" fmla="*/ 538 h 1211"/>
                <a:gd name="T90" fmla="*/ 358 w 1088"/>
                <a:gd name="T91" fmla="*/ 593 h 1211"/>
                <a:gd name="T92" fmla="*/ 269 w 1088"/>
                <a:gd name="T93" fmla="*/ 571 h 1211"/>
                <a:gd name="T94" fmla="*/ 123 w 1088"/>
                <a:gd name="T95" fmla="*/ 605 h 1211"/>
                <a:gd name="T96" fmla="*/ 101 w 1088"/>
                <a:gd name="T97" fmla="*/ 739 h 1211"/>
                <a:gd name="T98" fmla="*/ 145 w 1088"/>
                <a:gd name="T99" fmla="*/ 952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8" h="1211">
                  <a:moveTo>
                    <a:pt x="381" y="1210"/>
                  </a:moveTo>
                  <a:lnTo>
                    <a:pt x="381" y="1210"/>
                  </a:lnTo>
                  <a:cubicBezTo>
                    <a:pt x="369" y="1210"/>
                    <a:pt x="369" y="1210"/>
                    <a:pt x="369" y="1210"/>
                  </a:cubicBezTo>
                  <a:cubicBezTo>
                    <a:pt x="369" y="1187"/>
                    <a:pt x="369" y="1187"/>
                    <a:pt x="369" y="1187"/>
                  </a:cubicBezTo>
                  <a:lnTo>
                    <a:pt x="358" y="1187"/>
                  </a:lnTo>
                  <a:cubicBezTo>
                    <a:pt x="347" y="1176"/>
                    <a:pt x="336" y="1176"/>
                    <a:pt x="325" y="1165"/>
                  </a:cubicBezTo>
                  <a:cubicBezTo>
                    <a:pt x="314" y="1154"/>
                    <a:pt x="302" y="1142"/>
                    <a:pt x="280" y="1131"/>
                  </a:cubicBezTo>
                  <a:cubicBezTo>
                    <a:pt x="269" y="1120"/>
                    <a:pt x="257" y="1109"/>
                    <a:pt x="246" y="1098"/>
                  </a:cubicBezTo>
                  <a:cubicBezTo>
                    <a:pt x="235" y="1087"/>
                    <a:pt x="212" y="1075"/>
                    <a:pt x="212" y="1075"/>
                  </a:cubicBezTo>
                  <a:lnTo>
                    <a:pt x="212" y="1075"/>
                  </a:lnTo>
                  <a:cubicBezTo>
                    <a:pt x="224" y="1075"/>
                    <a:pt x="224" y="1075"/>
                    <a:pt x="224" y="1064"/>
                  </a:cubicBezTo>
                  <a:cubicBezTo>
                    <a:pt x="235" y="1064"/>
                    <a:pt x="235" y="1064"/>
                    <a:pt x="235" y="1064"/>
                  </a:cubicBezTo>
                  <a:cubicBezTo>
                    <a:pt x="190" y="1064"/>
                    <a:pt x="190" y="1064"/>
                    <a:pt x="190" y="1064"/>
                  </a:cubicBezTo>
                  <a:cubicBezTo>
                    <a:pt x="179" y="1042"/>
                    <a:pt x="168" y="1008"/>
                    <a:pt x="168" y="997"/>
                  </a:cubicBezTo>
                  <a:cubicBezTo>
                    <a:pt x="156" y="997"/>
                    <a:pt x="145" y="997"/>
                    <a:pt x="145" y="997"/>
                  </a:cubicBezTo>
                  <a:cubicBezTo>
                    <a:pt x="123" y="997"/>
                    <a:pt x="112" y="986"/>
                    <a:pt x="101" y="974"/>
                  </a:cubicBezTo>
                  <a:cubicBezTo>
                    <a:pt x="101" y="974"/>
                    <a:pt x="101" y="963"/>
                    <a:pt x="101" y="952"/>
                  </a:cubicBezTo>
                  <a:cubicBezTo>
                    <a:pt x="101" y="941"/>
                    <a:pt x="89" y="840"/>
                    <a:pt x="89" y="818"/>
                  </a:cubicBezTo>
                  <a:cubicBezTo>
                    <a:pt x="67" y="818"/>
                    <a:pt x="56" y="806"/>
                    <a:pt x="56" y="784"/>
                  </a:cubicBezTo>
                  <a:cubicBezTo>
                    <a:pt x="45" y="773"/>
                    <a:pt x="45" y="762"/>
                    <a:pt x="56" y="750"/>
                  </a:cubicBezTo>
                  <a:cubicBezTo>
                    <a:pt x="56" y="750"/>
                    <a:pt x="56" y="750"/>
                    <a:pt x="45" y="750"/>
                  </a:cubicBezTo>
                  <a:cubicBezTo>
                    <a:pt x="22" y="750"/>
                    <a:pt x="11" y="728"/>
                    <a:pt x="0" y="705"/>
                  </a:cubicBezTo>
                  <a:cubicBezTo>
                    <a:pt x="0" y="683"/>
                    <a:pt x="11" y="638"/>
                    <a:pt x="45" y="627"/>
                  </a:cubicBezTo>
                  <a:cubicBezTo>
                    <a:pt x="56" y="616"/>
                    <a:pt x="89" y="571"/>
                    <a:pt x="101" y="549"/>
                  </a:cubicBezTo>
                  <a:cubicBezTo>
                    <a:pt x="145" y="549"/>
                    <a:pt x="145" y="549"/>
                    <a:pt x="145" y="549"/>
                  </a:cubicBezTo>
                  <a:cubicBezTo>
                    <a:pt x="145" y="549"/>
                    <a:pt x="145" y="549"/>
                    <a:pt x="134" y="549"/>
                  </a:cubicBezTo>
                  <a:cubicBezTo>
                    <a:pt x="134" y="549"/>
                    <a:pt x="145" y="560"/>
                    <a:pt x="156" y="571"/>
                  </a:cubicBezTo>
                  <a:cubicBezTo>
                    <a:pt x="156" y="582"/>
                    <a:pt x="168" y="582"/>
                    <a:pt x="179" y="582"/>
                  </a:cubicBezTo>
                  <a:cubicBezTo>
                    <a:pt x="190" y="582"/>
                    <a:pt x="201" y="571"/>
                    <a:pt x="212" y="571"/>
                  </a:cubicBezTo>
                  <a:cubicBezTo>
                    <a:pt x="224" y="560"/>
                    <a:pt x="224" y="560"/>
                    <a:pt x="224" y="549"/>
                  </a:cubicBezTo>
                  <a:cubicBezTo>
                    <a:pt x="235" y="538"/>
                    <a:pt x="246" y="526"/>
                    <a:pt x="269" y="526"/>
                  </a:cubicBezTo>
                  <a:lnTo>
                    <a:pt x="269" y="526"/>
                  </a:lnTo>
                  <a:cubicBezTo>
                    <a:pt x="280" y="526"/>
                    <a:pt x="280" y="526"/>
                    <a:pt x="280" y="526"/>
                  </a:cubicBezTo>
                  <a:cubicBezTo>
                    <a:pt x="291" y="538"/>
                    <a:pt x="302" y="538"/>
                    <a:pt x="325" y="538"/>
                  </a:cubicBezTo>
                  <a:cubicBezTo>
                    <a:pt x="336" y="538"/>
                    <a:pt x="336" y="538"/>
                    <a:pt x="336" y="538"/>
                  </a:cubicBezTo>
                  <a:cubicBezTo>
                    <a:pt x="336" y="526"/>
                    <a:pt x="347" y="515"/>
                    <a:pt x="347" y="504"/>
                  </a:cubicBezTo>
                  <a:cubicBezTo>
                    <a:pt x="358" y="504"/>
                    <a:pt x="369" y="493"/>
                    <a:pt x="392" y="493"/>
                  </a:cubicBezTo>
                  <a:lnTo>
                    <a:pt x="392" y="493"/>
                  </a:lnTo>
                  <a:cubicBezTo>
                    <a:pt x="392" y="481"/>
                    <a:pt x="392" y="470"/>
                    <a:pt x="392" y="448"/>
                  </a:cubicBezTo>
                  <a:cubicBezTo>
                    <a:pt x="392" y="448"/>
                    <a:pt x="392" y="436"/>
                    <a:pt x="381" y="425"/>
                  </a:cubicBezTo>
                  <a:cubicBezTo>
                    <a:pt x="381" y="403"/>
                    <a:pt x="381" y="380"/>
                    <a:pt x="392" y="369"/>
                  </a:cubicBezTo>
                  <a:cubicBezTo>
                    <a:pt x="403" y="369"/>
                    <a:pt x="403" y="358"/>
                    <a:pt x="414" y="358"/>
                  </a:cubicBezTo>
                  <a:cubicBezTo>
                    <a:pt x="425" y="358"/>
                    <a:pt x="437" y="369"/>
                    <a:pt x="448" y="369"/>
                  </a:cubicBezTo>
                  <a:cubicBezTo>
                    <a:pt x="459" y="369"/>
                    <a:pt x="470" y="369"/>
                    <a:pt x="470" y="358"/>
                  </a:cubicBezTo>
                  <a:cubicBezTo>
                    <a:pt x="481" y="347"/>
                    <a:pt x="493" y="347"/>
                    <a:pt x="504" y="347"/>
                  </a:cubicBezTo>
                  <a:lnTo>
                    <a:pt x="515" y="347"/>
                  </a:lnTo>
                  <a:cubicBezTo>
                    <a:pt x="526" y="358"/>
                    <a:pt x="526" y="358"/>
                    <a:pt x="538" y="369"/>
                  </a:cubicBezTo>
                  <a:lnTo>
                    <a:pt x="549" y="380"/>
                  </a:lnTo>
                  <a:cubicBezTo>
                    <a:pt x="560" y="380"/>
                    <a:pt x="560" y="369"/>
                    <a:pt x="571" y="369"/>
                  </a:cubicBezTo>
                  <a:cubicBezTo>
                    <a:pt x="582" y="347"/>
                    <a:pt x="594" y="336"/>
                    <a:pt x="605" y="324"/>
                  </a:cubicBezTo>
                  <a:cubicBezTo>
                    <a:pt x="616" y="324"/>
                    <a:pt x="627" y="313"/>
                    <a:pt x="627" y="313"/>
                  </a:cubicBezTo>
                  <a:cubicBezTo>
                    <a:pt x="627" y="313"/>
                    <a:pt x="616" y="313"/>
                    <a:pt x="605" y="313"/>
                  </a:cubicBezTo>
                  <a:cubicBezTo>
                    <a:pt x="594" y="313"/>
                    <a:pt x="582" y="313"/>
                    <a:pt x="582" y="313"/>
                  </a:cubicBezTo>
                  <a:cubicBezTo>
                    <a:pt x="560" y="324"/>
                    <a:pt x="560" y="324"/>
                    <a:pt x="560" y="324"/>
                  </a:cubicBezTo>
                  <a:cubicBezTo>
                    <a:pt x="526" y="156"/>
                    <a:pt x="526" y="156"/>
                    <a:pt x="526" y="156"/>
                  </a:cubicBezTo>
                  <a:cubicBezTo>
                    <a:pt x="538" y="156"/>
                    <a:pt x="538" y="156"/>
                    <a:pt x="538" y="156"/>
                  </a:cubicBezTo>
                  <a:cubicBezTo>
                    <a:pt x="538" y="145"/>
                    <a:pt x="549" y="145"/>
                    <a:pt x="549" y="145"/>
                  </a:cubicBezTo>
                  <a:cubicBezTo>
                    <a:pt x="549" y="134"/>
                    <a:pt x="549" y="134"/>
                    <a:pt x="549" y="134"/>
                  </a:cubicBezTo>
                  <a:cubicBezTo>
                    <a:pt x="571" y="100"/>
                    <a:pt x="605" y="67"/>
                    <a:pt x="627" y="67"/>
                  </a:cubicBezTo>
                  <a:cubicBezTo>
                    <a:pt x="650" y="67"/>
                    <a:pt x="661" y="78"/>
                    <a:pt x="661" y="78"/>
                  </a:cubicBezTo>
                  <a:cubicBezTo>
                    <a:pt x="683" y="100"/>
                    <a:pt x="728" y="145"/>
                    <a:pt x="762" y="179"/>
                  </a:cubicBezTo>
                  <a:cubicBezTo>
                    <a:pt x="784" y="167"/>
                    <a:pt x="818" y="145"/>
                    <a:pt x="818" y="134"/>
                  </a:cubicBezTo>
                  <a:lnTo>
                    <a:pt x="818" y="123"/>
                  </a:lnTo>
                  <a:cubicBezTo>
                    <a:pt x="829" y="100"/>
                    <a:pt x="829" y="78"/>
                    <a:pt x="874" y="78"/>
                  </a:cubicBezTo>
                  <a:cubicBezTo>
                    <a:pt x="907" y="78"/>
                    <a:pt x="907" y="67"/>
                    <a:pt x="907" y="56"/>
                  </a:cubicBezTo>
                  <a:cubicBezTo>
                    <a:pt x="907" y="22"/>
                    <a:pt x="941" y="0"/>
                    <a:pt x="974" y="0"/>
                  </a:cubicBezTo>
                  <a:cubicBezTo>
                    <a:pt x="997" y="0"/>
                    <a:pt x="1008" y="22"/>
                    <a:pt x="1008" y="33"/>
                  </a:cubicBezTo>
                  <a:cubicBezTo>
                    <a:pt x="1008" y="44"/>
                    <a:pt x="1008" y="44"/>
                    <a:pt x="1008" y="44"/>
                  </a:cubicBezTo>
                  <a:cubicBezTo>
                    <a:pt x="1008" y="56"/>
                    <a:pt x="1019" y="89"/>
                    <a:pt x="1019" y="100"/>
                  </a:cubicBezTo>
                  <a:cubicBezTo>
                    <a:pt x="1042" y="111"/>
                    <a:pt x="1042" y="145"/>
                    <a:pt x="1031" y="190"/>
                  </a:cubicBezTo>
                  <a:cubicBezTo>
                    <a:pt x="1031" y="212"/>
                    <a:pt x="1031" y="235"/>
                    <a:pt x="1031" y="246"/>
                  </a:cubicBezTo>
                  <a:cubicBezTo>
                    <a:pt x="1031" y="268"/>
                    <a:pt x="1042" y="280"/>
                    <a:pt x="1042" y="280"/>
                  </a:cubicBezTo>
                  <a:cubicBezTo>
                    <a:pt x="1064" y="280"/>
                    <a:pt x="1064" y="280"/>
                    <a:pt x="1064" y="280"/>
                  </a:cubicBezTo>
                  <a:cubicBezTo>
                    <a:pt x="1064" y="302"/>
                    <a:pt x="1064" y="302"/>
                    <a:pt x="1064" y="302"/>
                  </a:cubicBezTo>
                  <a:cubicBezTo>
                    <a:pt x="1087" y="358"/>
                    <a:pt x="1087" y="380"/>
                    <a:pt x="1076" y="392"/>
                  </a:cubicBezTo>
                  <a:cubicBezTo>
                    <a:pt x="1053" y="414"/>
                    <a:pt x="1031" y="425"/>
                    <a:pt x="986" y="425"/>
                  </a:cubicBezTo>
                  <a:cubicBezTo>
                    <a:pt x="986" y="425"/>
                    <a:pt x="986" y="425"/>
                    <a:pt x="974" y="436"/>
                  </a:cubicBezTo>
                  <a:cubicBezTo>
                    <a:pt x="963" y="448"/>
                    <a:pt x="963" y="459"/>
                    <a:pt x="941" y="459"/>
                  </a:cubicBezTo>
                  <a:cubicBezTo>
                    <a:pt x="941" y="459"/>
                    <a:pt x="941" y="459"/>
                    <a:pt x="930" y="459"/>
                  </a:cubicBezTo>
                  <a:cubicBezTo>
                    <a:pt x="919" y="459"/>
                    <a:pt x="907" y="459"/>
                    <a:pt x="885" y="448"/>
                  </a:cubicBezTo>
                  <a:cubicBezTo>
                    <a:pt x="874" y="448"/>
                    <a:pt x="863" y="436"/>
                    <a:pt x="851" y="436"/>
                  </a:cubicBezTo>
                  <a:lnTo>
                    <a:pt x="851" y="436"/>
                  </a:lnTo>
                  <a:cubicBezTo>
                    <a:pt x="851" y="436"/>
                    <a:pt x="840" y="448"/>
                    <a:pt x="840" y="459"/>
                  </a:cubicBezTo>
                  <a:lnTo>
                    <a:pt x="840" y="459"/>
                  </a:lnTo>
                  <a:cubicBezTo>
                    <a:pt x="863" y="481"/>
                    <a:pt x="874" y="504"/>
                    <a:pt x="874" y="526"/>
                  </a:cubicBezTo>
                  <a:cubicBezTo>
                    <a:pt x="874" y="549"/>
                    <a:pt x="863" y="560"/>
                    <a:pt x="851" y="571"/>
                  </a:cubicBezTo>
                  <a:cubicBezTo>
                    <a:pt x="851" y="571"/>
                    <a:pt x="851" y="571"/>
                    <a:pt x="851" y="582"/>
                  </a:cubicBezTo>
                  <a:cubicBezTo>
                    <a:pt x="851" y="593"/>
                    <a:pt x="840" y="616"/>
                    <a:pt x="807" y="616"/>
                  </a:cubicBezTo>
                  <a:lnTo>
                    <a:pt x="807" y="616"/>
                  </a:lnTo>
                  <a:cubicBezTo>
                    <a:pt x="795" y="616"/>
                    <a:pt x="784" y="616"/>
                    <a:pt x="784" y="616"/>
                  </a:cubicBezTo>
                  <a:lnTo>
                    <a:pt x="773" y="616"/>
                  </a:lnTo>
                  <a:cubicBezTo>
                    <a:pt x="773" y="616"/>
                    <a:pt x="773" y="627"/>
                    <a:pt x="773" y="638"/>
                  </a:cubicBezTo>
                  <a:cubicBezTo>
                    <a:pt x="795" y="694"/>
                    <a:pt x="795" y="750"/>
                    <a:pt x="762" y="762"/>
                  </a:cubicBezTo>
                  <a:cubicBezTo>
                    <a:pt x="762" y="773"/>
                    <a:pt x="762" y="773"/>
                    <a:pt x="750" y="773"/>
                  </a:cubicBezTo>
                  <a:cubicBezTo>
                    <a:pt x="739" y="795"/>
                    <a:pt x="706" y="818"/>
                    <a:pt x="672" y="829"/>
                  </a:cubicBezTo>
                  <a:cubicBezTo>
                    <a:pt x="661" y="840"/>
                    <a:pt x="650" y="840"/>
                    <a:pt x="638" y="851"/>
                  </a:cubicBezTo>
                  <a:cubicBezTo>
                    <a:pt x="616" y="862"/>
                    <a:pt x="605" y="874"/>
                    <a:pt x="582" y="874"/>
                  </a:cubicBezTo>
                  <a:cubicBezTo>
                    <a:pt x="582" y="874"/>
                    <a:pt x="571" y="874"/>
                    <a:pt x="571" y="862"/>
                  </a:cubicBezTo>
                  <a:lnTo>
                    <a:pt x="571" y="862"/>
                  </a:lnTo>
                  <a:cubicBezTo>
                    <a:pt x="560" y="1053"/>
                    <a:pt x="560" y="1053"/>
                    <a:pt x="560" y="1053"/>
                  </a:cubicBezTo>
                  <a:cubicBezTo>
                    <a:pt x="526" y="1042"/>
                    <a:pt x="526" y="1042"/>
                    <a:pt x="526" y="1042"/>
                  </a:cubicBezTo>
                  <a:cubicBezTo>
                    <a:pt x="526" y="1042"/>
                    <a:pt x="526" y="1042"/>
                    <a:pt x="515" y="1042"/>
                  </a:cubicBezTo>
                  <a:lnTo>
                    <a:pt x="515" y="1042"/>
                  </a:lnTo>
                  <a:cubicBezTo>
                    <a:pt x="504" y="1042"/>
                    <a:pt x="504" y="1042"/>
                    <a:pt x="504" y="1053"/>
                  </a:cubicBezTo>
                  <a:cubicBezTo>
                    <a:pt x="481" y="1064"/>
                    <a:pt x="481" y="1087"/>
                    <a:pt x="481" y="1087"/>
                  </a:cubicBezTo>
                  <a:lnTo>
                    <a:pt x="481" y="1098"/>
                  </a:lnTo>
                  <a:cubicBezTo>
                    <a:pt x="493" y="1120"/>
                    <a:pt x="493" y="1142"/>
                    <a:pt x="481" y="1165"/>
                  </a:cubicBezTo>
                  <a:cubicBezTo>
                    <a:pt x="470" y="1198"/>
                    <a:pt x="414" y="1210"/>
                    <a:pt x="381" y="1210"/>
                  </a:cubicBezTo>
                  <a:close/>
                  <a:moveTo>
                    <a:pt x="224" y="1031"/>
                  </a:moveTo>
                  <a:lnTo>
                    <a:pt x="224" y="1031"/>
                  </a:lnTo>
                  <a:cubicBezTo>
                    <a:pt x="235" y="1031"/>
                    <a:pt x="246" y="1042"/>
                    <a:pt x="269" y="1064"/>
                  </a:cubicBezTo>
                  <a:cubicBezTo>
                    <a:pt x="280" y="1075"/>
                    <a:pt x="291" y="1087"/>
                    <a:pt x="302" y="1087"/>
                  </a:cubicBezTo>
                  <a:cubicBezTo>
                    <a:pt x="336" y="1109"/>
                    <a:pt x="347" y="1120"/>
                    <a:pt x="358" y="1131"/>
                  </a:cubicBezTo>
                  <a:cubicBezTo>
                    <a:pt x="369" y="1142"/>
                    <a:pt x="369" y="1142"/>
                    <a:pt x="381" y="1154"/>
                  </a:cubicBezTo>
                  <a:cubicBezTo>
                    <a:pt x="392" y="1154"/>
                    <a:pt x="392" y="1154"/>
                    <a:pt x="392" y="1165"/>
                  </a:cubicBezTo>
                  <a:cubicBezTo>
                    <a:pt x="414" y="1154"/>
                    <a:pt x="437" y="1154"/>
                    <a:pt x="437" y="1154"/>
                  </a:cubicBezTo>
                  <a:cubicBezTo>
                    <a:pt x="448" y="1131"/>
                    <a:pt x="448" y="1120"/>
                    <a:pt x="448" y="1109"/>
                  </a:cubicBezTo>
                  <a:cubicBezTo>
                    <a:pt x="437" y="1109"/>
                    <a:pt x="437" y="1098"/>
                    <a:pt x="437" y="1098"/>
                  </a:cubicBezTo>
                  <a:cubicBezTo>
                    <a:pt x="437" y="1075"/>
                    <a:pt x="448" y="1042"/>
                    <a:pt x="470" y="1019"/>
                  </a:cubicBezTo>
                  <a:cubicBezTo>
                    <a:pt x="481" y="1008"/>
                    <a:pt x="493" y="997"/>
                    <a:pt x="515" y="997"/>
                  </a:cubicBezTo>
                  <a:lnTo>
                    <a:pt x="515" y="997"/>
                  </a:lnTo>
                  <a:cubicBezTo>
                    <a:pt x="526" y="862"/>
                    <a:pt x="526" y="862"/>
                    <a:pt x="526" y="862"/>
                  </a:cubicBezTo>
                  <a:cubicBezTo>
                    <a:pt x="526" y="840"/>
                    <a:pt x="538" y="818"/>
                    <a:pt x="560" y="818"/>
                  </a:cubicBezTo>
                  <a:cubicBezTo>
                    <a:pt x="571" y="818"/>
                    <a:pt x="571" y="829"/>
                    <a:pt x="582" y="829"/>
                  </a:cubicBezTo>
                  <a:lnTo>
                    <a:pt x="582" y="829"/>
                  </a:lnTo>
                  <a:cubicBezTo>
                    <a:pt x="594" y="829"/>
                    <a:pt x="605" y="818"/>
                    <a:pt x="616" y="818"/>
                  </a:cubicBezTo>
                  <a:cubicBezTo>
                    <a:pt x="627" y="806"/>
                    <a:pt x="638" y="795"/>
                    <a:pt x="661" y="795"/>
                  </a:cubicBezTo>
                  <a:cubicBezTo>
                    <a:pt x="683" y="773"/>
                    <a:pt x="706" y="762"/>
                    <a:pt x="717" y="750"/>
                  </a:cubicBezTo>
                  <a:cubicBezTo>
                    <a:pt x="728" y="739"/>
                    <a:pt x="739" y="739"/>
                    <a:pt x="739" y="728"/>
                  </a:cubicBezTo>
                  <a:cubicBezTo>
                    <a:pt x="750" y="728"/>
                    <a:pt x="750" y="694"/>
                    <a:pt x="739" y="649"/>
                  </a:cubicBezTo>
                  <a:cubicBezTo>
                    <a:pt x="728" y="627"/>
                    <a:pt x="728" y="605"/>
                    <a:pt x="739" y="593"/>
                  </a:cubicBezTo>
                  <a:cubicBezTo>
                    <a:pt x="750" y="582"/>
                    <a:pt x="762" y="571"/>
                    <a:pt x="784" y="571"/>
                  </a:cubicBezTo>
                  <a:cubicBezTo>
                    <a:pt x="795" y="571"/>
                    <a:pt x="795" y="571"/>
                    <a:pt x="807" y="582"/>
                  </a:cubicBezTo>
                  <a:cubicBezTo>
                    <a:pt x="807" y="571"/>
                    <a:pt x="807" y="571"/>
                    <a:pt x="807" y="571"/>
                  </a:cubicBezTo>
                  <a:cubicBezTo>
                    <a:pt x="807" y="560"/>
                    <a:pt x="818" y="538"/>
                    <a:pt x="829" y="526"/>
                  </a:cubicBezTo>
                  <a:cubicBezTo>
                    <a:pt x="829" y="526"/>
                    <a:pt x="829" y="526"/>
                    <a:pt x="829" y="515"/>
                  </a:cubicBezTo>
                  <a:lnTo>
                    <a:pt x="818" y="504"/>
                  </a:lnTo>
                  <a:cubicBezTo>
                    <a:pt x="795" y="493"/>
                    <a:pt x="795" y="470"/>
                    <a:pt x="795" y="459"/>
                  </a:cubicBezTo>
                  <a:cubicBezTo>
                    <a:pt x="795" y="425"/>
                    <a:pt x="818" y="403"/>
                    <a:pt x="840" y="392"/>
                  </a:cubicBezTo>
                  <a:lnTo>
                    <a:pt x="851" y="392"/>
                  </a:lnTo>
                  <a:cubicBezTo>
                    <a:pt x="874" y="392"/>
                    <a:pt x="885" y="403"/>
                    <a:pt x="907" y="403"/>
                  </a:cubicBezTo>
                  <a:cubicBezTo>
                    <a:pt x="919" y="414"/>
                    <a:pt x="930" y="414"/>
                    <a:pt x="930" y="414"/>
                  </a:cubicBezTo>
                  <a:cubicBezTo>
                    <a:pt x="941" y="414"/>
                    <a:pt x="941" y="414"/>
                    <a:pt x="941" y="414"/>
                  </a:cubicBezTo>
                  <a:cubicBezTo>
                    <a:pt x="952" y="403"/>
                    <a:pt x="963" y="380"/>
                    <a:pt x="986" y="380"/>
                  </a:cubicBezTo>
                  <a:cubicBezTo>
                    <a:pt x="1008" y="380"/>
                    <a:pt x="1031" y="380"/>
                    <a:pt x="1042" y="369"/>
                  </a:cubicBezTo>
                  <a:cubicBezTo>
                    <a:pt x="1042" y="369"/>
                    <a:pt x="1042" y="347"/>
                    <a:pt x="1031" y="324"/>
                  </a:cubicBezTo>
                  <a:cubicBezTo>
                    <a:pt x="1008" y="313"/>
                    <a:pt x="986" y="280"/>
                    <a:pt x="986" y="257"/>
                  </a:cubicBezTo>
                  <a:cubicBezTo>
                    <a:pt x="986" y="246"/>
                    <a:pt x="986" y="212"/>
                    <a:pt x="986" y="179"/>
                  </a:cubicBezTo>
                  <a:cubicBezTo>
                    <a:pt x="986" y="167"/>
                    <a:pt x="997" y="145"/>
                    <a:pt x="997" y="134"/>
                  </a:cubicBezTo>
                  <a:cubicBezTo>
                    <a:pt x="974" y="123"/>
                    <a:pt x="974" y="89"/>
                    <a:pt x="963" y="44"/>
                  </a:cubicBezTo>
                  <a:lnTo>
                    <a:pt x="963" y="44"/>
                  </a:lnTo>
                  <a:cubicBezTo>
                    <a:pt x="963" y="44"/>
                    <a:pt x="952" y="44"/>
                    <a:pt x="952" y="56"/>
                  </a:cubicBezTo>
                  <a:cubicBezTo>
                    <a:pt x="952" y="111"/>
                    <a:pt x="896" y="123"/>
                    <a:pt x="874" y="123"/>
                  </a:cubicBezTo>
                  <a:lnTo>
                    <a:pt x="863" y="123"/>
                  </a:lnTo>
                  <a:lnTo>
                    <a:pt x="863" y="123"/>
                  </a:lnTo>
                  <a:cubicBezTo>
                    <a:pt x="863" y="134"/>
                    <a:pt x="863" y="145"/>
                    <a:pt x="863" y="156"/>
                  </a:cubicBezTo>
                  <a:cubicBezTo>
                    <a:pt x="840" y="190"/>
                    <a:pt x="784" y="212"/>
                    <a:pt x="762" y="224"/>
                  </a:cubicBezTo>
                  <a:cubicBezTo>
                    <a:pt x="750" y="224"/>
                    <a:pt x="750" y="224"/>
                    <a:pt x="750" y="224"/>
                  </a:cubicBezTo>
                  <a:cubicBezTo>
                    <a:pt x="739" y="212"/>
                    <a:pt x="739" y="212"/>
                    <a:pt x="739" y="212"/>
                  </a:cubicBezTo>
                  <a:cubicBezTo>
                    <a:pt x="739" y="212"/>
                    <a:pt x="650" y="134"/>
                    <a:pt x="627" y="111"/>
                  </a:cubicBezTo>
                  <a:cubicBezTo>
                    <a:pt x="627" y="111"/>
                    <a:pt x="605" y="123"/>
                    <a:pt x="594" y="156"/>
                  </a:cubicBezTo>
                  <a:lnTo>
                    <a:pt x="582" y="156"/>
                  </a:lnTo>
                  <a:cubicBezTo>
                    <a:pt x="582" y="167"/>
                    <a:pt x="582" y="179"/>
                    <a:pt x="571" y="179"/>
                  </a:cubicBezTo>
                  <a:cubicBezTo>
                    <a:pt x="594" y="268"/>
                    <a:pt x="594" y="268"/>
                    <a:pt x="594" y="268"/>
                  </a:cubicBezTo>
                  <a:lnTo>
                    <a:pt x="605" y="268"/>
                  </a:lnTo>
                  <a:cubicBezTo>
                    <a:pt x="638" y="268"/>
                    <a:pt x="650" y="280"/>
                    <a:pt x="661" y="291"/>
                  </a:cubicBezTo>
                  <a:cubicBezTo>
                    <a:pt x="672" y="302"/>
                    <a:pt x="683" y="313"/>
                    <a:pt x="672" y="324"/>
                  </a:cubicBezTo>
                  <a:cubicBezTo>
                    <a:pt x="672" y="336"/>
                    <a:pt x="661" y="347"/>
                    <a:pt x="650" y="347"/>
                  </a:cubicBezTo>
                  <a:cubicBezTo>
                    <a:pt x="650" y="358"/>
                    <a:pt x="638" y="358"/>
                    <a:pt x="627" y="358"/>
                  </a:cubicBezTo>
                  <a:cubicBezTo>
                    <a:pt x="627" y="369"/>
                    <a:pt x="616" y="380"/>
                    <a:pt x="605" y="392"/>
                  </a:cubicBezTo>
                  <a:cubicBezTo>
                    <a:pt x="594" y="414"/>
                    <a:pt x="571" y="425"/>
                    <a:pt x="549" y="425"/>
                  </a:cubicBezTo>
                  <a:cubicBezTo>
                    <a:pt x="549" y="425"/>
                    <a:pt x="549" y="425"/>
                    <a:pt x="538" y="425"/>
                  </a:cubicBezTo>
                  <a:cubicBezTo>
                    <a:pt x="515" y="414"/>
                    <a:pt x="504" y="403"/>
                    <a:pt x="504" y="392"/>
                  </a:cubicBezTo>
                  <a:lnTo>
                    <a:pt x="504" y="392"/>
                  </a:lnTo>
                  <a:cubicBezTo>
                    <a:pt x="493" y="403"/>
                    <a:pt x="470" y="414"/>
                    <a:pt x="448" y="414"/>
                  </a:cubicBezTo>
                  <a:cubicBezTo>
                    <a:pt x="448" y="414"/>
                    <a:pt x="437" y="414"/>
                    <a:pt x="425" y="414"/>
                  </a:cubicBezTo>
                  <a:cubicBezTo>
                    <a:pt x="425" y="414"/>
                    <a:pt x="425" y="414"/>
                    <a:pt x="425" y="425"/>
                  </a:cubicBezTo>
                  <a:cubicBezTo>
                    <a:pt x="425" y="425"/>
                    <a:pt x="437" y="436"/>
                    <a:pt x="437" y="448"/>
                  </a:cubicBezTo>
                  <a:cubicBezTo>
                    <a:pt x="448" y="493"/>
                    <a:pt x="448" y="515"/>
                    <a:pt x="437" y="526"/>
                  </a:cubicBezTo>
                  <a:cubicBezTo>
                    <a:pt x="425" y="538"/>
                    <a:pt x="414" y="549"/>
                    <a:pt x="403" y="538"/>
                  </a:cubicBezTo>
                  <a:cubicBezTo>
                    <a:pt x="392" y="538"/>
                    <a:pt x="381" y="538"/>
                    <a:pt x="381" y="538"/>
                  </a:cubicBezTo>
                  <a:cubicBezTo>
                    <a:pt x="381" y="538"/>
                    <a:pt x="381" y="538"/>
                    <a:pt x="381" y="549"/>
                  </a:cubicBezTo>
                  <a:cubicBezTo>
                    <a:pt x="381" y="560"/>
                    <a:pt x="381" y="571"/>
                    <a:pt x="369" y="582"/>
                  </a:cubicBezTo>
                  <a:cubicBezTo>
                    <a:pt x="369" y="593"/>
                    <a:pt x="358" y="593"/>
                    <a:pt x="358" y="593"/>
                  </a:cubicBezTo>
                  <a:cubicBezTo>
                    <a:pt x="347" y="593"/>
                    <a:pt x="347" y="593"/>
                    <a:pt x="336" y="582"/>
                  </a:cubicBezTo>
                  <a:cubicBezTo>
                    <a:pt x="336" y="582"/>
                    <a:pt x="325" y="582"/>
                    <a:pt x="314" y="582"/>
                  </a:cubicBezTo>
                  <a:cubicBezTo>
                    <a:pt x="291" y="582"/>
                    <a:pt x="280" y="571"/>
                    <a:pt x="269" y="571"/>
                  </a:cubicBezTo>
                  <a:lnTo>
                    <a:pt x="269" y="571"/>
                  </a:lnTo>
                  <a:cubicBezTo>
                    <a:pt x="257" y="582"/>
                    <a:pt x="246" y="593"/>
                    <a:pt x="235" y="605"/>
                  </a:cubicBezTo>
                  <a:cubicBezTo>
                    <a:pt x="212" y="616"/>
                    <a:pt x="201" y="627"/>
                    <a:pt x="179" y="627"/>
                  </a:cubicBezTo>
                  <a:cubicBezTo>
                    <a:pt x="156" y="627"/>
                    <a:pt x="134" y="616"/>
                    <a:pt x="123" y="605"/>
                  </a:cubicBezTo>
                  <a:lnTo>
                    <a:pt x="123" y="605"/>
                  </a:lnTo>
                  <a:cubicBezTo>
                    <a:pt x="101" y="627"/>
                    <a:pt x="78" y="661"/>
                    <a:pt x="56" y="672"/>
                  </a:cubicBezTo>
                  <a:cubicBezTo>
                    <a:pt x="45" y="672"/>
                    <a:pt x="45" y="683"/>
                    <a:pt x="45" y="694"/>
                  </a:cubicBezTo>
                  <a:cubicBezTo>
                    <a:pt x="45" y="705"/>
                    <a:pt x="45" y="705"/>
                    <a:pt x="56" y="705"/>
                  </a:cubicBezTo>
                  <a:cubicBezTo>
                    <a:pt x="89" y="705"/>
                    <a:pt x="101" y="728"/>
                    <a:pt x="101" y="739"/>
                  </a:cubicBezTo>
                  <a:cubicBezTo>
                    <a:pt x="112" y="750"/>
                    <a:pt x="101" y="762"/>
                    <a:pt x="89" y="773"/>
                  </a:cubicBezTo>
                  <a:lnTo>
                    <a:pt x="101" y="784"/>
                  </a:lnTo>
                  <a:cubicBezTo>
                    <a:pt x="101" y="784"/>
                    <a:pt x="112" y="784"/>
                    <a:pt x="123" y="795"/>
                  </a:cubicBezTo>
                  <a:cubicBezTo>
                    <a:pt x="134" y="818"/>
                    <a:pt x="145" y="907"/>
                    <a:pt x="145" y="952"/>
                  </a:cubicBezTo>
                  <a:lnTo>
                    <a:pt x="145" y="952"/>
                  </a:lnTo>
                  <a:cubicBezTo>
                    <a:pt x="168" y="952"/>
                    <a:pt x="190" y="952"/>
                    <a:pt x="201" y="974"/>
                  </a:cubicBezTo>
                  <a:cubicBezTo>
                    <a:pt x="201" y="986"/>
                    <a:pt x="212" y="1008"/>
                    <a:pt x="224" y="1031"/>
                  </a:cubicBezTo>
                  <a:close/>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3" name="Freeform 81">
              <a:extLst>
                <a:ext uri="{FF2B5EF4-FFF2-40B4-BE49-F238E27FC236}">
                  <a16:creationId xmlns:a16="http://schemas.microsoft.com/office/drawing/2014/main" id="{53F4996F-2081-5640-9E41-AB51B47F4200}"/>
                </a:ext>
              </a:extLst>
            </p:cNvPr>
            <p:cNvSpPr>
              <a:spLocks noChangeArrowheads="1"/>
            </p:cNvSpPr>
            <p:nvPr/>
          </p:nvSpPr>
          <p:spPr bwMode="auto">
            <a:xfrm>
              <a:off x="2506663" y="3090863"/>
              <a:ext cx="133350" cy="201612"/>
            </a:xfrm>
            <a:custGeom>
              <a:avLst/>
              <a:gdLst>
                <a:gd name="T0" fmla="*/ 90 w 371"/>
                <a:gd name="T1" fmla="*/ 213 h 561"/>
                <a:gd name="T2" fmla="*/ 90 w 371"/>
                <a:gd name="T3" fmla="*/ 213 h 561"/>
                <a:gd name="T4" fmla="*/ 90 w 371"/>
                <a:gd name="T5" fmla="*/ 89 h 561"/>
                <a:gd name="T6" fmla="*/ 112 w 371"/>
                <a:gd name="T7" fmla="*/ 11 h 561"/>
                <a:gd name="T8" fmla="*/ 57 w 371"/>
                <a:gd name="T9" fmla="*/ 112 h 561"/>
                <a:gd name="T10" fmla="*/ 23 w 371"/>
                <a:gd name="T11" fmla="*/ 179 h 561"/>
                <a:gd name="T12" fmla="*/ 34 w 371"/>
                <a:gd name="T13" fmla="*/ 213 h 561"/>
                <a:gd name="T14" fmla="*/ 101 w 371"/>
                <a:gd name="T15" fmla="*/ 313 h 561"/>
                <a:gd name="T16" fmla="*/ 146 w 371"/>
                <a:gd name="T17" fmla="*/ 380 h 561"/>
                <a:gd name="T18" fmla="*/ 224 w 371"/>
                <a:gd name="T19" fmla="*/ 425 h 561"/>
                <a:gd name="T20" fmla="*/ 359 w 371"/>
                <a:gd name="T21" fmla="*/ 538 h 561"/>
                <a:gd name="T22" fmla="*/ 348 w 371"/>
                <a:gd name="T23" fmla="*/ 482 h 561"/>
                <a:gd name="T24" fmla="*/ 258 w 371"/>
                <a:gd name="T25" fmla="*/ 414 h 561"/>
                <a:gd name="T26" fmla="*/ 180 w 371"/>
                <a:gd name="T27" fmla="*/ 347 h 561"/>
                <a:gd name="T28" fmla="*/ 146 w 371"/>
                <a:gd name="T29" fmla="*/ 280 h 561"/>
                <a:gd name="T30" fmla="*/ 90 w 371"/>
                <a:gd name="T31" fmla="*/ 21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561">
                  <a:moveTo>
                    <a:pt x="90" y="213"/>
                  </a:moveTo>
                  <a:lnTo>
                    <a:pt x="90" y="213"/>
                  </a:lnTo>
                  <a:cubicBezTo>
                    <a:pt x="79" y="201"/>
                    <a:pt x="79" y="134"/>
                    <a:pt x="90" y="89"/>
                  </a:cubicBezTo>
                  <a:cubicBezTo>
                    <a:pt x="112" y="56"/>
                    <a:pt x="124" y="22"/>
                    <a:pt x="112" y="11"/>
                  </a:cubicBezTo>
                  <a:cubicBezTo>
                    <a:pt x="101" y="0"/>
                    <a:pt x="68" y="67"/>
                    <a:pt x="57" y="112"/>
                  </a:cubicBezTo>
                  <a:cubicBezTo>
                    <a:pt x="57" y="145"/>
                    <a:pt x="34" y="168"/>
                    <a:pt x="23" y="179"/>
                  </a:cubicBezTo>
                  <a:cubicBezTo>
                    <a:pt x="0" y="201"/>
                    <a:pt x="12" y="213"/>
                    <a:pt x="34" y="213"/>
                  </a:cubicBezTo>
                  <a:cubicBezTo>
                    <a:pt x="68" y="213"/>
                    <a:pt x="101" y="291"/>
                    <a:pt x="101" y="313"/>
                  </a:cubicBezTo>
                  <a:cubicBezTo>
                    <a:pt x="101" y="336"/>
                    <a:pt x="124" y="380"/>
                    <a:pt x="146" y="380"/>
                  </a:cubicBezTo>
                  <a:cubicBezTo>
                    <a:pt x="168" y="392"/>
                    <a:pt x="191" y="425"/>
                    <a:pt x="224" y="425"/>
                  </a:cubicBezTo>
                  <a:cubicBezTo>
                    <a:pt x="258" y="425"/>
                    <a:pt x="348" y="515"/>
                    <a:pt x="359" y="538"/>
                  </a:cubicBezTo>
                  <a:cubicBezTo>
                    <a:pt x="359" y="560"/>
                    <a:pt x="370" y="493"/>
                    <a:pt x="348" y="482"/>
                  </a:cubicBezTo>
                  <a:cubicBezTo>
                    <a:pt x="314" y="459"/>
                    <a:pt x="292" y="425"/>
                    <a:pt x="258" y="414"/>
                  </a:cubicBezTo>
                  <a:cubicBezTo>
                    <a:pt x="236" y="403"/>
                    <a:pt x="213" y="358"/>
                    <a:pt x="180" y="347"/>
                  </a:cubicBezTo>
                  <a:cubicBezTo>
                    <a:pt x="146" y="347"/>
                    <a:pt x="168" y="291"/>
                    <a:pt x="146" y="280"/>
                  </a:cubicBezTo>
                  <a:cubicBezTo>
                    <a:pt x="124" y="280"/>
                    <a:pt x="101" y="224"/>
                    <a:pt x="90" y="213"/>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4" name="Freeform 82">
              <a:extLst>
                <a:ext uri="{FF2B5EF4-FFF2-40B4-BE49-F238E27FC236}">
                  <a16:creationId xmlns:a16="http://schemas.microsoft.com/office/drawing/2014/main" id="{B5C907D7-1D48-F546-BACD-551BC500F227}"/>
                </a:ext>
              </a:extLst>
            </p:cNvPr>
            <p:cNvSpPr>
              <a:spLocks noChangeArrowheads="1"/>
            </p:cNvSpPr>
            <p:nvPr/>
          </p:nvSpPr>
          <p:spPr bwMode="auto">
            <a:xfrm>
              <a:off x="2501900" y="3087688"/>
              <a:ext cx="141288" cy="209550"/>
            </a:xfrm>
            <a:custGeom>
              <a:avLst/>
              <a:gdLst>
                <a:gd name="T0" fmla="*/ 370 w 393"/>
                <a:gd name="T1" fmla="*/ 582 h 583"/>
                <a:gd name="T2" fmla="*/ 370 w 393"/>
                <a:gd name="T3" fmla="*/ 582 h 583"/>
                <a:gd name="T4" fmla="*/ 370 w 393"/>
                <a:gd name="T5" fmla="*/ 582 h 583"/>
                <a:gd name="T6" fmla="*/ 348 w 393"/>
                <a:gd name="T7" fmla="*/ 560 h 583"/>
                <a:gd name="T8" fmla="*/ 235 w 393"/>
                <a:gd name="T9" fmla="*/ 459 h 583"/>
                <a:gd name="T10" fmla="*/ 168 w 393"/>
                <a:gd name="T11" fmla="*/ 425 h 583"/>
                <a:gd name="T12" fmla="*/ 157 w 393"/>
                <a:gd name="T13" fmla="*/ 414 h 583"/>
                <a:gd name="T14" fmla="*/ 90 w 393"/>
                <a:gd name="T15" fmla="*/ 324 h 583"/>
                <a:gd name="T16" fmla="*/ 45 w 393"/>
                <a:gd name="T17" fmla="*/ 246 h 583"/>
                <a:gd name="T18" fmla="*/ 45 w 393"/>
                <a:gd name="T19" fmla="*/ 246 h 583"/>
                <a:gd name="T20" fmla="*/ 0 w 393"/>
                <a:gd name="T21" fmla="*/ 224 h 583"/>
                <a:gd name="T22" fmla="*/ 23 w 393"/>
                <a:gd name="T23" fmla="*/ 179 h 583"/>
                <a:gd name="T24" fmla="*/ 56 w 393"/>
                <a:gd name="T25" fmla="*/ 111 h 583"/>
                <a:gd name="T26" fmla="*/ 123 w 393"/>
                <a:gd name="T27" fmla="*/ 0 h 583"/>
                <a:gd name="T28" fmla="*/ 135 w 393"/>
                <a:gd name="T29" fmla="*/ 0 h 583"/>
                <a:gd name="T30" fmla="*/ 135 w 393"/>
                <a:gd name="T31" fmla="*/ 100 h 583"/>
                <a:gd name="T32" fmla="*/ 123 w 393"/>
                <a:gd name="T33" fmla="*/ 111 h 583"/>
                <a:gd name="T34" fmla="*/ 123 w 393"/>
                <a:gd name="T35" fmla="*/ 212 h 583"/>
                <a:gd name="T36" fmla="*/ 135 w 393"/>
                <a:gd name="T37" fmla="*/ 235 h 583"/>
                <a:gd name="T38" fmla="*/ 168 w 393"/>
                <a:gd name="T39" fmla="*/ 280 h 583"/>
                <a:gd name="T40" fmla="*/ 191 w 393"/>
                <a:gd name="T41" fmla="*/ 324 h 583"/>
                <a:gd name="T42" fmla="*/ 191 w 393"/>
                <a:gd name="T43" fmla="*/ 336 h 583"/>
                <a:gd name="T44" fmla="*/ 191 w 393"/>
                <a:gd name="T45" fmla="*/ 336 h 583"/>
                <a:gd name="T46" fmla="*/ 258 w 393"/>
                <a:gd name="T47" fmla="*/ 380 h 583"/>
                <a:gd name="T48" fmla="*/ 280 w 393"/>
                <a:gd name="T49" fmla="*/ 403 h 583"/>
                <a:gd name="T50" fmla="*/ 348 w 393"/>
                <a:gd name="T51" fmla="*/ 448 h 583"/>
                <a:gd name="T52" fmla="*/ 370 w 393"/>
                <a:gd name="T53" fmla="*/ 470 h 583"/>
                <a:gd name="T54" fmla="*/ 392 w 393"/>
                <a:gd name="T55" fmla="*/ 560 h 583"/>
                <a:gd name="T56" fmla="*/ 370 w 393"/>
                <a:gd name="T57" fmla="*/ 582 h 583"/>
                <a:gd name="T58" fmla="*/ 179 w 393"/>
                <a:gd name="T59" fmla="*/ 380 h 583"/>
                <a:gd name="T60" fmla="*/ 179 w 393"/>
                <a:gd name="T61" fmla="*/ 380 h 583"/>
                <a:gd name="T62" fmla="*/ 202 w 393"/>
                <a:gd name="T63" fmla="*/ 391 h 583"/>
                <a:gd name="T64" fmla="*/ 224 w 393"/>
                <a:gd name="T65" fmla="*/ 414 h 583"/>
                <a:gd name="T66" fmla="*/ 191 w 393"/>
                <a:gd name="T67" fmla="*/ 380 h 583"/>
                <a:gd name="T68" fmla="*/ 179 w 393"/>
                <a:gd name="T69" fmla="*/ 380 h 583"/>
                <a:gd name="T70" fmla="*/ 123 w 393"/>
                <a:gd name="T71" fmla="*/ 291 h 583"/>
                <a:gd name="T72" fmla="*/ 123 w 393"/>
                <a:gd name="T73" fmla="*/ 291 h 583"/>
                <a:gd name="T74" fmla="*/ 135 w 393"/>
                <a:gd name="T75" fmla="*/ 324 h 583"/>
                <a:gd name="T76" fmla="*/ 157 w 393"/>
                <a:gd name="T77" fmla="*/ 369 h 583"/>
                <a:gd name="T78" fmla="*/ 146 w 393"/>
                <a:gd name="T79" fmla="*/ 324 h 583"/>
                <a:gd name="T80" fmla="*/ 146 w 393"/>
                <a:gd name="T81" fmla="*/ 313 h 583"/>
                <a:gd name="T82" fmla="*/ 123 w 393"/>
                <a:gd name="T83" fmla="*/ 291 h 583"/>
                <a:gd name="T84" fmla="*/ 56 w 393"/>
                <a:gd name="T85" fmla="*/ 201 h 583"/>
                <a:gd name="T86" fmla="*/ 56 w 393"/>
                <a:gd name="T87" fmla="*/ 201 h 583"/>
                <a:gd name="T88" fmla="*/ 79 w 393"/>
                <a:gd name="T89" fmla="*/ 212 h 583"/>
                <a:gd name="T90" fmla="*/ 68 w 393"/>
                <a:gd name="T91" fmla="*/ 179 h 583"/>
                <a:gd name="T92" fmla="*/ 56 w 393"/>
                <a:gd name="T93" fmla="*/ 201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3" h="583">
                  <a:moveTo>
                    <a:pt x="370" y="582"/>
                  </a:moveTo>
                  <a:lnTo>
                    <a:pt x="370" y="582"/>
                  </a:lnTo>
                  <a:lnTo>
                    <a:pt x="370" y="582"/>
                  </a:lnTo>
                  <a:cubicBezTo>
                    <a:pt x="359" y="582"/>
                    <a:pt x="348" y="571"/>
                    <a:pt x="348" y="560"/>
                  </a:cubicBezTo>
                  <a:cubicBezTo>
                    <a:pt x="337" y="537"/>
                    <a:pt x="258" y="459"/>
                    <a:pt x="235" y="459"/>
                  </a:cubicBezTo>
                  <a:cubicBezTo>
                    <a:pt x="213" y="459"/>
                    <a:pt x="191" y="436"/>
                    <a:pt x="168" y="425"/>
                  </a:cubicBezTo>
                  <a:lnTo>
                    <a:pt x="157" y="414"/>
                  </a:lnTo>
                  <a:cubicBezTo>
                    <a:pt x="123" y="403"/>
                    <a:pt x="90" y="358"/>
                    <a:pt x="90" y="324"/>
                  </a:cubicBezTo>
                  <a:cubicBezTo>
                    <a:pt x="90" y="313"/>
                    <a:pt x="68" y="257"/>
                    <a:pt x="45" y="246"/>
                  </a:cubicBezTo>
                  <a:lnTo>
                    <a:pt x="45" y="246"/>
                  </a:lnTo>
                  <a:cubicBezTo>
                    <a:pt x="23" y="246"/>
                    <a:pt x="11" y="235"/>
                    <a:pt x="0" y="224"/>
                  </a:cubicBezTo>
                  <a:cubicBezTo>
                    <a:pt x="0" y="201"/>
                    <a:pt x="0" y="190"/>
                    <a:pt x="23" y="179"/>
                  </a:cubicBezTo>
                  <a:cubicBezTo>
                    <a:pt x="34" y="167"/>
                    <a:pt x="45" y="145"/>
                    <a:pt x="56" y="111"/>
                  </a:cubicBezTo>
                  <a:cubicBezTo>
                    <a:pt x="56" y="111"/>
                    <a:pt x="79" y="0"/>
                    <a:pt x="123" y="0"/>
                  </a:cubicBezTo>
                  <a:lnTo>
                    <a:pt x="135" y="0"/>
                  </a:lnTo>
                  <a:cubicBezTo>
                    <a:pt x="157" y="22"/>
                    <a:pt x="146" y="55"/>
                    <a:pt x="135" y="100"/>
                  </a:cubicBezTo>
                  <a:cubicBezTo>
                    <a:pt x="123" y="100"/>
                    <a:pt x="123" y="111"/>
                    <a:pt x="123" y="111"/>
                  </a:cubicBezTo>
                  <a:cubicBezTo>
                    <a:pt x="112" y="145"/>
                    <a:pt x="112" y="201"/>
                    <a:pt x="123" y="212"/>
                  </a:cubicBezTo>
                  <a:cubicBezTo>
                    <a:pt x="123" y="212"/>
                    <a:pt x="135" y="224"/>
                    <a:pt x="135" y="235"/>
                  </a:cubicBezTo>
                  <a:cubicBezTo>
                    <a:pt x="146" y="246"/>
                    <a:pt x="157" y="268"/>
                    <a:pt x="168" y="280"/>
                  </a:cubicBezTo>
                  <a:cubicBezTo>
                    <a:pt x="191" y="280"/>
                    <a:pt x="191" y="313"/>
                    <a:pt x="191" y="324"/>
                  </a:cubicBezTo>
                  <a:lnTo>
                    <a:pt x="191" y="336"/>
                  </a:lnTo>
                  <a:lnTo>
                    <a:pt x="191" y="336"/>
                  </a:lnTo>
                  <a:cubicBezTo>
                    <a:pt x="224" y="347"/>
                    <a:pt x="235" y="358"/>
                    <a:pt x="258" y="380"/>
                  </a:cubicBezTo>
                  <a:cubicBezTo>
                    <a:pt x="258" y="391"/>
                    <a:pt x="269" y="403"/>
                    <a:pt x="280" y="403"/>
                  </a:cubicBezTo>
                  <a:cubicBezTo>
                    <a:pt x="303" y="414"/>
                    <a:pt x="325" y="436"/>
                    <a:pt x="348" y="448"/>
                  </a:cubicBezTo>
                  <a:cubicBezTo>
                    <a:pt x="348" y="459"/>
                    <a:pt x="359" y="470"/>
                    <a:pt x="370" y="470"/>
                  </a:cubicBezTo>
                  <a:cubicBezTo>
                    <a:pt x="392" y="493"/>
                    <a:pt x="392" y="537"/>
                    <a:pt x="392" y="560"/>
                  </a:cubicBezTo>
                  <a:cubicBezTo>
                    <a:pt x="381" y="571"/>
                    <a:pt x="381" y="582"/>
                    <a:pt x="370" y="582"/>
                  </a:cubicBezTo>
                  <a:close/>
                  <a:moveTo>
                    <a:pt x="179" y="380"/>
                  </a:moveTo>
                  <a:lnTo>
                    <a:pt x="179" y="380"/>
                  </a:lnTo>
                  <a:cubicBezTo>
                    <a:pt x="191" y="380"/>
                    <a:pt x="191" y="391"/>
                    <a:pt x="202" y="391"/>
                  </a:cubicBezTo>
                  <a:cubicBezTo>
                    <a:pt x="202" y="403"/>
                    <a:pt x="213" y="403"/>
                    <a:pt x="224" y="414"/>
                  </a:cubicBezTo>
                  <a:cubicBezTo>
                    <a:pt x="213" y="391"/>
                    <a:pt x="202" y="380"/>
                    <a:pt x="191" y="380"/>
                  </a:cubicBezTo>
                  <a:cubicBezTo>
                    <a:pt x="179" y="380"/>
                    <a:pt x="179" y="380"/>
                    <a:pt x="179" y="380"/>
                  </a:cubicBezTo>
                  <a:close/>
                  <a:moveTo>
                    <a:pt x="123" y="291"/>
                  </a:moveTo>
                  <a:lnTo>
                    <a:pt x="123" y="291"/>
                  </a:lnTo>
                  <a:cubicBezTo>
                    <a:pt x="123" y="302"/>
                    <a:pt x="135" y="324"/>
                    <a:pt x="135" y="324"/>
                  </a:cubicBezTo>
                  <a:cubicBezTo>
                    <a:pt x="135" y="336"/>
                    <a:pt x="146" y="358"/>
                    <a:pt x="157" y="369"/>
                  </a:cubicBezTo>
                  <a:cubicBezTo>
                    <a:pt x="146" y="358"/>
                    <a:pt x="146" y="336"/>
                    <a:pt x="146" y="324"/>
                  </a:cubicBezTo>
                  <a:lnTo>
                    <a:pt x="146" y="313"/>
                  </a:lnTo>
                  <a:cubicBezTo>
                    <a:pt x="135" y="313"/>
                    <a:pt x="135" y="302"/>
                    <a:pt x="123" y="291"/>
                  </a:cubicBezTo>
                  <a:close/>
                  <a:moveTo>
                    <a:pt x="56" y="201"/>
                  </a:moveTo>
                  <a:lnTo>
                    <a:pt x="56" y="201"/>
                  </a:lnTo>
                  <a:cubicBezTo>
                    <a:pt x="68" y="201"/>
                    <a:pt x="68" y="201"/>
                    <a:pt x="79" y="212"/>
                  </a:cubicBezTo>
                  <a:cubicBezTo>
                    <a:pt x="79" y="201"/>
                    <a:pt x="68" y="190"/>
                    <a:pt x="68" y="179"/>
                  </a:cubicBezTo>
                  <a:cubicBezTo>
                    <a:pt x="68" y="190"/>
                    <a:pt x="56" y="201"/>
                    <a:pt x="56" y="201"/>
                  </a:cubicBezTo>
                  <a:close/>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5" name="Freeform 83">
              <a:extLst>
                <a:ext uri="{FF2B5EF4-FFF2-40B4-BE49-F238E27FC236}">
                  <a16:creationId xmlns:a16="http://schemas.microsoft.com/office/drawing/2014/main" id="{9F27DF46-F515-F44E-8405-413668CD455C}"/>
                </a:ext>
              </a:extLst>
            </p:cNvPr>
            <p:cNvSpPr>
              <a:spLocks noChangeArrowheads="1"/>
            </p:cNvSpPr>
            <p:nvPr/>
          </p:nvSpPr>
          <p:spPr bwMode="auto">
            <a:xfrm>
              <a:off x="2651125" y="3271838"/>
              <a:ext cx="36513" cy="20637"/>
            </a:xfrm>
            <a:custGeom>
              <a:avLst/>
              <a:gdLst>
                <a:gd name="T0" fmla="*/ 78 w 102"/>
                <a:gd name="T1" fmla="*/ 22 h 57"/>
                <a:gd name="T2" fmla="*/ 78 w 102"/>
                <a:gd name="T3" fmla="*/ 22 h 57"/>
                <a:gd name="T4" fmla="*/ 11 w 102"/>
                <a:gd name="T5" fmla="*/ 0 h 57"/>
                <a:gd name="T6" fmla="*/ 45 w 102"/>
                <a:gd name="T7" fmla="*/ 34 h 57"/>
                <a:gd name="T8" fmla="*/ 78 w 102"/>
                <a:gd name="T9" fmla="*/ 22 h 57"/>
              </a:gdLst>
              <a:ahLst/>
              <a:cxnLst>
                <a:cxn ang="0">
                  <a:pos x="T0" y="T1"/>
                </a:cxn>
                <a:cxn ang="0">
                  <a:pos x="T2" y="T3"/>
                </a:cxn>
                <a:cxn ang="0">
                  <a:pos x="T4" y="T5"/>
                </a:cxn>
                <a:cxn ang="0">
                  <a:pos x="T6" y="T7"/>
                </a:cxn>
                <a:cxn ang="0">
                  <a:pos x="T8" y="T9"/>
                </a:cxn>
              </a:cxnLst>
              <a:rect l="0" t="0" r="r" b="b"/>
              <a:pathLst>
                <a:path w="102" h="57">
                  <a:moveTo>
                    <a:pt x="78" y="22"/>
                  </a:moveTo>
                  <a:lnTo>
                    <a:pt x="78" y="22"/>
                  </a:lnTo>
                  <a:cubicBezTo>
                    <a:pt x="67" y="11"/>
                    <a:pt x="22" y="0"/>
                    <a:pt x="11" y="0"/>
                  </a:cubicBezTo>
                  <a:cubicBezTo>
                    <a:pt x="0" y="11"/>
                    <a:pt x="22" y="11"/>
                    <a:pt x="45" y="34"/>
                  </a:cubicBezTo>
                  <a:cubicBezTo>
                    <a:pt x="67" y="56"/>
                    <a:pt x="101" y="45"/>
                    <a:pt x="78" y="22"/>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6" name="Freeform 84">
              <a:extLst>
                <a:ext uri="{FF2B5EF4-FFF2-40B4-BE49-F238E27FC236}">
                  <a16:creationId xmlns:a16="http://schemas.microsoft.com/office/drawing/2014/main" id="{2547C297-0213-D04F-BB91-E1E750DA79D8}"/>
                </a:ext>
              </a:extLst>
            </p:cNvPr>
            <p:cNvSpPr>
              <a:spLocks noChangeArrowheads="1"/>
            </p:cNvSpPr>
            <p:nvPr/>
          </p:nvSpPr>
          <p:spPr bwMode="auto">
            <a:xfrm>
              <a:off x="2647950" y="3263900"/>
              <a:ext cx="44450" cy="31750"/>
            </a:xfrm>
            <a:custGeom>
              <a:avLst/>
              <a:gdLst>
                <a:gd name="T0" fmla="*/ 78 w 124"/>
                <a:gd name="T1" fmla="*/ 89 h 90"/>
                <a:gd name="T2" fmla="*/ 78 w 124"/>
                <a:gd name="T3" fmla="*/ 89 h 90"/>
                <a:gd name="T4" fmla="*/ 78 w 124"/>
                <a:gd name="T5" fmla="*/ 89 h 90"/>
                <a:gd name="T6" fmla="*/ 44 w 124"/>
                <a:gd name="T7" fmla="*/ 78 h 90"/>
                <a:gd name="T8" fmla="*/ 22 w 124"/>
                <a:gd name="T9" fmla="*/ 56 h 90"/>
                <a:gd name="T10" fmla="*/ 0 w 124"/>
                <a:gd name="T11" fmla="*/ 33 h 90"/>
                <a:gd name="T12" fmla="*/ 11 w 124"/>
                <a:gd name="T13" fmla="*/ 11 h 90"/>
                <a:gd name="T14" fmla="*/ 33 w 124"/>
                <a:gd name="T15" fmla="*/ 0 h 90"/>
                <a:gd name="T16" fmla="*/ 100 w 124"/>
                <a:gd name="T17" fmla="*/ 22 h 90"/>
                <a:gd name="T18" fmla="*/ 112 w 124"/>
                <a:gd name="T19" fmla="*/ 67 h 90"/>
                <a:gd name="T20" fmla="*/ 78 w 124"/>
                <a:gd name="T21" fmla="*/ 8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90">
                  <a:moveTo>
                    <a:pt x="78" y="89"/>
                  </a:moveTo>
                  <a:lnTo>
                    <a:pt x="78" y="89"/>
                  </a:lnTo>
                  <a:lnTo>
                    <a:pt x="78" y="89"/>
                  </a:lnTo>
                  <a:cubicBezTo>
                    <a:pt x="67" y="89"/>
                    <a:pt x="56" y="89"/>
                    <a:pt x="44" y="78"/>
                  </a:cubicBezTo>
                  <a:cubicBezTo>
                    <a:pt x="33" y="67"/>
                    <a:pt x="22" y="67"/>
                    <a:pt x="22" y="56"/>
                  </a:cubicBezTo>
                  <a:cubicBezTo>
                    <a:pt x="11" y="56"/>
                    <a:pt x="0" y="44"/>
                    <a:pt x="0" y="33"/>
                  </a:cubicBezTo>
                  <a:cubicBezTo>
                    <a:pt x="0" y="33"/>
                    <a:pt x="0" y="22"/>
                    <a:pt x="11" y="11"/>
                  </a:cubicBezTo>
                  <a:cubicBezTo>
                    <a:pt x="11" y="0"/>
                    <a:pt x="22" y="0"/>
                    <a:pt x="33" y="0"/>
                  </a:cubicBezTo>
                  <a:cubicBezTo>
                    <a:pt x="56" y="0"/>
                    <a:pt x="89" y="11"/>
                    <a:pt x="100" y="22"/>
                  </a:cubicBezTo>
                  <a:cubicBezTo>
                    <a:pt x="123" y="44"/>
                    <a:pt x="112" y="67"/>
                    <a:pt x="112" y="67"/>
                  </a:cubicBezTo>
                  <a:cubicBezTo>
                    <a:pt x="112" y="78"/>
                    <a:pt x="89" y="89"/>
                    <a:pt x="78" y="89"/>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7" name="Freeform 85">
              <a:extLst>
                <a:ext uri="{FF2B5EF4-FFF2-40B4-BE49-F238E27FC236}">
                  <a16:creationId xmlns:a16="http://schemas.microsoft.com/office/drawing/2014/main" id="{E072E854-FA36-3140-8717-288589DB377C}"/>
                </a:ext>
              </a:extLst>
            </p:cNvPr>
            <p:cNvSpPr>
              <a:spLocks noChangeArrowheads="1"/>
            </p:cNvSpPr>
            <p:nvPr/>
          </p:nvSpPr>
          <p:spPr bwMode="auto">
            <a:xfrm>
              <a:off x="2873375" y="3098800"/>
              <a:ext cx="49213" cy="69850"/>
            </a:xfrm>
            <a:custGeom>
              <a:avLst/>
              <a:gdLst>
                <a:gd name="T0" fmla="*/ 79 w 136"/>
                <a:gd name="T1" fmla="*/ 56 h 192"/>
                <a:gd name="T2" fmla="*/ 79 w 136"/>
                <a:gd name="T3" fmla="*/ 56 h 192"/>
                <a:gd name="T4" fmla="*/ 34 w 136"/>
                <a:gd name="T5" fmla="*/ 22 h 192"/>
                <a:gd name="T6" fmla="*/ 34 w 136"/>
                <a:gd name="T7" fmla="*/ 56 h 192"/>
                <a:gd name="T8" fmla="*/ 90 w 136"/>
                <a:gd name="T9" fmla="*/ 157 h 192"/>
                <a:gd name="T10" fmla="*/ 124 w 136"/>
                <a:gd name="T11" fmla="*/ 134 h 192"/>
                <a:gd name="T12" fmla="*/ 79 w 136"/>
                <a:gd name="T13" fmla="*/ 56 h 192"/>
              </a:gdLst>
              <a:ahLst/>
              <a:cxnLst>
                <a:cxn ang="0">
                  <a:pos x="T0" y="T1"/>
                </a:cxn>
                <a:cxn ang="0">
                  <a:pos x="T2" y="T3"/>
                </a:cxn>
                <a:cxn ang="0">
                  <a:pos x="T4" y="T5"/>
                </a:cxn>
                <a:cxn ang="0">
                  <a:pos x="T6" y="T7"/>
                </a:cxn>
                <a:cxn ang="0">
                  <a:pos x="T8" y="T9"/>
                </a:cxn>
                <a:cxn ang="0">
                  <a:pos x="T10" y="T11"/>
                </a:cxn>
                <a:cxn ang="0">
                  <a:pos x="T12" y="T13"/>
                </a:cxn>
              </a:cxnLst>
              <a:rect l="0" t="0" r="r" b="b"/>
              <a:pathLst>
                <a:path w="136" h="192">
                  <a:moveTo>
                    <a:pt x="79" y="56"/>
                  </a:moveTo>
                  <a:lnTo>
                    <a:pt x="79" y="56"/>
                  </a:lnTo>
                  <a:cubicBezTo>
                    <a:pt x="45" y="56"/>
                    <a:pt x="45" y="34"/>
                    <a:pt x="34" y="22"/>
                  </a:cubicBezTo>
                  <a:cubicBezTo>
                    <a:pt x="23" y="0"/>
                    <a:pt x="0" y="34"/>
                    <a:pt x="34" y="56"/>
                  </a:cubicBezTo>
                  <a:cubicBezTo>
                    <a:pt x="56" y="90"/>
                    <a:pt x="90" y="134"/>
                    <a:pt x="90" y="157"/>
                  </a:cubicBezTo>
                  <a:cubicBezTo>
                    <a:pt x="90" y="179"/>
                    <a:pt x="135" y="191"/>
                    <a:pt x="124" y="134"/>
                  </a:cubicBezTo>
                  <a:cubicBezTo>
                    <a:pt x="124" y="78"/>
                    <a:pt x="90" y="67"/>
                    <a:pt x="79" y="56"/>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8" name="Freeform 86">
              <a:extLst>
                <a:ext uri="{FF2B5EF4-FFF2-40B4-BE49-F238E27FC236}">
                  <a16:creationId xmlns:a16="http://schemas.microsoft.com/office/drawing/2014/main" id="{589D14F6-A26B-1B42-BC6B-EBB00C1519CB}"/>
                </a:ext>
              </a:extLst>
            </p:cNvPr>
            <p:cNvSpPr>
              <a:spLocks noChangeArrowheads="1"/>
            </p:cNvSpPr>
            <p:nvPr/>
          </p:nvSpPr>
          <p:spPr bwMode="auto">
            <a:xfrm>
              <a:off x="2868613" y="3095625"/>
              <a:ext cx="57150" cy="77788"/>
            </a:xfrm>
            <a:custGeom>
              <a:avLst/>
              <a:gdLst>
                <a:gd name="T0" fmla="*/ 123 w 158"/>
                <a:gd name="T1" fmla="*/ 213 h 214"/>
                <a:gd name="T2" fmla="*/ 123 w 158"/>
                <a:gd name="T3" fmla="*/ 213 h 214"/>
                <a:gd name="T4" fmla="*/ 123 w 158"/>
                <a:gd name="T5" fmla="*/ 213 h 214"/>
                <a:gd name="T6" fmla="*/ 79 w 158"/>
                <a:gd name="T7" fmla="*/ 168 h 214"/>
                <a:gd name="T8" fmla="*/ 22 w 158"/>
                <a:gd name="T9" fmla="*/ 89 h 214"/>
                <a:gd name="T10" fmla="*/ 11 w 158"/>
                <a:gd name="T11" fmla="*/ 22 h 214"/>
                <a:gd name="T12" fmla="*/ 34 w 158"/>
                <a:gd name="T13" fmla="*/ 0 h 214"/>
                <a:gd name="T14" fmla="*/ 67 w 158"/>
                <a:gd name="T15" fmla="*/ 22 h 214"/>
                <a:gd name="T16" fmla="*/ 67 w 158"/>
                <a:gd name="T17" fmla="*/ 33 h 214"/>
                <a:gd name="T18" fmla="*/ 90 w 158"/>
                <a:gd name="T19" fmla="*/ 45 h 214"/>
                <a:gd name="T20" fmla="*/ 157 w 158"/>
                <a:gd name="T21" fmla="*/ 145 h 214"/>
                <a:gd name="T22" fmla="*/ 146 w 158"/>
                <a:gd name="T23" fmla="*/ 190 h 214"/>
                <a:gd name="T24" fmla="*/ 123 w 158"/>
                <a:gd name="T25" fmla="*/ 213 h 214"/>
                <a:gd name="T26" fmla="*/ 101 w 158"/>
                <a:gd name="T27" fmla="*/ 101 h 214"/>
                <a:gd name="T28" fmla="*/ 101 w 158"/>
                <a:gd name="T29" fmla="*/ 101 h 214"/>
                <a:gd name="T30" fmla="*/ 101 w 158"/>
                <a:gd name="T31" fmla="*/ 123 h 214"/>
                <a:gd name="T32" fmla="*/ 101 w 158"/>
                <a:gd name="T33" fmla="*/ 10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8" h="214">
                  <a:moveTo>
                    <a:pt x="123" y="213"/>
                  </a:moveTo>
                  <a:lnTo>
                    <a:pt x="123" y="213"/>
                  </a:lnTo>
                  <a:lnTo>
                    <a:pt x="123" y="213"/>
                  </a:lnTo>
                  <a:cubicBezTo>
                    <a:pt x="101" y="213"/>
                    <a:pt x="79" y="190"/>
                    <a:pt x="79" y="168"/>
                  </a:cubicBezTo>
                  <a:cubicBezTo>
                    <a:pt x="79" y="145"/>
                    <a:pt x="56" y="112"/>
                    <a:pt x="22" y="89"/>
                  </a:cubicBezTo>
                  <a:cubicBezTo>
                    <a:pt x="0" y="67"/>
                    <a:pt x="0" y="45"/>
                    <a:pt x="11" y="22"/>
                  </a:cubicBezTo>
                  <a:cubicBezTo>
                    <a:pt x="11" y="11"/>
                    <a:pt x="22" y="0"/>
                    <a:pt x="34" y="0"/>
                  </a:cubicBezTo>
                  <a:cubicBezTo>
                    <a:pt x="45" y="0"/>
                    <a:pt x="56" y="11"/>
                    <a:pt x="67" y="22"/>
                  </a:cubicBezTo>
                  <a:lnTo>
                    <a:pt x="67" y="33"/>
                  </a:lnTo>
                  <a:cubicBezTo>
                    <a:pt x="79" y="45"/>
                    <a:pt x="79" y="45"/>
                    <a:pt x="90" y="45"/>
                  </a:cubicBezTo>
                  <a:cubicBezTo>
                    <a:pt x="112" y="56"/>
                    <a:pt x="146" y="78"/>
                    <a:pt x="157" y="145"/>
                  </a:cubicBezTo>
                  <a:cubicBezTo>
                    <a:pt x="157" y="168"/>
                    <a:pt x="157" y="179"/>
                    <a:pt x="146" y="190"/>
                  </a:cubicBezTo>
                  <a:cubicBezTo>
                    <a:pt x="135" y="202"/>
                    <a:pt x="135" y="213"/>
                    <a:pt x="123" y="213"/>
                  </a:cubicBezTo>
                  <a:close/>
                  <a:moveTo>
                    <a:pt x="101" y="101"/>
                  </a:moveTo>
                  <a:lnTo>
                    <a:pt x="101" y="101"/>
                  </a:lnTo>
                  <a:cubicBezTo>
                    <a:pt x="101" y="112"/>
                    <a:pt x="101" y="112"/>
                    <a:pt x="101" y="123"/>
                  </a:cubicBezTo>
                  <a:cubicBezTo>
                    <a:pt x="101" y="112"/>
                    <a:pt x="101" y="101"/>
                    <a:pt x="101" y="101"/>
                  </a:cubicBezTo>
                  <a:close/>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69" name="Freeform 87">
              <a:extLst>
                <a:ext uri="{FF2B5EF4-FFF2-40B4-BE49-F238E27FC236}">
                  <a16:creationId xmlns:a16="http://schemas.microsoft.com/office/drawing/2014/main" id="{0DD12F9D-A3D3-F74A-8AB9-FD9275FAA2D1}"/>
                </a:ext>
              </a:extLst>
            </p:cNvPr>
            <p:cNvSpPr>
              <a:spLocks noChangeArrowheads="1"/>
            </p:cNvSpPr>
            <p:nvPr/>
          </p:nvSpPr>
          <p:spPr bwMode="auto">
            <a:xfrm>
              <a:off x="2873375" y="3049588"/>
              <a:ext cx="25400" cy="25400"/>
            </a:xfrm>
            <a:custGeom>
              <a:avLst/>
              <a:gdLst>
                <a:gd name="T0" fmla="*/ 23 w 69"/>
                <a:gd name="T1" fmla="*/ 68 h 69"/>
                <a:gd name="T2" fmla="*/ 23 w 69"/>
                <a:gd name="T3" fmla="*/ 68 h 69"/>
                <a:gd name="T4" fmla="*/ 11 w 69"/>
                <a:gd name="T5" fmla="*/ 34 h 69"/>
                <a:gd name="T6" fmla="*/ 23 w 69"/>
                <a:gd name="T7" fmla="*/ 0 h 69"/>
                <a:gd name="T8" fmla="*/ 56 w 69"/>
                <a:gd name="T9" fmla="*/ 34 h 69"/>
                <a:gd name="T10" fmla="*/ 23 w 69"/>
                <a:gd name="T11" fmla="*/ 68 h 69"/>
              </a:gdLst>
              <a:ahLst/>
              <a:cxnLst>
                <a:cxn ang="0">
                  <a:pos x="T0" y="T1"/>
                </a:cxn>
                <a:cxn ang="0">
                  <a:pos x="T2" y="T3"/>
                </a:cxn>
                <a:cxn ang="0">
                  <a:pos x="T4" y="T5"/>
                </a:cxn>
                <a:cxn ang="0">
                  <a:pos x="T6" y="T7"/>
                </a:cxn>
                <a:cxn ang="0">
                  <a:pos x="T8" y="T9"/>
                </a:cxn>
                <a:cxn ang="0">
                  <a:pos x="T10" y="T11"/>
                </a:cxn>
              </a:cxnLst>
              <a:rect l="0" t="0" r="r" b="b"/>
              <a:pathLst>
                <a:path w="69" h="69">
                  <a:moveTo>
                    <a:pt x="23" y="68"/>
                  </a:moveTo>
                  <a:lnTo>
                    <a:pt x="23" y="68"/>
                  </a:lnTo>
                  <a:cubicBezTo>
                    <a:pt x="11" y="68"/>
                    <a:pt x="23" y="45"/>
                    <a:pt x="11" y="34"/>
                  </a:cubicBezTo>
                  <a:cubicBezTo>
                    <a:pt x="11" y="23"/>
                    <a:pt x="0" y="0"/>
                    <a:pt x="23" y="0"/>
                  </a:cubicBezTo>
                  <a:cubicBezTo>
                    <a:pt x="34" y="0"/>
                    <a:pt x="45" y="23"/>
                    <a:pt x="56" y="34"/>
                  </a:cubicBezTo>
                  <a:cubicBezTo>
                    <a:pt x="68" y="45"/>
                    <a:pt x="45" y="68"/>
                    <a:pt x="23" y="68"/>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70" name="Freeform 88">
              <a:extLst>
                <a:ext uri="{FF2B5EF4-FFF2-40B4-BE49-F238E27FC236}">
                  <a16:creationId xmlns:a16="http://schemas.microsoft.com/office/drawing/2014/main" id="{13EEC452-3E70-9947-9248-66E628BCBB63}"/>
                </a:ext>
              </a:extLst>
            </p:cNvPr>
            <p:cNvSpPr>
              <a:spLocks noChangeArrowheads="1"/>
            </p:cNvSpPr>
            <p:nvPr/>
          </p:nvSpPr>
          <p:spPr bwMode="auto">
            <a:xfrm>
              <a:off x="2865438" y="3041650"/>
              <a:ext cx="36512" cy="41275"/>
            </a:xfrm>
            <a:custGeom>
              <a:avLst/>
              <a:gdLst>
                <a:gd name="T0" fmla="*/ 45 w 102"/>
                <a:gd name="T1" fmla="*/ 112 h 113"/>
                <a:gd name="T2" fmla="*/ 45 w 102"/>
                <a:gd name="T3" fmla="*/ 112 h 113"/>
                <a:gd name="T4" fmla="*/ 22 w 102"/>
                <a:gd name="T5" fmla="*/ 101 h 113"/>
                <a:gd name="T6" fmla="*/ 11 w 102"/>
                <a:gd name="T7" fmla="*/ 67 h 113"/>
                <a:gd name="T8" fmla="*/ 11 w 102"/>
                <a:gd name="T9" fmla="*/ 67 h 113"/>
                <a:gd name="T10" fmla="*/ 11 w 102"/>
                <a:gd name="T11" fmla="*/ 11 h 113"/>
                <a:gd name="T12" fmla="*/ 45 w 102"/>
                <a:gd name="T13" fmla="*/ 0 h 113"/>
                <a:gd name="T14" fmla="*/ 90 w 102"/>
                <a:gd name="T15" fmla="*/ 34 h 113"/>
                <a:gd name="T16" fmla="*/ 90 w 102"/>
                <a:gd name="T17" fmla="*/ 34 h 113"/>
                <a:gd name="T18" fmla="*/ 101 w 102"/>
                <a:gd name="T19" fmla="*/ 79 h 113"/>
                <a:gd name="T20" fmla="*/ 56 w 102"/>
                <a:gd name="T21" fmla="*/ 112 h 113"/>
                <a:gd name="T22" fmla="*/ 45 w 102"/>
                <a:gd name="T23"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 h="113">
                  <a:moveTo>
                    <a:pt x="45" y="112"/>
                  </a:moveTo>
                  <a:lnTo>
                    <a:pt x="45" y="112"/>
                  </a:lnTo>
                  <a:cubicBezTo>
                    <a:pt x="33" y="112"/>
                    <a:pt x="33" y="112"/>
                    <a:pt x="22" y="101"/>
                  </a:cubicBezTo>
                  <a:cubicBezTo>
                    <a:pt x="11" y="90"/>
                    <a:pt x="11" y="79"/>
                    <a:pt x="11" y="67"/>
                  </a:cubicBezTo>
                  <a:lnTo>
                    <a:pt x="11" y="67"/>
                  </a:lnTo>
                  <a:cubicBezTo>
                    <a:pt x="11" y="45"/>
                    <a:pt x="0" y="22"/>
                    <a:pt x="11" y="11"/>
                  </a:cubicBezTo>
                  <a:cubicBezTo>
                    <a:pt x="22" y="11"/>
                    <a:pt x="22" y="0"/>
                    <a:pt x="45" y="0"/>
                  </a:cubicBezTo>
                  <a:cubicBezTo>
                    <a:pt x="67" y="0"/>
                    <a:pt x="78" y="22"/>
                    <a:pt x="90" y="34"/>
                  </a:cubicBezTo>
                  <a:lnTo>
                    <a:pt x="90" y="34"/>
                  </a:lnTo>
                  <a:cubicBezTo>
                    <a:pt x="101" y="45"/>
                    <a:pt x="101" y="56"/>
                    <a:pt x="101" y="79"/>
                  </a:cubicBezTo>
                  <a:cubicBezTo>
                    <a:pt x="90" y="90"/>
                    <a:pt x="78" y="112"/>
                    <a:pt x="56" y="112"/>
                  </a:cubicBezTo>
                  <a:cubicBezTo>
                    <a:pt x="45" y="112"/>
                    <a:pt x="45" y="112"/>
                    <a:pt x="45" y="112"/>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71" name="Freeform 89">
              <a:extLst>
                <a:ext uri="{FF2B5EF4-FFF2-40B4-BE49-F238E27FC236}">
                  <a16:creationId xmlns:a16="http://schemas.microsoft.com/office/drawing/2014/main" id="{6F016BF5-ADD1-FF48-B5F9-D73140F28B5F}"/>
                </a:ext>
              </a:extLst>
            </p:cNvPr>
            <p:cNvSpPr>
              <a:spLocks noChangeArrowheads="1"/>
            </p:cNvSpPr>
            <p:nvPr/>
          </p:nvSpPr>
          <p:spPr bwMode="auto">
            <a:xfrm>
              <a:off x="2797175" y="2936875"/>
              <a:ext cx="33338" cy="23813"/>
            </a:xfrm>
            <a:custGeom>
              <a:avLst/>
              <a:gdLst>
                <a:gd name="T0" fmla="*/ 79 w 91"/>
                <a:gd name="T1" fmla="*/ 56 h 68"/>
                <a:gd name="T2" fmla="*/ 79 w 91"/>
                <a:gd name="T3" fmla="*/ 56 h 68"/>
                <a:gd name="T4" fmla="*/ 45 w 91"/>
                <a:gd name="T5" fmla="*/ 22 h 68"/>
                <a:gd name="T6" fmla="*/ 23 w 91"/>
                <a:gd name="T7" fmla="*/ 33 h 68"/>
                <a:gd name="T8" fmla="*/ 79 w 91"/>
                <a:gd name="T9" fmla="*/ 56 h 68"/>
              </a:gdLst>
              <a:ahLst/>
              <a:cxnLst>
                <a:cxn ang="0">
                  <a:pos x="T0" y="T1"/>
                </a:cxn>
                <a:cxn ang="0">
                  <a:pos x="T2" y="T3"/>
                </a:cxn>
                <a:cxn ang="0">
                  <a:pos x="T4" y="T5"/>
                </a:cxn>
                <a:cxn ang="0">
                  <a:pos x="T6" y="T7"/>
                </a:cxn>
                <a:cxn ang="0">
                  <a:pos x="T8" y="T9"/>
                </a:cxn>
              </a:cxnLst>
              <a:rect l="0" t="0" r="r" b="b"/>
              <a:pathLst>
                <a:path w="91" h="68">
                  <a:moveTo>
                    <a:pt x="79" y="56"/>
                  </a:moveTo>
                  <a:lnTo>
                    <a:pt x="79" y="56"/>
                  </a:lnTo>
                  <a:cubicBezTo>
                    <a:pt x="90" y="44"/>
                    <a:pt x="68" y="33"/>
                    <a:pt x="45" y="22"/>
                  </a:cubicBezTo>
                  <a:cubicBezTo>
                    <a:pt x="34" y="0"/>
                    <a:pt x="0" y="22"/>
                    <a:pt x="23" y="33"/>
                  </a:cubicBezTo>
                  <a:cubicBezTo>
                    <a:pt x="34" y="56"/>
                    <a:pt x="68" y="67"/>
                    <a:pt x="79" y="56"/>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72" name="Freeform 90">
              <a:extLst>
                <a:ext uri="{FF2B5EF4-FFF2-40B4-BE49-F238E27FC236}">
                  <a16:creationId xmlns:a16="http://schemas.microsoft.com/office/drawing/2014/main" id="{AE2AC24D-FB2F-C945-8A2B-3E6C73023513}"/>
                </a:ext>
              </a:extLst>
            </p:cNvPr>
            <p:cNvSpPr>
              <a:spLocks noChangeArrowheads="1"/>
            </p:cNvSpPr>
            <p:nvPr/>
          </p:nvSpPr>
          <p:spPr bwMode="auto">
            <a:xfrm>
              <a:off x="2792413" y="2933700"/>
              <a:ext cx="41275" cy="36513"/>
            </a:xfrm>
            <a:custGeom>
              <a:avLst/>
              <a:gdLst>
                <a:gd name="T0" fmla="*/ 79 w 113"/>
                <a:gd name="T1" fmla="*/ 101 h 102"/>
                <a:gd name="T2" fmla="*/ 79 w 113"/>
                <a:gd name="T3" fmla="*/ 101 h 102"/>
                <a:gd name="T4" fmla="*/ 79 w 113"/>
                <a:gd name="T5" fmla="*/ 101 h 102"/>
                <a:gd name="T6" fmla="*/ 11 w 113"/>
                <a:gd name="T7" fmla="*/ 68 h 102"/>
                <a:gd name="T8" fmla="*/ 11 w 113"/>
                <a:gd name="T9" fmla="*/ 23 h 102"/>
                <a:gd name="T10" fmla="*/ 45 w 113"/>
                <a:gd name="T11" fmla="*/ 0 h 102"/>
                <a:gd name="T12" fmla="*/ 79 w 113"/>
                <a:gd name="T13" fmla="*/ 12 h 102"/>
                <a:gd name="T14" fmla="*/ 112 w 113"/>
                <a:gd name="T15" fmla="*/ 56 h 102"/>
                <a:gd name="T16" fmla="*/ 101 w 113"/>
                <a:gd name="T17" fmla="*/ 90 h 102"/>
                <a:gd name="T18" fmla="*/ 79 w 113"/>
                <a:gd name="T19"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2">
                  <a:moveTo>
                    <a:pt x="79" y="101"/>
                  </a:moveTo>
                  <a:lnTo>
                    <a:pt x="79" y="101"/>
                  </a:lnTo>
                  <a:lnTo>
                    <a:pt x="79" y="101"/>
                  </a:lnTo>
                  <a:cubicBezTo>
                    <a:pt x="56" y="101"/>
                    <a:pt x="23" y="79"/>
                    <a:pt x="11" y="68"/>
                  </a:cubicBezTo>
                  <a:cubicBezTo>
                    <a:pt x="0" y="56"/>
                    <a:pt x="0" y="34"/>
                    <a:pt x="11" y="23"/>
                  </a:cubicBezTo>
                  <a:cubicBezTo>
                    <a:pt x="11" y="12"/>
                    <a:pt x="34" y="0"/>
                    <a:pt x="45" y="0"/>
                  </a:cubicBezTo>
                  <a:cubicBezTo>
                    <a:pt x="56" y="0"/>
                    <a:pt x="67" y="0"/>
                    <a:pt x="79" y="12"/>
                  </a:cubicBezTo>
                  <a:cubicBezTo>
                    <a:pt x="90" y="23"/>
                    <a:pt x="112" y="34"/>
                    <a:pt x="112" y="56"/>
                  </a:cubicBezTo>
                  <a:cubicBezTo>
                    <a:pt x="112" y="68"/>
                    <a:pt x="112" y="79"/>
                    <a:pt x="101" y="90"/>
                  </a:cubicBezTo>
                  <a:cubicBezTo>
                    <a:pt x="101" y="90"/>
                    <a:pt x="90" y="101"/>
                    <a:pt x="79" y="101"/>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73" name="Freeform 91">
              <a:extLst>
                <a:ext uri="{FF2B5EF4-FFF2-40B4-BE49-F238E27FC236}">
                  <a16:creationId xmlns:a16="http://schemas.microsoft.com/office/drawing/2014/main" id="{10F7F8A9-15AC-174D-BDC1-4AFBEA487331}"/>
                </a:ext>
              </a:extLst>
            </p:cNvPr>
            <p:cNvSpPr>
              <a:spLocks noChangeArrowheads="1"/>
            </p:cNvSpPr>
            <p:nvPr/>
          </p:nvSpPr>
          <p:spPr bwMode="auto">
            <a:xfrm>
              <a:off x="2852738" y="2944813"/>
              <a:ext cx="23812" cy="33337"/>
            </a:xfrm>
            <a:custGeom>
              <a:avLst/>
              <a:gdLst>
                <a:gd name="T0" fmla="*/ 45 w 68"/>
                <a:gd name="T1" fmla="*/ 90 h 91"/>
                <a:gd name="T2" fmla="*/ 45 w 68"/>
                <a:gd name="T3" fmla="*/ 90 h 91"/>
                <a:gd name="T4" fmla="*/ 11 w 68"/>
                <a:gd name="T5" fmla="*/ 67 h 91"/>
                <a:gd name="T6" fmla="*/ 34 w 68"/>
                <a:gd name="T7" fmla="*/ 22 h 91"/>
                <a:gd name="T8" fmla="*/ 67 w 68"/>
                <a:gd name="T9" fmla="*/ 56 h 91"/>
                <a:gd name="T10" fmla="*/ 45 w 68"/>
                <a:gd name="T11" fmla="*/ 90 h 91"/>
              </a:gdLst>
              <a:ahLst/>
              <a:cxnLst>
                <a:cxn ang="0">
                  <a:pos x="T0" y="T1"/>
                </a:cxn>
                <a:cxn ang="0">
                  <a:pos x="T2" y="T3"/>
                </a:cxn>
                <a:cxn ang="0">
                  <a:pos x="T4" y="T5"/>
                </a:cxn>
                <a:cxn ang="0">
                  <a:pos x="T6" y="T7"/>
                </a:cxn>
                <a:cxn ang="0">
                  <a:pos x="T8" y="T9"/>
                </a:cxn>
                <a:cxn ang="0">
                  <a:pos x="T10" y="T11"/>
                </a:cxn>
              </a:cxnLst>
              <a:rect l="0" t="0" r="r" b="b"/>
              <a:pathLst>
                <a:path w="68" h="91">
                  <a:moveTo>
                    <a:pt x="45" y="90"/>
                  </a:moveTo>
                  <a:lnTo>
                    <a:pt x="45" y="90"/>
                  </a:lnTo>
                  <a:cubicBezTo>
                    <a:pt x="34" y="79"/>
                    <a:pt x="34" y="56"/>
                    <a:pt x="11" y="67"/>
                  </a:cubicBezTo>
                  <a:cubicBezTo>
                    <a:pt x="0" y="67"/>
                    <a:pt x="34" y="45"/>
                    <a:pt x="34" y="22"/>
                  </a:cubicBezTo>
                  <a:cubicBezTo>
                    <a:pt x="45" y="0"/>
                    <a:pt x="67" y="45"/>
                    <a:pt x="67" y="56"/>
                  </a:cubicBezTo>
                  <a:cubicBezTo>
                    <a:pt x="67" y="79"/>
                    <a:pt x="56" y="90"/>
                    <a:pt x="45" y="90"/>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74" name="Freeform 92">
              <a:extLst>
                <a:ext uri="{FF2B5EF4-FFF2-40B4-BE49-F238E27FC236}">
                  <a16:creationId xmlns:a16="http://schemas.microsoft.com/office/drawing/2014/main" id="{97AA5AED-85F3-3644-B633-B9FD3F7C4D31}"/>
                </a:ext>
              </a:extLst>
            </p:cNvPr>
            <p:cNvSpPr>
              <a:spLocks noChangeArrowheads="1"/>
            </p:cNvSpPr>
            <p:nvPr/>
          </p:nvSpPr>
          <p:spPr bwMode="auto">
            <a:xfrm>
              <a:off x="2844800" y="2944813"/>
              <a:ext cx="41275" cy="41275"/>
            </a:xfrm>
            <a:custGeom>
              <a:avLst/>
              <a:gdLst>
                <a:gd name="T0" fmla="*/ 67 w 113"/>
                <a:gd name="T1" fmla="*/ 112 h 113"/>
                <a:gd name="T2" fmla="*/ 67 w 113"/>
                <a:gd name="T3" fmla="*/ 112 h 113"/>
                <a:gd name="T4" fmla="*/ 56 w 113"/>
                <a:gd name="T5" fmla="*/ 101 h 113"/>
                <a:gd name="T6" fmla="*/ 33 w 113"/>
                <a:gd name="T7" fmla="*/ 90 h 113"/>
                <a:gd name="T8" fmla="*/ 33 w 113"/>
                <a:gd name="T9" fmla="*/ 90 h 113"/>
                <a:gd name="T10" fmla="*/ 11 w 113"/>
                <a:gd name="T11" fmla="*/ 79 h 113"/>
                <a:gd name="T12" fmla="*/ 22 w 113"/>
                <a:gd name="T13" fmla="*/ 34 h 113"/>
                <a:gd name="T14" fmla="*/ 33 w 113"/>
                <a:gd name="T15" fmla="*/ 11 h 113"/>
                <a:gd name="T16" fmla="*/ 67 w 113"/>
                <a:gd name="T17" fmla="*/ 0 h 113"/>
                <a:gd name="T18" fmla="*/ 89 w 113"/>
                <a:gd name="T19" fmla="*/ 11 h 113"/>
                <a:gd name="T20" fmla="*/ 112 w 113"/>
                <a:gd name="T21" fmla="*/ 56 h 113"/>
                <a:gd name="T22" fmla="*/ 67 w 113"/>
                <a:gd name="T23"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 h="113">
                  <a:moveTo>
                    <a:pt x="67" y="112"/>
                  </a:moveTo>
                  <a:lnTo>
                    <a:pt x="67" y="112"/>
                  </a:lnTo>
                  <a:cubicBezTo>
                    <a:pt x="67" y="112"/>
                    <a:pt x="56" y="112"/>
                    <a:pt x="56" y="101"/>
                  </a:cubicBezTo>
                  <a:cubicBezTo>
                    <a:pt x="44" y="101"/>
                    <a:pt x="44" y="90"/>
                    <a:pt x="33" y="90"/>
                  </a:cubicBezTo>
                  <a:lnTo>
                    <a:pt x="33" y="90"/>
                  </a:lnTo>
                  <a:cubicBezTo>
                    <a:pt x="22" y="90"/>
                    <a:pt x="11" y="79"/>
                    <a:pt x="11" y="79"/>
                  </a:cubicBezTo>
                  <a:cubicBezTo>
                    <a:pt x="0" y="56"/>
                    <a:pt x="11" y="45"/>
                    <a:pt x="22" y="34"/>
                  </a:cubicBezTo>
                  <a:cubicBezTo>
                    <a:pt x="33" y="34"/>
                    <a:pt x="33" y="22"/>
                    <a:pt x="33" y="11"/>
                  </a:cubicBezTo>
                  <a:cubicBezTo>
                    <a:pt x="44" y="0"/>
                    <a:pt x="56" y="0"/>
                    <a:pt x="67" y="0"/>
                  </a:cubicBezTo>
                  <a:cubicBezTo>
                    <a:pt x="67" y="0"/>
                    <a:pt x="78" y="0"/>
                    <a:pt x="89" y="11"/>
                  </a:cubicBezTo>
                  <a:cubicBezTo>
                    <a:pt x="101" y="22"/>
                    <a:pt x="112" y="45"/>
                    <a:pt x="112" y="56"/>
                  </a:cubicBezTo>
                  <a:cubicBezTo>
                    <a:pt x="101" y="90"/>
                    <a:pt x="89" y="112"/>
                    <a:pt x="67" y="112"/>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75" name="Freeform 93">
              <a:extLst>
                <a:ext uri="{FF2B5EF4-FFF2-40B4-BE49-F238E27FC236}">
                  <a16:creationId xmlns:a16="http://schemas.microsoft.com/office/drawing/2014/main" id="{B582FA35-18E6-DA45-8C1B-559622369B32}"/>
                </a:ext>
              </a:extLst>
            </p:cNvPr>
            <p:cNvSpPr>
              <a:spLocks noChangeArrowheads="1"/>
            </p:cNvSpPr>
            <p:nvPr/>
          </p:nvSpPr>
          <p:spPr bwMode="auto">
            <a:xfrm>
              <a:off x="2784475" y="2855913"/>
              <a:ext cx="23813" cy="52387"/>
            </a:xfrm>
            <a:custGeom>
              <a:avLst/>
              <a:gdLst>
                <a:gd name="T0" fmla="*/ 22 w 68"/>
                <a:gd name="T1" fmla="*/ 146 h 147"/>
                <a:gd name="T2" fmla="*/ 22 w 68"/>
                <a:gd name="T3" fmla="*/ 146 h 147"/>
                <a:gd name="T4" fmla="*/ 11 w 68"/>
                <a:gd name="T5" fmla="*/ 102 h 147"/>
                <a:gd name="T6" fmla="*/ 33 w 68"/>
                <a:gd name="T7" fmla="*/ 12 h 147"/>
                <a:gd name="T8" fmla="*/ 67 w 68"/>
                <a:gd name="T9" fmla="*/ 45 h 147"/>
                <a:gd name="T10" fmla="*/ 22 w 68"/>
                <a:gd name="T11" fmla="*/ 146 h 147"/>
              </a:gdLst>
              <a:ahLst/>
              <a:cxnLst>
                <a:cxn ang="0">
                  <a:pos x="T0" y="T1"/>
                </a:cxn>
                <a:cxn ang="0">
                  <a:pos x="T2" y="T3"/>
                </a:cxn>
                <a:cxn ang="0">
                  <a:pos x="T4" y="T5"/>
                </a:cxn>
                <a:cxn ang="0">
                  <a:pos x="T6" y="T7"/>
                </a:cxn>
                <a:cxn ang="0">
                  <a:pos x="T8" y="T9"/>
                </a:cxn>
                <a:cxn ang="0">
                  <a:pos x="T10" y="T11"/>
                </a:cxn>
              </a:cxnLst>
              <a:rect l="0" t="0" r="r" b="b"/>
              <a:pathLst>
                <a:path w="68" h="147">
                  <a:moveTo>
                    <a:pt x="22" y="146"/>
                  </a:moveTo>
                  <a:lnTo>
                    <a:pt x="22" y="146"/>
                  </a:lnTo>
                  <a:cubicBezTo>
                    <a:pt x="11" y="146"/>
                    <a:pt x="0" y="135"/>
                    <a:pt x="11" y="102"/>
                  </a:cubicBezTo>
                  <a:cubicBezTo>
                    <a:pt x="22" y="68"/>
                    <a:pt x="33" y="34"/>
                    <a:pt x="33" y="12"/>
                  </a:cubicBezTo>
                  <a:cubicBezTo>
                    <a:pt x="33" y="0"/>
                    <a:pt x="67" y="12"/>
                    <a:pt x="67" y="45"/>
                  </a:cubicBezTo>
                  <a:cubicBezTo>
                    <a:pt x="67" y="90"/>
                    <a:pt x="56" y="146"/>
                    <a:pt x="22" y="146"/>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76" name="Freeform 94">
              <a:extLst>
                <a:ext uri="{FF2B5EF4-FFF2-40B4-BE49-F238E27FC236}">
                  <a16:creationId xmlns:a16="http://schemas.microsoft.com/office/drawing/2014/main" id="{13A19033-6737-4842-AA82-A42184882F59}"/>
                </a:ext>
              </a:extLst>
            </p:cNvPr>
            <p:cNvSpPr>
              <a:spLocks noChangeArrowheads="1"/>
            </p:cNvSpPr>
            <p:nvPr/>
          </p:nvSpPr>
          <p:spPr bwMode="auto">
            <a:xfrm>
              <a:off x="2776538" y="2852738"/>
              <a:ext cx="41275" cy="65087"/>
            </a:xfrm>
            <a:custGeom>
              <a:avLst/>
              <a:gdLst>
                <a:gd name="T0" fmla="*/ 45 w 113"/>
                <a:gd name="T1" fmla="*/ 180 h 181"/>
                <a:gd name="T2" fmla="*/ 45 w 113"/>
                <a:gd name="T3" fmla="*/ 180 h 181"/>
                <a:gd name="T4" fmla="*/ 11 w 113"/>
                <a:gd name="T5" fmla="*/ 169 h 181"/>
                <a:gd name="T6" fmla="*/ 11 w 113"/>
                <a:gd name="T7" fmla="*/ 113 h 181"/>
                <a:gd name="T8" fmla="*/ 23 w 113"/>
                <a:gd name="T9" fmla="*/ 56 h 181"/>
                <a:gd name="T10" fmla="*/ 34 w 113"/>
                <a:gd name="T11" fmla="*/ 23 h 181"/>
                <a:gd name="T12" fmla="*/ 68 w 113"/>
                <a:gd name="T13" fmla="*/ 0 h 181"/>
                <a:gd name="T14" fmla="*/ 112 w 113"/>
                <a:gd name="T15" fmla="*/ 56 h 181"/>
                <a:gd name="T16" fmla="*/ 56 w 113"/>
                <a:gd name="T17" fmla="*/ 180 h 181"/>
                <a:gd name="T18" fmla="*/ 45 w 113"/>
                <a:gd name="T19" fmla="*/ 180 h 181"/>
                <a:gd name="T20" fmla="*/ 68 w 113"/>
                <a:gd name="T21" fmla="*/ 56 h 181"/>
                <a:gd name="T22" fmla="*/ 68 w 113"/>
                <a:gd name="T23" fmla="*/ 56 h 181"/>
                <a:gd name="T24" fmla="*/ 68 w 113"/>
                <a:gd name="T25" fmla="*/ 79 h 181"/>
                <a:gd name="T26" fmla="*/ 56 w 113"/>
                <a:gd name="T27" fmla="*/ 124 h 181"/>
                <a:gd name="T28" fmla="*/ 45 w 113"/>
                <a:gd name="T29" fmla="*/ 135 h 181"/>
                <a:gd name="T30" fmla="*/ 68 w 113"/>
                <a:gd name="T31" fmla="*/ 5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81">
                  <a:moveTo>
                    <a:pt x="45" y="180"/>
                  </a:moveTo>
                  <a:lnTo>
                    <a:pt x="45" y="180"/>
                  </a:lnTo>
                  <a:cubicBezTo>
                    <a:pt x="34" y="180"/>
                    <a:pt x="23" y="169"/>
                    <a:pt x="11" y="169"/>
                  </a:cubicBezTo>
                  <a:cubicBezTo>
                    <a:pt x="0" y="146"/>
                    <a:pt x="0" y="124"/>
                    <a:pt x="11" y="113"/>
                  </a:cubicBezTo>
                  <a:cubicBezTo>
                    <a:pt x="11" y="90"/>
                    <a:pt x="23" y="79"/>
                    <a:pt x="23" y="56"/>
                  </a:cubicBezTo>
                  <a:cubicBezTo>
                    <a:pt x="34" y="45"/>
                    <a:pt x="34" y="34"/>
                    <a:pt x="34" y="23"/>
                  </a:cubicBezTo>
                  <a:cubicBezTo>
                    <a:pt x="34" y="11"/>
                    <a:pt x="56" y="0"/>
                    <a:pt x="68" y="0"/>
                  </a:cubicBezTo>
                  <a:cubicBezTo>
                    <a:pt x="90" y="0"/>
                    <a:pt x="112" y="23"/>
                    <a:pt x="112" y="56"/>
                  </a:cubicBezTo>
                  <a:cubicBezTo>
                    <a:pt x="112" y="113"/>
                    <a:pt x="101" y="180"/>
                    <a:pt x="56" y="180"/>
                  </a:cubicBezTo>
                  <a:cubicBezTo>
                    <a:pt x="45" y="180"/>
                    <a:pt x="45" y="180"/>
                    <a:pt x="45" y="180"/>
                  </a:cubicBezTo>
                  <a:close/>
                  <a:moveTo>
                    <a:pt x="68" y="56"/>
                  </a:moveTo>
                  <a:lnTo>
                    <a:pt x="68" y="56"/>
                  </a:lnTo>
                  <a:cubicBezTo>
                    <a:pt x="68" y="68"/>
                    <a:pt x="68" y="68"/>
                    <a:pt x="68" y="79"/>
                  </a:cubicBezTo>
                  <a:cubicBezTo>
                    <a:pt x="68" y="90"/>
                    <a:pt x="56" y="101"/>
                    <a:pt x="56" y="124"/>
                  </a:cubicBezTo>
                  <a:cubicBezTo>
                    <a:pt x="45" y="124"/>
                    <a:pt x="45" y="135"/>
                    <a:pt x="45" y="135"/>
                  </a:cubicBezTo>
                  <a:cubicBezTo>
                    <a:pt x="56" y="135"/>
                    <a:pt x="68" y="101"/>
                    <a:pt x="68" y="56"/>
                  </a:cubicBezTo>
                  <a:close/>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77" name="Freeform 95">
              <a:extLst>
                <a:ext uri="{FF2B5EF4-FFF2-40B4-BE49-F238E27FC236}">
                  <a16:creationId xmlns:a16="http://schemas.microsoft.com/office/drawing/2014/main" id="{3FF4F9F0-A74E-4848-8265-4A40E46AC2A7}"/>
                </a:ext>
              </a:extLst>
            </p:cNvPr>
            <p:cNvSpPr>
              <a:spLocks noChangeArrowheads="1"/>
            </p:cNvSpPr>
            <p:nvPr/>
          </p:nvSpPr>
          <p:spPr bwMode="auto">
            <a:xfrm>
              <a:off x="2949575" y="3235325"/>
              <a:ext cx="28575" cy="57150"/>
            </a:xfrm>
            <a:custGeom>
              <a:avLst/>
              <a:gdLst>
                <a:gd name="T0" fmla="*/ 56 w 80"/>
                <a:gd name="T1" fmla="*/ 45 h 158"/>
                <a:gd name="T2" fmla="*/ 56 w 80"/>
                <a:gd name="T3" fmla="*/ 45 h 158"/>
                <a:gd name="T4" fmla="*/ 22 w 80"/>
                <a:gd name="T5" fmla="*/ 0 h 158"/>
                <a:gd name="T6" fmla="*/ 0 w 80"/>
                <a:gd name="T7" fmla="*/ 56 h 158"/>
                <a:gd name="T8" fmla="*/ 22 w 80"/>
                <a:gd name="T9" fmla="*/ 157 h 158"/>
                <a:gd name="T10" fmla="*/ 67 w 80"/>
                <a:gd name="T11" fmla="*/ 90 h 158"/>
                <a:gd name="T12" fmla="*/ 56 w 80"/>
                <a:gd name="T13" fmla="*/ 45 h 158"/>
              </a:gdLst>
              <a:ahLst/>
              <a:cxnLst>
                <a:cxn ang="0">
                  <a:pos x="T0" y="T1"/>
                </a:cxn>
                <a:cxn ang="0">
                  <a:pos x="T2" y="T3"/>
                </a:cxn>
                <a:cxn ang="0">
                  <a:pos x="T4" y="T5"/>
                </a:cxn>
                <a:cxn ang="0">
                  <a:pos x="T6" y="T7"/>
                </a:cxn>
                <a:cxn ang="0">
                  <a:pos x="T8" y="T9"/>
                </a:cxn>
                <a:cxn ang="0">
                  <a:pos x="T10" y="T11"/>
                </a:cxn>
                <a:cxn ang="0">
                  <a:pos x="T12" y="T13"/>
                </a:cxn>
              </a:cxnLst>
              <a:rect l="0" t="0" r="r" b="b"/>
              <a:pathLst>
                <a:path w="80" h="158">
                  <a:moveTo>
                    <a:pt x="56" y="45"/>
                  </a:moveTo>
                  <a:lnTo>
                    <a:pt x="56" y="45"/>
                  </a:lnTo>
                  <a:cubicBezTo>
                    <a:pt x="34" y="22"/>
                    <a:pt x="34" y="11"/>
                    <a:pt x="22" y="0"/>
                  </a:cubicBezTo>
                  <a:cubicBezTo>
                    <a:pt x="0" y="0"/>
                    <a:pt x="0" y="22"/>
                    <a:pt x="0" y="56"/>
                  </a:cubicBezTo>
                  <a:cubicBezTo>
                    <a:pt x="11" y="79"/>
                    <a:pt x="0" y="157"/>
                    <a:pt x="22" y="157"/>
                  </a:cubicBezTo>
                  <a:cubicBezTo>
                    <a:pt x="45" y="146"/>
                    <a:pt x="45" y="112"/>
                    <a:pt x="67" y="90"/>
                  </a:cubicBezTo>
                  <a:cubicBezTo>
                    <a:pt x="79" y="67"/>
                    <a:pt x="56" y="56"/>
                    <a:pt x="56" y="45"/>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78" name="Freeform 96">
              <a:extLst>
                <a:ext uri="{FF2B5EF4-FFF2-40B4-BE49-F238E27FC236}">
                  <a16:creationId xmlns:a16="http://schemas.microsoft.com/office/drawing/2014/main" id="{C8D94566-9AED-EB4A-AD33-B7A9389FDFE4}"/>
                </a:ext>
              </a:extLst>
            </p:cNvPr>
            <p:cNvSpPr>
              <a:spLocks noChangeArrowheads="1"/>
            </p:cNvSpPr>
            <p:nvPr/>
          </p:nvSpPr>
          <p:spPr bwMode="auto">
            <a:xfrm>
              <a:off x="2941638" y="3227388"/>
              <a:ext cx="44450" cy="73025"/>
            </a:xfrm>
            <a:custGeom>
              <a:avLst/>
              <a:gdLst>
                <a:gd name="T0" fmla="*/ 44 w 124"/>
                <a:gd name="T1" fmla="*/ 202 h 203"/>
                <a:gd name="T2" fmla="*/ 44 w 124"/>
                <a:gd name="T3" fmla="*/ 202 h 203"/>
                <a:gd name="T4" fmla="*/ 44 w 124"/>
                <a:gd name="T5" fmla="*/ 202 h 203"/>
                <a:gd name="T6" fmla="*/ 11 w 124"/>
                <a:gd name="T7" fmla="*/ 113 h 203"/>
                <a:gd name="T8" fmla="*/ 11 w 124"/>
                <a:gd name="T9" fmla="*/ 79 h 203"/>
                <a:gd name="T10" fmla="*/ 11 w 124"/>
                <a:gd name="T11" fmla="*/ 12 h 203"/>
                <a:gd name="T12" fmla="*/ 44 w 124"/>
                <a:gd name="T13" fmla="*/ 0 h 203"/>
                <a:gd name="T14" fmla="*/ 78 w 124"/>
                <a:gd name="T15" fmla="*/ 34 h 203"/>
                <a:gd name="T16" fmla="*/ 89 w 124"/>
                <a:gd name="T17" fmla="*/ 57 h 203"/>
                <a:gd name="T18" fmla="*/ 89 w 124"/>
                <a:gd name="T19" fmla="*/ 57 h 203"/>
                <a:gd name="T20" fmla="*/ 101 w 124"/>
                <a:gd name="T21" fmla="*/ 124 h 203"/>
                <a:gd name="T22" fmla="*/ 89 w 124"/>
                <a:gd name="T23" fmla="*/ 146 h 203"/>
                <a:gd name="T24" fmla="*/ 56 w 124"/>
                <a:gd name="T25" fmla="*/ 202 h 203"/>
                <a:gd name="T26" fmla="*/ 44 w 124"/>
                <a:gd name="T27" fmla="*/ 202 h 203"/>
                <a:gd name="T28" fmla="*/ 44 w 124"/>
                <a:gd name="T29" fmla="*/ 68 h 203"/>
                <a:gd name="T30" fmla="*/ 44 w 124"/>
                <a:gd name="T31" fmla="*/ 68 h 203"/>
                <a:gd name="T32" fmla="*/ 56 w 124"/>
                <a:gd name="T33" fmla="*/ 113 h 203"/>
                <a:gd name="T34" fmla="*/ 56 w 124"/>
                <a:gd name="T35" fmla="*/ 124 h 203"/>
                <a:gd name="T36" fmla="*/ 67 w 124"/>
                <a:gd name="T37" fmla="*/ 102 h 203"/>
                <a:gd name="T38" fmla="*/ 67 w 124"/>
                <a:gd name="T39" fmla="*/ 102 h 203"/>
                <a:gd name="T40" fmla="*/ 67 w 124"/>
                <a:gd name="T41" fmla="*/ 90 h 203"/>
                <a:gd name="T42" fmla="*/ 56 w 124"/>
                <a:gd name="T43" fmla="*/ 79 h 203"/>
                <a:gd name="T44" fmla="*/ 44 w 124"/>
                <a:gd name="T45" fmla="*/ 6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4" h="203">
                  <a:moveTo>
                    <a:pt x="44" y="202"/>
                  </a:moveTo>
                  <a:lnTo>
                    <a:pt x="44" y="202"/>
                  </a:lnTo>
                  <a:lnTo>
                    <a:pt x="44" y="202"/>
                  </a:lnTo>
                  <a:cubicBezTo>
                    <a:pt x="11" y="202"/>
                    <a:pt x="11" y="158"/>
                    <a:pt x="11" y="113"/>
                  </a:cubicBezTo>
                  <a:cubicBezTo>
                    <a:pt x="11" y="102"/>
                    <a:pt x="11" y="90"/>
                    <a:pt x="11" y="79"/>
                  </a:cubicBezTo>
                  <a:cubicBezTo>
                    <a:pt x="0" y="45"/>
                    <a:pt x="0" y="34"/>
                    <a:pt x="11" y="12"/>
                  </a:cubicBezTo>
                  <a:cubicBezTo>
                    <a:pt x="22" y="12"/>
                    <a:pt x="33" y="0"/>
                    <a:pt x="44" y="0"/>
                  </a:cubicBezTo>
                  <a:cubicBezTo>
                    <a:pt x="67" y="12"/>
                    <a:pt x="78" y="23"/>
                    <a:pt x="78" y="34"/>
                  </a:cubicBezTo>
                  <a:cubicBezTo>
                    <a:pt x="78" y="45"/>
                    <a:pt x="89" y="45"/>
                    <a:pt x="89" y="57"/>
                  </a:cubicBezTo>
                  <a:lnTo>
                    <a:pt x="89" y="57"/>
                  </a:lnTo>
                  <a:cubicBezTo>
                    <a:pt x="112" y="79"/>
                    <a:pt x="123" y="102"/>
                    <a:pt x="101" y="124"/>
                  </a:cubicBezTo>
                  <a:cubicBezTo>
                    <a:pt x="101" y="135"/>
                    <a:pt x="89" y="146"/>
                    <a:pt x="89" y="146"/>
                  </a:cubicBezTo>
                  <a:cubicBezTo>
                    <a:pt x="89" y="169"/>
                    <a:pt x="78" y="191"/>
                    <a:pt x="56" y="202"/>
                  </a:cubicBezTo>
                  <a:lnTo>
                    <a:pt x="44" y="202"/>
                  </a:lnTo>
                  <a:close/>
                  <a:moveTo>
                    <a:pt x="44" y="68"/>
                  </a:moveTo>
                  <a:lnTo>
                    <a:pt x="44" y="68"/>
                  </a:lnTo>
                  <a:cubicBezTo>
                    <a:pt x="56" y="79"/>
                    <a:pt x="56" y="102"/>
                    <a:pt x="56" y="113"/>
                  </a:cubicBezTo>
                  <a:lnTo>
                    <a:pt x="56" y="124"/>
                  </a:lnTo>
                  <a:cubicBezTo>
                    <a:pt x="56" y="113"/>
                    <a:pt x="56" y="102"/>
                    <a:pt x="67" y="102"/>
                  </a:cubicBezTo>
                  <a:lnTo>
                    <a:pt x="67" y="102"/>
                  </a:lnTo>
                  <a:cubicBezTo>
                    <a:pt x="67" y="90"/>
                    <a:pt x="67" y="90"/>
                    <a:pt x="67" y="90"/>
                  </a:cubicBezTo>
                  <a:cubicBezTo>
                    <a:pt x="56" y="90"/>
                    <a:pt x="56" y="79"/>
                    <a:pt x="56" y="79"/>
                  </a:cubicBezTo>
                  <a:cubicBezTo>
                    <a:pt x="56" y="79"/>
                    <a:pt x="56" y="79"/>
                    <a:pt x="44" y="68"/>
                  </a:cubicBezTo>
                  <a:close/>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79" name="Freeform 97">
              <a:extLst>
                <a:ext uri="{FF2B5EF4-FFF2-40B4-BE49-F238E27FC236}">
                  <a16:creationId xmlns:a16="http://schemas.microsoft.com/office/drawing/2014/main" id="{8F72CB99-5C61-874D-9D76-91649AC2463E}"/>
                </a:ext>
              </a:extLst>
            </p:cNvPr>
            <p:cNvSpPr>
              <a:spLocks noChangeArrowheads="1"/>
            </p:cNvSpPr>
            <p:nvPr/>
          </p:nvSpPr>
          <p:spPr bwMode="auto">
            <a:xfrm>
              <a:off x="3046413" y="3292475"/>
              <a:ext cx="49212" cy="80963"/>
            </a:xfrm>
            <a:custGeom>
              <a:avLst/>
              <a:gdLst>
                <a:gd name="T0" fmla="*/ 45 w 136"/>
                <a:gd name="T1" fmla="*/ 67 h 225"/>
                <a:gd name="T2" fmla="*/ 45 w 136"/>
                <a:gd name="T3" fmla="*/ 67 h 225"/>
                <a:gd name="T4" fmla="*/ 11 w 136"/>
                <a:gd name="T5" fmla="*/ 11 h 225"/>
                <a:gd name="T6" fmla="*/ 0 w 136"/>
                <a:gd name="T7" fmla="*/ 112 h 225"/>
                <a:gd name="T8" fmla="*/ 56 w 136"/>
                <a:gd name="T9" fmla="*/ 179 h 225"/>
                <a:gd name="T10" fmla="*/ 112 w 136"/>
                <a:gd name="T11" fmla="*/ 213 h 225"/>
                <a:gd name="T12" fmla="*/ 79 w 136"/>
                <a:gd name="T13" fmla="*/ 146 h 225"/>
                <a:gd name="T14" fmla="*/ 45 w 136"/>
                <a:gd name="T15" fmla="*/ 67 h 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 h="225">
                  <a:moveTo>
                    <a:pt x="45" y="67"/>
                  </a:moveTo>
                  <a:lnTo>
                    <a:pt x="45" y="67"/>
                  </a:lnTo>
                  <a:cubicBezTo>
                    <a:pt x="34" y="56"/>
                    <a:pt x="34" y="11"/>
                    <a:pt x="11" y="11"/>
                  </a:cubicBezTo>
                  <a:cubicBezTo>
                    <a:pt x="0" y="0"/>
                    <a:pt x="0" y="101"/>
                    <a:pt x="0" y="112"/>
                  </a:cubicBezTo>
                  <a:cubicBezTo>
                    <a:pt x="0" y="134"/>
                    <a:pt x="56" y="157"/>
                    <a:pt x="56" y="179"/>
                  </a:cubicBezTo>
                  <a:cubicBezTo>
                    <a:pt x="56" y="202"/>
                    <a:pt x="101" y="224"/>
                    <a:pt x="112" y="213"/>
                  </a:cubicBezTo>
                  <a:cubicBezTo>
                    <a:pt x="135" y="191"/>
                    <a:pt x="101" y="157"/>
                    <a:pt x="79" y="146"/>
                  </a:cubicBezTo>
                  <a:cubicBezTo>
                    <a:pt x="67" y="123"/>
                    <a:pt x="45" y="67"/>
                    <a:pt x="45" y="67"/>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80" name="Freeform 98">
              <a:extLst>
                <a:ext uri="{FF2B5EF4-FFF2-40B4-BE49-F238E27FC236}">
                  <a16:creationId xmlns:a16="http://schemas.microsoft.com/office/drawing/2014/main" id="{D0152C57-D27C-7540-992C-12203DD36A54}"/>
                </a:ext>
              </a:extLst>
            </p:cNvPr>
            <p:cNvSpPr>
              <a:spLocks noChangeArrowheads="1"/>
            </p:cNvSpPr>
            <p:nvPr/>
          </p:nvSpPr>
          <p:spPr bwMode="auto">
            <a:xfrm>
              <a:off x="3038475" y="3289300"/>
              <a:ext cx="60325" cy="88900"/>
            </a:xfrm>
            <a:custGeom>
              <a:avLst/>
              <a:gdLst>
                <a:gd name="T0" fmla="*/ 123 w 169"/>
                <a:gd name="T1" fmla="*/ 246 h 247"/>
                <a:gd name="T2" fmla="*/ 123 w 169"/>
                <a:gd name="T3" fmla="*/ 246 h 247"/>
                <a:gd name="T4" fmla="*/ 123 w 169"/>
                <a:gd name="T5" fmla="*/ 246 h 247"/>
                <a:gd name="T6" fmla="*/ 56 w 169"/>
                <a:gd name="T7" fmla="*/ 190 h 247"/>
                <a:gd name="T8" fmla="*/ 33 w 169"/>
                <a:gd name="T9" fmla="*/ 168 h 247"/>
                <a:gd name="T10" fmla="*/ 0 w 169"/>
                <a:gd name="T11" fmla="*/ 134 h 247"/>
                <a:gd name="T12" fmla="*/ 22 w 169"/>
                <a:gd name="T13" fmla="*/ 11 h 247"/>
                <a:gd name="T14" fmla="*/ 33 w 169"/>
                <a:gd name="T15" fmla="*/ 0 h 247"/>
                <a:gd name="T16" fmla="*/ 44 w 169"/>
                <a:gd name="T17" fmla="*/ 0 h 247"/>
                <a:gd name="T18" fmla="*/ 78 w 169"/>
                <a:gd name="T19" fmla="*/ 44 h 247"/>
                <a:gd name="T20" fmla="*/ 89 w 169"/>
                <a:gd name="T21" fmla="*/ 67 h 247"/>
                <a:gd name="T22" fmla="*/ 89 w 169"/>
                <a:gd name="T23" fmla="*/ 67 h 247"/>
                <a:gd name="T24" fmla="*/ 89 w 169"/>
                <a:gd name="T25" fmla="*/ 67 h 247"/>
                <a:gd name="T26" fmla="*/ 112 w 169"/>
                <a:gd name="T27" fmla="*/ 134 h 247"/>
                <a:gd name="T28" fmla="*/ 168 w 169"/>
                <a:gd name="T29" fmla="*/ 202 h 247"/>
                <a:gd name="T30" fmla="*/ 157 w 169"/>
                <a:gd name="T31" fmla="*/ 235 h 247"/>
                <a:gd name="T32" fmla="*/ 123 w 169"/>
                <a:gd name="T33" fmla="*/ 246 h 247"/>
                <a:gd name="T34" fmla="*/ 89 w 169"/>
                <a:gd name="T35" fmla="*/ 168 h 247"/>
                <a:gd name="T36" fmla="*/ 89 w 169"/>
                <a:gd name="T37" fmla="*/ 168 h 247"/>
                <a:gd name="T38" fmla="*/ 101 w 169"/>
                <a:gd name="T39" fmla="*/ 190 h 247"/>
                <a:gd name="T40" fmla="*/ 123 w 169"/>
                <a:gd name="T41" fmla="*/ 202 h 247"/>
                <a:gd name="T42" fmla="*/ 123 w 169"/>
                <a:gd name="T43" fmla="*/ 202 h 247"/>
                <a:gd name="T44" fmla="*/ 89 w 169"/>
                <a:gd name="T45" fmla="*/ 168 h 247"/>
                <a:gd name="T46" fmla="*/ 44 w 169"/>
                <a:gd name="T47" fmla="*/ 123 h 247"/>
                <a:gd name="T48" fmla="*/ 44 w 169"/>
                <a:gd name="T49" fmla="*/ 123 h 247"/>
                <a:gd name="T50" fmla="*/ 56 w 169"/>
                <a:gd name="T51" fmla="*/ 134 h 247"/>
                <a:gd name="T52" fmla="*/ 67 w 169"/>
                <a:gd name="T53" fmla="*/ 145 h 247"/>
                <a:gd name="T54" fmla="*/ 44 w 169"/>
                <a:gd name="T55" fmla="*/ 89 h 247"/>
                <a:gd name="T56" fmla="*/ 44 w 169"/>
                <a:gd name="T57" fmla="*/ 78 h 247"/>
                <a:gd name="T58" fmla="*/ 44 w 169"/>
                <a:gd name="T59" fmla="*/ 12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247">
                  <a:moveTo>
                    <a:pt x="123" y="246"/>
                  </a:moveTo>
                  <a:lnTo>
                    <a:pt x="123" y="246"/>
                  </a:lnTo>
                  <a:lnTo>
                    <a:pt x="123" y="246"/>
                  </a:lnTo>
                  <a:cubicBezTo>
                    <a:pt x="89" y="246"/>
                    <a:pt x="56" y="224"/>
                    <a:pt x="56" y="190"/>
                  </a:cubicBezTo>
                  <a:cubicBezTo>
                    <a:pt x="56" y="190"/>
                    <a:pt x="44" y="179"/>
                    <a:pt x="33" y="168"/>
                  </a:cubicBezTo>
                  <a:cubicBezTo>
                    <a:pt x="11" y="157"/>
                    <a:pt x="0" y="145"/>
                    <a:pt x="0" y="134"/>
                  </a:cubicBezTo>
                  <a:cubicBezTo>
                    <a:pt x="0" y="112"/>
                    <a:pt x="0" y="33"/>
                    <a:pt x="22" y="11"/>
                  </a:cubicBezTo>
                  <a:cubicBezTo>
                    <a:pt x="22" y="0"/>
                    <a:pt x="33" y="0"/>
                    <a:pt x="33" y="0"/>
                  </a:cubicBezTo>
                  <a:cubicBezTo>
                    <a:pt x="44" y="0"/>
                    <a:pt x="44" y="0"/>
                    <a:pt x="44" y="0"/>
                  </a:cubicBezTo>
                  <a:cubicBezTo>
                    <a:pt x="67" y="0"/>
                    <a:pt x="67" y="22"/>
                    <a:pt x="78" y="44"/>
                  </a:cubicBezTo>
                  <a:cubicBezTo>
                    <a:pt x="78" y="56"/>
                    <a:pt x="78" y="67"/>
                    <a:pt x="89" y="67"/>
                  </a:cubicBezTo>
                  <a:lnTo>
                    <a:pt x="89" y="67"/>
                  </a:lnTo>
                  <a:lnTo>
                    <a:pt x="89" y="67"/>
                  </a:lnTo>
                  <a:cubicBezTo>
                    <a:pt x="101" y="100"/>
                    <a:pt x="112" y="123"/>
                    <a:pt x="112" y="134"/>
                  </a:cubicBezTo>
                  <a:cubicBezTo>
                    <a:pt x="123" y="145"/>
                    <a:pt x="168" y="179"/>
                    <a:pt x="168" y="202"/>
                  </a:cubicBezTo>
                  <a:cubicBezTo>
                    <a:pt x="168" y="213"/>
                    <a:pt x="168" y="224"/>
                    <a:pt x="157" y="235"/>
                  </a:cubicBezTo>
                  <a:cubicBezTo>
                    <a:pt x="146" y="246"/>
                    <a:pt x="134" y="246"/>
                    <a:pt x="123" y="246"/>
                  </a:cubicBezTo>
                  <a:close/>
                  <a:moveTo>
                    <a:pt x="89" y="168"/>
                  </a:moveTo>
                  <a:lnTo>
                    <a:pt x="89" y="168"/>
                  </a:lnTo>
                  <a:cubicBezTo>
                    <a:pt x="101" y="179"/>
                    <a:pt x="101" y="190"/>
                    <a:pt x="101" y="190"/>
                  </a:cubicBezTo>
                  <a:cubicBezTo>
                    <a:pt x="101" y="202"/>
                    <a:pt x="112" y="202"/>
                    <a:pt x="123" y="202"/>
                  </a:cubicBezTo>
                  <a:lnTo>
                    <a:pt x="123" y="202"/>
                  </a:lnTo>
                  <a:cubicBezTo>
                    <a:pt x="123" y="202"/>
                    <a:pt x="112" y="190"/>
                    <a:pt x="89" y="168"/>
                  </a:cubicBezTo>
                  <a:close/>
                  <a:moveTo>
                    <a:pt x="44" y="123"/>
                  </a:moveTo>
                  <a:lnTo>
                    <a:pt x="44" y="123"/>
                  </a:lnTo>
                  <a:lnTo>
                    <a:pt x="56" y="134"/>
                  </a:lnTo>
                  <a:cubicBezTo>
                    <a:pt x="67" y="145"/>
                    <a:pt x="67" y="145"/>
                    <a:pt x="67" y="145"/>
                  </a:cubicBezTo>
                  <a:cubicBezTo>
                    <a:pt x="56" y="123"/>
                    <a:pt x="56" y="100"/>
                    <a:pt x="44" y="89"/>
                  </a:cubicBezTo>
                  <a:lnTo>
                    <a:pt x="44" y="78"/>
                  </a:lnTo>
                  <a:cubicBezTo>
                    <a:pt x="44" y="100"/>
                    <a:pt x="44" y="112"/>
                    <a:pt x="44" y="123"/>
                  </a:cubicBezTo>
                  <a:close/>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81" name="Freeform 99">
              <a:extLst>
                <a:ext uri="{FF2B5EF4-FFF2-40B4-BE49-F238E27FC236}">
                  <a16:creationId xmlns:a16="http://schemas.microsoft.com/office/drawing/2014/main" id="{FB71A524-9FCC-4842-9171-D3B5122CC0E1}"/>
                </a:ext>
              </a:extLst>
            </p:cNvPr>
            <p:cNvSpPr>
              <a:spLocks noChangeArrowheads="1"/>
            </p:cNvSpPr>
            <p:nvPr/>
          </p:nvSpPr>
          <p:spPr bwMode="auto">
            <a:xfrm>
              <a:off x="1881188" y="2182813"/>
              <a:ext cx="65087" cy="112712"/>
            </a:xfrm>
            <a:custGeom>
              <a:avLst/>
              <a:gdLst>
                <a:gd name="T0" fmla="*/ 112 w 181"/>
                <a:gd name="T1" fmla="*/ 22 h 315"/>
                <a:gd name="T2" fmla="*/ 112 w 181"/>
                <a:gd name="T3" fmla="*/ 22 h 315"/>
                <a:gd name="T4" fmla="*/ 146 w 181"/>
                <a:gd name="T5" fmla="*/ 101 h 315"/>
                <a:gd name="T6" fmla="*/ 135 w 181"/>
                <a:gd name="T7" fmla="*/ 224 h 315"/>
                <a:gd name="T8" fmla="*/ 112 w 181"/>
                <a:gd name="T9" fmla="*/ 280 h 315"/>
                <a:gd name="T10" fmla="*/ 34 w 181"/>
                <a:gd name="T11" fmla="*/ 236 h 315"/>
                <a:gd name="T12" fmla="*/ 67 w 181"/>
                <a:gd name="T13" fmla="*/ 180 h 315"/>
                <a:gd name="T14" fmla="*/ 90 w 181"/>
                <a:gd name="T15" fmla="*/ 67 h 315"/>
                <a:gd name="T16" fmla="*/ 112 w 181"/>
                <a:gd name="T17" fmla="*/ 2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315">
                  <a:moveTo>
                    <a:pt x="112" y="22"/>
                  </a:moveTo>
                  <a:lnTo>
                    <a:pt x="112" y="22"/>
                  </a:lnTo>
                  <a:cubicBezTo>
                    <a:pt x="112" y="45"/>
                    <a:pt x="123" y="78"/>
                    <a:pt x="146" y="101"/>
                  </a:cubicBezTo>
                  <a:cubicBezTo>
                    <a:pt x="180" y="112"/>
                    <a:pt x="135" y="191"/>
                    <a:pt x="135" y="224"/>
                  </a:cubicBezTo>
                  <a:cubicBezTo>
                    <a:pt x="135" y="258"/>
                    <a:pt x="146" y="314"/>
                    <a:pt x="112" y="280"/>
                  </a:cubicBezTo>
                  <a:cubicBezTo>
                    <a:pt x="79" y="247"/>
                    <a:pt x="56" y="236"/>
                    <a:pt x="34" y="236"/>
                  </a:cubicBezTo>
                  <a:cubicBezTo>
                    <a:pt x="0" y="236"/>
                    <a:pt x="45" y="202"/>
                    <a:pt x="67" y="180"/>
                  </a:cubicBezTo>
                  <a:cubicBezTo>
                    <a:pt x="101" y="146"/>
                    <a:pt x="112" y="101"/>
                    <a:pt x="90" y="67"/>
                  </a:cubicBezTo>
                  <a:cubicBezTo>
                    <a:pt x="67" y="22"/>
                    <a:pt x="112" y="0"/>
                    <a:pt x="112" y="22"/>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82" name="Freeform 100">
              <a:extLst>
                <a:ext uri="{FF2B5EF4-FFF2-40B4-BE49-F238E27FC236}">
                  <a16:creationId xmlns:a16="http://schemas.microsoft.com/office/drawing/2014/main" id="{28AA65E9-1CB6-6B44-A5EA-D216AA5A4720}"/>
                </a:ext>
              </a:extLst>
            </p:cNvPr>
            <p:cNvSpPr>
              <a:spLocks noChangeArrowheads="1"/>
            </p:cNvSpPr>
            <p:nvPr/>
          </p:nvSpPr>
          <p:spPr bwMode="auto">
            <a:xfrm>
              <a:off x="1876425" y="2179638"/>
              <a:ext cx="77788" cy="117475"/>
            </a:xfrm>
            <a:custGeom>
              <a:avLst/>
              <a:gdLst>
                <a:gd name="T0" fmla="*/ 134 w 214"/>
                <a:gd name="T1" fmla="*/ 325 h 326"/>
                <a:gd name="T2" fmla="*/ 134 w 214"/>
                <a:gd name="T3" fmla="*/ 325 h 326"/>
                <a:gd name="T4" fmla="*/ 112 w 214"/>
                <a:gd name="T5" fmla="*/ 314 h 326"/>
                <a:gd name="T6" fmla="*/ 45 w 214"/>
                <a:gd name="T7" fmla="*/ 269 h 326"/>
                <a:gd name="T8" fmla="*/ 11 w 214"/>
                <a:gd name="T9" fmla="*/ 247 h 326"/>
                <a:gd name="T10" fmla="*/ 67 w 214"/>
                <a:gd name="T11" fmla="*/ 179 h 326"/>
                <a:gd name="T12" fmla="*/ 67 w 214"/>
                <a:gd name="T13" fmla="*/ 168 h 326"/>
                <a:gd name="T14" fmla="*/ 78 w 214"/>
                <a:gd name="T15" fmla="*/ 89 h 326"/>
                <a:gd name="T16" fmla="*/ 78 w 214"/>
                <a:gd name="T17" fmla="*/ 22 h 326"/>
                <a:gd name="T18" fmla="*/ 112 w 214"/>
                <a:gd name="T19" fmla="*/ 0 h 326"/>
                <a:gd name="T20" fmla="*/ 146 w 214"/>
                <a:gd name="T21" fmla="*/ 22 h 326"/>
                <a:gd name="T22" fmla="*/ 146 w 214"/>
                <a:gd name="T23" fmla="*/ 33 h 326"/>
                <a:gd name="T24" fmla="*/ 168 w 214"/>
                <a:gd name="T25" fmla="*/ 89 h 326"/>
                <a:gd name="T26" fmla="*/ 179 w 214"/>
                <a:gd name="T27" fmla="*/ 191 h 326"/>
                <a:gd name="T28" fmla="*/ 168 w 214"/>
                <a:gd name="T29" fmla="*/ 235 h 326"/>
                <a:gd name="T30" fmla="*/ 168 w 214"/>
                <a:gd name="T31" fmla="*/ 269 h 326"/>
                <a:gd name="T32" fmla="*/ 157 w 214"/>
                <a:gd name="T33" fmla="*/ 314 h 326"/>
                <a:gd name="T34" fmla="*/ 134 w 214"/>
                <a:gd name="T35" fmla="*/ 325 h 326"/>
                <a:gd name="T36" fmla="*/ 67 w 214"/>
                <a:gd name="T37" fmla="*/ 224 h 326"/>
                <a:gd name="T38" fmla="*/ 67 w 214"/>
                <a:gd name="T39" fmla="*/ 224 h 326"/>
                <a:gd name="T40" fmla="*/ 123 w 214"/>
                <a:gd name="T41" fmla="*/ 258 h 326"/>
                <a:gd name="T42" fmla="*/ 123 w 214"/>
                <a:gd name="T43" fmla="*/ 235 h 326"/>
                <a:gd name="T44" fmla="*/ 134 w 214"/>
                <a:gd name="T45" fmla="*/ 179 h 326"/>
                <a:gd name="T46" fmla="*/ 146 w 214"/>
                <a:gd name="T47" fmla="*/ 123 h 326"/>
                <a:gd name="T48" fmla="*/ 134 w 214"/>
                <a:gd name="T49" fmla="*/ 112 h 326"/>
                <a:gd name="T50" fmla="*/ 101 w 214"/>
                <a:gd name="T51" fmla="*/ 202 h 326"/>
                <a:gd name="T52" fmla="*/ 90 w 214"/>
                <a:gd name="T53" fmla="*/ 213 h 326"/>
                <a:gd name="T54" fmla="*/ 67 w 214"/>
                <a:gd name="T55" fmla="*/ 224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4" h="326">
                  <a:moveTo>
                    <a:pt x="134" y="325"/>
                  </a:moveTo>
                  <a:lnTo>
                    <a:pt x="134" y="325"/>
                  </a:lnTo>
                  <a:cubicBezTo>
                    <a:pt x="123" y="325"/>
                    <a:pt x="112" y="314"/>
                    <a:pt x="112" y="314"/>
                  </a:cubicBezTo>
                  <a:cubicBezTo>
                    <a:pt x="78" y="280"/>
                    <a:pt x="67" y="269"/>
                    <a:pt x="45" y="269"/>
                  </a:cubicBezTo>
                  <a:cubicBezTo>
                    <a:pt x="23" y="269"/>
                    <a:pt x="11" y="258"/>
                    <a:pt x="11" y="247"/>
                  </a:cubicBezTo>
                  <a:cubicBezTo>
                    <a:pt x="0" y="224"/>
                    <a:pt x="34" y="202"/>
                    <a:pt x="67" y="179"/>
                  </a:cubicBezTo>
                  <a:cubicBezTo>
                    <a:pt x="67" y="168"/>
                    <a:pt x="67" y="168"/>
                    <a:pt x="67" y="168"/>
                  </a:cubicBezTo>
                  <a:cubicBezTo>
                    <a:pt x="90" y="145"/>
                    <a:pt x="101" y="112"/>
                    <a:pt x="78" y="89"/>
                  </a:cubicBezTo>
                  <a:cubicBezTo>
                    <a:pt x="67" y="67"/>
                    <a:pt x="67" y="45"/>
                    <a:pt x="78" y="22"/>
                  </a:cubicBezTo>
                  <a:cubicBezTo>
                    <a:pt x="90" y="11"/>
                    <a:pt x="101" y="0"/>
                    <a:pt x="112" y="0"/>
                  </a:cubicBezTo>
                  <a:cubicBezTo>
                    <a:pt x="134" y="0"/>
                    <a:pt x="146" y="11"/>
                    <a:pt x="146" y="22"/>
                  </a:cubicBezTo>
                  <a:cubicBezTo>
                    <a:pt x="146" y="33"/>
                    <a:pt x="146" y="33"/>
                    <a:pt x="146" y="33"/>
                  </a:cubicBezTo>
                  <a:cubicBezTo>
                    <a:pt x="146" y="56"/>
                    <a:pt x="157" y="78"/>
                    <a:pt x="168" y="89"/>
                  </a:cubicBezTo>
                  <a:cubicBezTo>
                    <a:pt x="213" y="112"/>
                    <a:pt x="191" y="157"/>
                    <a:pt x="179" y="191"/>
                  </a:cubicBezTo>
                  <a:cubicBezTo>
                    <a:pt x="168" y="213"/>
                    <a:pt x="168" y="224"/>
                    <a:pt x="168" y="235"/>
                  </a:cubicBezTo>
                  <a:cubicBezTo>
                    <a:pt x="168" y="247"/>
                    <a:pt x="168" y="258"/>
                    <a:pt x="168" y="269"/>
                  </a:cubicBezTo>
                  <a:cubicBezTo>
                    <a:pt x="168" y="291"/>
                    <a:pt x="168" y="302"/>
                    <a:pt x="157" y="314"/>
                  </a:cubicBezTo>
                  <a:cubicBezTo>
                    <a:pt x="157" y="325"/>
                    <a:pt x="146" y="325"/>
                    <a:pt x="134" y="325"/>
                  </a:cubicBezTo>
                  <a:close/>
                  <a:moveTo>
                    <a:pt x="67" y="224"/>
                  </a:moveTo>
                  <a:lnTo>
                    <a:pt x="67" y="224"/>
                  </a:lnTo>
                  <a:cubicBezTo>
                    <a:pt x="90" y="235"/>
                    <a:pt x="101" y="247"/>
                    <a:pt x="123" y="258"/>
                  </a:cubicBezTo>
                  <a:cubicBezTo>
                    <a:pt x="123" y="247"/>
                    <a:pt x="123" y="247"/>
                    <a:pt x="123" y="235"/>
                  </a:cubicBezTo>
                  <a:cubicBezTo>
                    <a:pt x="123" y="213"/>
                    <a:pt x="134" y="202"/>
                    <a:pt x="134" y="179"/>
                  </a:cubicBezTo>
                  <a:cubicBezTo>
                    <a:pt x="146" y="168"/>
                    <a:pt x="157" y="134"/>
                    <a:pt x="146" y="123"/>
                  </a:cubicBezTo>
                  <a:cubicBezTo>
                    <a:pt x="146" y="123"/>
                    <a:pt x="134" y="123"/>
                    <a:pt x="134" y="112"/>
                  </a:cubicBezTo>
                  <a:cubicBezTo>
                    <a:pt x="134" y="145"/>
                    <a:pt x="123" y="179"/>
                    <a:pt x="101" y="202"/>
                  </a:cubicBezTo>
                  <a:cubicBezTo>
                    <a:pt x="90" y="213"/>
                    <a:pt x="90" y="213"/>
                    <a:pt x="90" y="213"/>
                  </a:cubicBezTo>
                  <a:cubicBezTo>
                    <a:pt x="90" y="213"/>
                    <a:pt x="78" y="224"/>
                    <a:pt x="67" y="224"/>
                  </a:cubicBezTo>
                  <a:close/>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83" name="Freeform 101">
              <a:extLst>
                <a:ext uri="{FF2B5EF4-FFF2-40B4-BE49-F238E27FC236}">
                  <a16:creationId xmlns:a16="http://schemas.microsoft.com/office/drawing/2014/main" id="{15234ACD-9338-1245-87E1-08D7E29AF6D2}"/>
                </a:ext>
              </a:extLst>
            </p:cNvPr>
            <p:cNvSpPr>
              <a:spLocks noChangeArrowheads="1"/>
            </p:cNvSpPr>
            <p:nvPr/>
          </p:nvSpPr>
          <p:spPr bwMode="auto">
            <a:xfrm>
              <a:off x="1816100" y="2195513"/>
              <a:ext cx="44450" cy="23812"/>
            </a:xfrm>
            <a:custGeom>
              <a:avLst/>
              <a:gdLst>
                <a:gd name="T0" fmla="*/ 90 w 124"/>
                <a:gd name="T1" fmla="*/ 33 h 68"/>
                <a:gd name="T2" fmla="*/ 90 w 124"/>
                <a:gd name="T3" fmla="*/ 33 h 68"/>
                <a:gd name="T4" fmla="*/ 11 w 124"/>
                <a:gd name="T5" fmla="*/ 11 h 68"/>
                <a:gd name="T6" fmla="*/ 33 w 124"/>
                <a:gd name="T7" fmla="*/ 56 h 68"/>
                <a:gd name="T8" fmla="*/ 101 w 124"/>
                <a:gd name="T9" fmla="*/ 56 h 68"/>
                <a:gd name="T10" fmla="*/ 90 w 124"/>
                <a:gd name="T11" fmla="*/ 33 h 68"/>
              </a:gdLst>
              <a:ahLst/>
              <a:cxnLst>
                <a:cxn ang="0">
                  <a:pos x="T0" y="T1"/>
                </a:cxn>
                <a:cxn ang="0">
                  <a:pos x="T2" y="T3"/>
                </a:cxn>
                <a:cxn ang="0">
                  <a:pos x="T4" y="T5"/>
                </a:cxn>
                <a:cxn ang="0">
                  <a:pos x="T6" y="T7"/>
                </a:cxn>
                <a:cxn ang="0">
                  <a:pos x="T8" y="T9"/>
                </a:cxn>
                <a:cxn ang="0">
                  <a:pos x="T10" y="T11"/>
                </a:cxn>
              </a:cxnLst>
              <a:rect l="0" t="0" r="r" b="b"/>
              <a:pathLst>
                <a:path w="124" h="68">
                  <a:moveTo>
                    <a:pt x="90" y="33"/>
                  </a:moveTo>
                  <a:lnTo>
                    <a:pt x="90" y="33"/>
                  </a:lnTo>
                  <a:cubicBezTo>
                    <a:pt x="67" y="67"/>
                    <a:pt x="22" y="0"/>
                    <a:pt x="11" y="11"/>
                  </a:cubicBezTo>
                  <a:cubicBezTo>
                    <a:pt x="0" y="22"/>
                    <a:pt x="11" y="44"/>
                    <a:pt x="33" y="56"/>
                  </a:cubicBezTo>
                  <a:cubicBezTo>
                    <a:pt x="67" y="67"/>
                    <a:pt x="90" y="67"/>
                    <a:pt x="101" y="56"/>
                  </a:cubicBezTo>
                  <a:cubicBezTo>
                    <a:pt x="123" y="33"/>
                    <a:pt x="101" y="22"/>
                    <a:pt x="90" y="33"/>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84" name="Freeform 102">
              <a:extLst>
                <a:ext uri="{FF2B5EF4-FFF2-40B4-BE49-F238E27FC236}">
                  <a16:creationId xmlns:a16="http://schemas.microsoft.com/office/drawing/2014/main" id="{C87CCCDB-C1C9-E541-BB14-751AE23AD4A8}"/>
                </a:ext>
              </a:extLst>
            </p:cNvPr>
            <p:cNvSpPr>
              <a:spLocks noChangeArrowheads="1"/>
            </p:cNvSpPr>
            <p:nvPr/>
          </p:nvSpPr>
          <p:spPr bwMode="auto">
            <a:xfrm>
              <a:off x="1808163" y="2190750"/>
              <a:ext cx="57150" cy="36513"/>
            </a:xfrm>
            <a:custGeom>
              <a:avLst/>
              <a:gdLst>
                <a:gd name="T0" fmla="*/ 100 w 158"/>
                <a:gd name="T1" fmla="*/ 101 h 102"/>
                <a:gd name="T2" fmla="*/ 100 w 158"/>
                <a:gd name="T3" fmla="*/ 101 h 102"/>
                <a:gd name="T4" fmla="*/ 100 w 158"/>
                <a:gd name="T5" fmla="*/ 101 h 102"/>
                <a:gd name="T6" fmla="*/ 44 w 158"/>
                <a:gd name="T7" fmla="*/ 90 h 102"/>
                <a:gd name="T8" fmla="*/ 11 w 158"/>
                <a:gd name="T9" fmla="*/ 45 h 102"/>
                <a:gd name="T10" fmla="*/ 22 w 158"/>
                <a:gd name="T11" fmla="*/ 12 h 102"/>
                <a:gd name="T12" fmla="*/ 44 w 158"/>
                <a:gd name="T13" fmla="*/ 0 h 102"/>
                <a:gd name="T14" fmla="*/ 78 w 158"/>
                <a:gd name="T15" fmla="*/ 23 h 102"/>
                <a:gd name="T16" fmla="*/ 100 w 158"/>
                <a:gd name="T17" fmla="*/ 34 h 102"/>
                <a:gd name="T18" fmla="*/ 123 w 158"/>
                <a:gd name="T19" fmla="*/ 23 h 102"/>
                <a:gd name="T20" fmla="*/ 157 w 158"/>
                <a:gd name="T21" fmla="*/ 34 h 102"/>
                <a:gd name="T22" fmla="*/ 145 w 158"/>
                <a:gd name="T23" fmla="*/ 79 h 102"/>
                <a:gd name="T24" fmla="*/ 100 w 158"/>
                <a:gd name="T25"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02">
                  <a:moveTo>
                    <a:pt x="100" y="101"/>
                  </a:moveTo>
                  <a:lnTo>
                    <a:pt x="100" y="101"/>
                  </a:lnTo>
                  <a:lnTo>
                    <a:pt x="100" y="101"/>
                  </a:lnTo>
                  <a:cubicBezTo>
                    <a:pt x="78" y="101"/>
                    <a:pt x="67" y="101"/>
                    <a:pt x="44" y="90"/>
                  </a:cubicBezTo>
                  <a:cubicBezTo>
                    <a:pt x="11" y="68"/>
                    <a:pt x="11" y="56"/>
                    <a:pt x="11" y="45"/>
                  </a:cubicBezTo>
                  <a:cubicBezTo>
                    <a:pt x="0" y="34"/>
                    <a:pt x="11" y="12"/>
                    <a:pt x="22" y="12"/>
                  </a:cubicBezTo>
                  <a:cubicBezTo>
                    <a:pt x="22" y="0"/>
                    <a:pt x="33" y="0"/>
                    <a:pt x="44" y="0"/>
                  </a:cubicBezTo>
                  <a:cubicBezTo>
                    <a:pt x="55" y="0"/>
                    <a:pt x="67" y="12"/>
                    <a:pt x="78" y="23"/>
                  </a:cubicBezTo>
                  <a:cubicBezTo>
                    <a:pt x="78" y="23"/>
                    <a:pt x="89" y="34"/>
                    <a:pt x="100" y="34"/>
                  </a:cubicBezTo>
                  <a:cubicBezTo>
                    <a:pt x="100" y="23"/>
                    <a:pt x="112" y="23"/>
                    <a:pt x="123" y="23"/>
                  </a:cubicBezTo>
                  <a:cubicBezTo>
                    <a:pt x="134" y="23"/>
                    <a:pt x="145" y="23"/>
                    <a:pt x="157" y="34"/>
                  </a:cubicBezTo>
                  <a:cubicBezTo>
                    <a:pt x="157" y="56"/>
                    <a:pt x="157" y="68"/>
                    <a:pt x="145" y="79"/>
                  </a:cubicBezTo>
                  <a:cubicBezTo>
                    <a:pt x="123" y="90"/>
                    <a:pt x="112" y="101"/>
                    <a:pt x="100" y="101"/>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85" name="Freeform 103">
              <a:extLst>
                <a:ext uri="{FF2B5EF4-FFF2-40B4-BE49-F238E27FC236}">
                  <a16:creationId xmlns:a16="http://schemas.microsoft.com/office/drawing/2014/main" id="{6AC61E87-1E38-9F43-950A-B1F2E9B3A208}"/>
                </a:ext>
              </a:extLst>
            </p:cNvPr>
            <p:cNvSpPr>
              <a:spLocks noChangeArrowheads="1"/>
            </p:cNvSpPr>
            <p:nvPr/>
          </p:nvSpPr>
          <p:spPr bwMode="auto">
            <a:xfrm>
              <a:off x="2305050" y="1925638"/>
              <a:ext cx="88900" cy="153987"/>
            </a:xfrm>
            <a:custGeom>
              <a:avLst/>
              <a:gdLst>
                <a:gd name="T0" fmla="*/ 135 w 247"/>
                <a:gd name="T1" fmla="*/ 101 h 427"/>
                <a:gd name="T2" fmla="*/ 135 w 247"/>
                <a:gd name="T3" fmla="*/ 101 h 427"/>
                <a:gd name="T4" fmla="*/ 56 w 247"/>
                <a:gd name="T5" fmla="*/ 11 h 427"/>
                <a:gd name="T6" fmla="*/ 34 w 247"/>
                <a:gd name="T7" fmla="*/ 112 h 427"/>
                <a:gd name="T8" fmla="*/ 146 w 247"/>
                <a:gd name="T9" fmla="*/ 269 h 427"/>
                <a:gd name="T10" fmla="*/ 213 w 247"/>
                <a:gd name="T11" fmla="*/ 403 h 427"/>
                <a:gd name="T12" fmla="*/ 235 w 247"/>
                <a:gd name="T13" fmla="*/ 359 h 427"/>
                <a:gd name="T14" fmla="*/ 235 w 247"/>
                <a:gd name="T15" fmla="*/ 235 h 427"/>
                <a:gd name="T16" fmla="*/ 190 w 247"/>
                <a:gd name="T17" fmla="*/ 213 h 427"/>
                <a:gd name="T18" fmla="*/ 146 w 247"/>
                <a:gd name="T19" fmla="*/ 168 h 427"/>
                <a:gd name="T20" fmla="*/ 135 w 247"/>
                <a:gd name="T21" fmla="*/ 101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7" h="427">
                  <a:moveTo>
                    <a:pt x="135" y="101"/>
                  </a:moveTo>
                  <a:lnTo>
                    <a:pt x="135" y="101"/>
                  </a:lnTo>
                  <a:cubicBezTo>
                    <a:pt x="112" y="67"/>
                    <a:pt x="90" y="0"/>
                    <a:pt x="56" y="11"/>
                  </a:cubicBezTo>
                  <a:cubicBezTo>
                    <a:pt x="22" y="11"/>
                    <a:pt x="0" y="67"/>
                    <a:pt x="34" y="112"/>
                  </a:cubicBezTo>
                  <a:cubicBezTo>
                    <a:pt x="67" y="157"/>
                    <a:pt x="112" y="224"/>
                    <a:pt x="146" y="269"/>
                  </a:cubicBezTo>
                  <a:cubicBezTo>
                    <a:pt x="179" y="302"/>
                    <a:pt x="202" y="381"/>
                    <a:pt x="213" y="403"/>
                  </a:cubicBezTo>
                  <a:cubicBezTo>
                    <a:pt x="213" y="426"/>
                    <a:pt x="246" y="403"/>
                    <a:pt x="235" y="359"/>
                  </a:cubicBezTo>
                  <a:cubicBezTo>
                    <a:pt x="213" y="314"/>
                    <a:pt x="235" y="269"/>
                    <a:pt x="235" y="235"/>
                  </a:cubicBezTo>
                  <a:cubicBezTo>
                    <a:pt x="235" y="202"/>
                    <a:pt x="224" y="202"/>
                    <a:pt x="190" y="213"/>
                  </a:cubicBezTo>
                  <a:cubicBezTo>
                    <a:pt x="157" y="224"/>
                    <a:pt x="135" y="213"/>
                    <a:pt x="146" y="168"/>
                  </a:cubicBezTo>
                  <a:cubicBezTo>
                    <a:pt x="157" y="135"/>
                    <a:pt x="135" y="101"/>
                    <a:pt x="135" y="101"/>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86" name="Freeform 104">
              <a:extLst>
                <a:ext uri="{FF2B5EF4-FFF2-40B4-BE49-F238E27FC236}">
                  <a16:creationId xmlns:a16="http://schemas.microsoft.com/office/drawing/2014/main" id="{F429ABBB-0440-D34F-9A98-A94DC0B7F065}"/>
                </a:ext>
              </a:extLst>
            </p:cNvPr>
            <p:cNvSpPr>
              <a:spLocks noChangeArrowheads="1"/>
            </p:cNvSpPr>
            <p:nvPr/>
          </p:nvSpPr>
          <p:spPr bwMode="auto">
            <a:xfrm>
              <a:off x="2300288" y="1920875"/>
              <a:ext cx="96837" cy="161925"/>
            </a:xfrm>
            <a:custGeom>
              <a:avLst/>
              <a:gdLst>
                <a:gd name="T0" fmla="*/ 224 w 270"/>
                <a:gd name="T1" fmla="*/ 448 h 449"/>
                <a:gd name="T2" fmla="*/ 224 w 270"/>
                <a:gd name="T3" fmla="*/ 448 h 449"/>
                <a:gd name="T4" fmla="*/ 201 w 270"/>
                <a:gd name="T5" fmla="*/ 414 h 449"/>
                <a:gd name="T6" fmla="*/ 146 w 270"/>
                <a:gd name="T7" fmla="*/ 291 h 449"/>
                <a:gd name="T8" fmla="*/ 45 w 270"/>
                <a:gd name="T9" fmla="*/ 168 h 449"/>
                <a:gd name="T10" fmla="*/ 22 w 270"/>
                <a:gd name="T11" fmla="*/ 134 h 449"/>
                <a:gd name="T12" fmla="*/ 11 w 270"/>
                <a:gd name="T13" fmla="*/ 44 h 449"/>
                <a:gd name="T14" fmla="*/ 67 w 270"/>
                <a:gd name="T15" fmla="*/ 0 h 449"/>
                <a:gd name="T16" fmla="*/ 78 w 270"/>
                <a:gd name="T17" fmla="*/ 0 h 449"/>
                <a:gd name="T18" fmla="*/ 157 w 270"/>
                <a:gd name="T19" fmla="*/ 78 h 449"/>
                <a:gd name="T20" fmla="*/ 168 w 270"/>
                <a:gd name="T21" fmla="*/ 101 h 449"/>
                <a:gd name="T22" fmla="*/ 179 w 270"/>
                <a:gd name="T23" fmla="*/ 190 h 449"/>
                <a:gd name="T24" fmla="*/ 179 w 270"/>
                <a:gd name="T25" fmla="*/ 201 h 449"/>
                <a:gd name="T26" fmla="*/ 190 w 270"/>
                <a:gd name="T27" fmla="*/ 201 h 449"/>
                <a:gd name="T28" fmla="*/ 224 w 270"/>
                <a:gd name="T29" fmla="*/ 190 h 449"/>
                <a:gd name="T30" fmla="*/ 257 w 270"/>
                <a:gd name="T31" fmla="*/ 201 h 449"/>
                <a:gd name="T32" fmla="*/ 269 w 270"/>
                <a:gd name="T33" fmla="*/ 246 h 449"/>
                <a:gd name="T34" fmla="*/ 257 w 270"/>
                <a:gd name="T35" fmla="*/ 280 h 449"/>
                <a:gd name="T36" fmla="*/ 257 w 270"/>
                <a:gd name="T37" fmla="*/ 358 h 449"/>
                <a:gd name="T38" fmla="*/ 257 w 270"/>
                <a:gd name="T39" fmla="*/ 426 h 449"/>
                <a:gd name="T40" fmla="*/ 224 w 270"/>
                <a:gd name="T41" fmla="*/ 448 h 449"/>
                <a:gd name="T42" fmla="*/ 146 w 270"/>
                <a:gd name="T43" fmla="*/ 235 h 449"/>
                <a:gd name="T44" fmla="*/ 146 w 270"/>
                <a:gd name="T45" fmla="*/ 235 h 449"/>
                <a:gd name="T46" fmla="*/ 168 w 270"/>
                <a:gd name="T47" fmla="*/ 257 h 449"/>
                <a:gd name="T48" fmla="*/ 213 w 270"/>
                <a:gd name="T49" fmla="*/ 325 h 449"/>
                <a:gd name="T50" fmla="*/ 224 w 270"/>
                <a:gd name="T51" fmla="*/ 269 h 449"/>
                <a:gd name="T52" fmla="*/ 224 w 270"/>
                <a:gd name="T53" fmla="*/ 246 h 449"/>
                <a:gd name="T54" fmla="*/ 224 w 270"/>
                <a:gd name="T55" fmla="*/ 235 h 449"/>
                <a:gd name="T56" fmla="*/ 213 w 270"/>
                <a:gd name="T57" fmla="*/ 246 h 449"/>
                <a:gd name="T58" fmla="*/ 146 w 270"/>
                <a:gd name="T59" fmla="*/ 235 h 449"/>
                <a:gd name="T60" fmla="*/ 78 w 270"/>
                <a:gd name="T61" fmla="*/ 44 h 449"/>
                <a:gd name="T62" fmla="*/ 78 w 270"/>
                <a:gd name="T63" fmla="*/ 44 h 449"/>
                <a:gd name="T64" fmla="*/ 56 w 270"/>
                <a:gd name="T65" fmla="*/ 67 h 449"/>
                <a:gd name="T66" fmla="*/ 56 w 270"/>
                <a:gd name="T67" fmla="*/ 112 h 449"/>
                <a:gd name="T68" fmla="*/ 78 w 270"/>
                <a:gd name="T69" fmla="*/ 134 h 449"/>
                <a:gd name="T70" fmla="*/ 146 w 270"/>
                <a:gd name="T71" fmla="*/ 224 h 449"/>
                <a:gd name="T72" fmla="*/ 134 w 270"/>
                <a:gd name="T73" fmla="*/ 179 h 449"/>
                <a:gd name="T74" fmla="*/ 123 w 270"/>
                <a:gd name="T75" fmla="*/ 123 h 449"/>
                <a:gd name="T76" fmla="*/ 123 w 270"/>
                <a:gd name="T77" fmla="*/ 123 h 449"/>
                <a:gd name="T78" fmla="*/ 112 w 270"/>
                <a:gd name="T79" fmla="*/ 101 h 449"/>
                <a:gd name="T80" fmla="*/ 78 w 270"/>
                <a:gd name="T81" fmla="*/ 44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0" h="449">
                  <a:moveTo>
                    <a:pt x="224" y="448"/>
                  </a:moveTo>
                  <a:lnTo>
                    <a:pt x="224" y="448"/>
                  </a:lnTo>
                  <a:cubicBezTo>
                    <a:pt x="213" y="448"/>
                    <a:pt x="201" y="437"/>
                    <a:pt x="201" y="414"/>
                  </a:cubicBezTo>
                  <a:cubicBezTo>
                    <a:pt x="201" y="392"/>
                    <a:pt x="168" y="325"/>
                    <a:pt x="146" y="291"/>
                  </a:cubicBezTo>
                  <a:cubicBezTo>
                    <a:pt x="112" y="257"/>
                    <a:pt x="78" y="201"/>
                    <a:pt x="45" y="168"/>
                  </a:cubicBezTo>
                  <a:cubicBezTo>
                    <a:pt x="33" y="157"/>
                    <a:pt x="33" y="146"/>
                    <a:pt x="22" y="134"/>
                  </a:cubicBezTo>
                  <a:cubicBezTo>
                    <a:pt x="11" y="112"/>
                    <a:pt x="0" y="78"/>
                    <a:pt x="11" y="44"/>
                  </a:cubicBezTo>
                  <a:cubicBezTo>
                    <a:pt x="22" y="22"/>
                    <a:pt x="45" y="0"/>
                    <a:pt x="67" y="0"/>
                  </a:cubicBezTo>
                  <a:cubicBezTo>
                    <a:pt x="67" y="0"/>
                    <a:pt x="67" y="0"/>
                    <a:pt x="78" y="0"/>
                  </a:cubicBezTo>
                  <a:cubicBezTo>
                    <a:pt x="112" y="0"/>
                    <a:pt x="134" y="33"/>
                    <a:pt x="157" y="78"/>
                  </a:cubicBezTo>
                  <a:cubicBezTo>
                    <a:pt x="157" y="78"/>
                    <a:pt x="157" y="89"/>
                    <a:pt x="168" y="101"/>
                  </a:cubicBezTo>
                  <a:cubicBezTo>
                    <a:pt x="168" y="101"/>
                    <a:pt x="190" y="146"/>
                    <a:pt x="179" y="190"/>
                  </a:cubicBezTo>
                  <a:lnTo>
                    <a:pt x="179" y="201"/>
                  </a:lnTo>
                  <a:lnTo>
                    <a:pt x="190" y="201"/>
                  </a:lnTo>
                  <a:cubicBezTo>
                    <a:pt x="201" y="190"/>
                    <a:pt x="213" y="190"/>
                    <a:pt x="224" y="190"/>
                  </a:cubicBezTo>
                  <a:cubicBezTo>
                    <a:pt x="246" y="190"/>
                    <a:pt x="246" y="201"/>
                    <a:pt x="257" y="201"/>
                  </a:cubicBezTo>
                  <a:cubicBezTo>
                    <a:pt x="269" y="213"/>
                    <a:pt x="269" y="224"/>
                    <a:pt x="269" y="246"/>
                  </a:cubicBezTo>
                  <a:cubicBezTo>
                    <a:pt x="269" y="257"/>
                    <a:pt x="269" y="269"/>
                    <a:pt x="257" y="280"/>
                  </a:cubicBezTo>
                  <a:cubicBezTo>
                    <a:pt x="257" y="302"/>
                    <a:pt x="257" y="336"/>
                    <a:pt x="257" y="358"/>
                  </a:cubicBezTo>
                  <a:cubicBezTo>
                    <a:pt x="269" y="392"/>
                    <a:pt x="269" y="414"/>
                    <a:pt x="257" y="426"/>
                  </a:cubicBezTo>
                  <a:cubicBezTo>
                    <a:pt x="246" y="437"/>
                    <a:pt x="235" y="448"/>
                    <a:pt x="224" y="448"/>
                  </a:cubicBezTo>
                  <a:close/>
                  <a:moveTo>
                    <a:pt x="146" y="235"/>
                  </a:moveTo>
                  <a:lnTo>
                    <a:pt x="146" y="235"/>
                  </a:lnTo>
                  <a:cubicBezTo>
                    <a:pt x="157" y="246"/>
                    <a:pt x="168" y="257"/>
                    <a:pt x="168" y="257"/>
                  </a:cubicBezTo>
                  <a:cubicBezTo>
                    <a:pt x="190" y="280"/>
                    <a:pt x="201" y="302"/>
                    <a:pt x="213" y="325"/>
                  </a:cubicBezTo>
                  <a:cubicBezTo>
                    <a:pt x="213" y="302"/>
                    <a:pt x="213" y="291"/>
                    <a:pt x="224" y="269"/>
                  </a:cubicBezTo>
                  <a:cubicBezTo>
                    <a:pt x="224" y="257"/>
                    <a:pt x="224" y="257"/>
                    <a:pt x="224" y="246"/>
                  </a:cubicBezTo>
                  <a:lnTo>
                    <a:pt x="224" y="235"/>
                  </a:lnTo>
                  <a:cubicBezTo>
                    <a:pt x="224" y="235"/>
                    <a:pt x="213" y="235"/>
                    <a:pt x="213" y="246"/>
                  </a:cubicBezTo>
                  <a:cubicBezTo>
                    <a:pt x="179" y="246"/>
                    <a:pt x="168" y="246"/>
                    <a:pt x="146" y="235"/>
                  </a:cubicBezTo>
                  <a:close/>
                  <a:moveTo>
                    <a:pt x="78" y="44"/>
                  </a:moveTo>
                  <a:lnTo>
                    <a:pt x="78" y="44"/>
                  </a:lnTo>
                  <a:cubicBezTo>
                    <a:pt x="67" y="44"/>
                    <a:pt x="56" y="44"/>
                    <a:pt x="56" y="67"/>
                  </a:cubicBezTo>
                  <a:cubicBezTo>
                    <a:pt x="45" y="67"/>
                    <a:pt x="45" y="89"/>
                    <a:pt x="56" y="112"/>
                  </a:cubicBezTo>
                  <a:cubicBezTo>
                    <a:pt x="67" y="123"/>
                    <a:pt x="78" y="123"/>
                    <a:pt x="78" y="134"/>
                  </a:cubicBezTo>
                  <a:cubicBezTo>
                    <a:pt x="101" y="168"/>
                    <a:pt x="123" y="190"/>
                    <a:pt x="146" y="224"/>
                  </a:cubicBezTo>
                  <a:cubicBezTo>
                    <a:pt x="134" y="213"/>
                    <a:pt x="134" y="190"/>
                    <a:pt x="134" y="179"/>
                  </a:cubicBezTo>
                  <a:cubicBezTo>
                    <a:pt x="146" y="146"/>
                    <a:pt x="123" y="123"/>
                    <a:pt x="123" y="123"/>
                  </a:cubicBezTo>
                  <a:lnTo>
                    <a:pt x="123" y="123"/>
                  </a:lnTo>
                  <a:cubicBezTo>
                    <a:pt x="123" y="112"/>
                    <a:pt x="123" y="101"/>
                    <a:pt x="112" y="101"/>
                  </a:cubicBezTo>
                  <a:cubicBezTo>
                    <a:pt x="101" y="78"/>
                    <a:pt x="90" y="44"/>
                    <a:pt x="78" y="44"/>
                  </a:cubicBezTo>
                  <a:close/>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87" name="Freeform 105">
              <a:extLst>
                <a:ext uri="{FF2B5EF4-FFF2-40B4-BE49-F238E27FC236}">
                  <a16:creationId xmlns:a16="http://schemas.microsoft.com/office/drawing/2014/main" id="{9752D872-3CC8-EB43-8153-996513018E0A}"/>
                </a:ext>
              </a:extLst>
            </p:cNvPr>
            <p:cNvSpPr>
              <a:spLocks noChangeArrowheads="1"/>
            </p:cNvSpPr>
            <p:nvPr/>
          </p:nvSpPr>
          <p:spPr bwMode="auto">
            <a:xfrm>
              <a:off x="2433638" y="2143125"/>
              <a:ext cx="52387" cy="65088"/>
            </a:xfrm>
            <a:custGeom>
              <a:avLst/>
              <a:gdLst>
                <a:gd name="T0" fmla="*/ 100 w 146"/>
                <a:gd name="T1" fmla="*/ 67 h 180"/>
                <a:gd name="T2" fmla="*/ 100 w 146"/>
                <a:gd name="T3" fmla="*/ 67 h 180"/>
                <a:gd name="T4" fmla="*/ 45 w 146"/>
                <a:gd name="T5" fmla="*/ 23 h 180"/>
                <a:gd name="T6" fmla="*/ 0 w 146"/>
                <a:gd name="T7" fmla="*/ 23 h 180"/>
                <a:gd name="T8" fmla="*/ 56 w 146"/>
                <a:gd name="T9" fmla="*/ 112 h 180"/>
                <a:gd name="T10" fmla="*/ 123 w 146"/>
                <a:gd name="T11" fmla="*/ 157 h 180"/>
                <a:gd name="T12" fmla="*/ 100 w 146"/>
                <a:gd name="T13" fmla="*/ 67 h 180"/>
              </a:gdLst>
              <a:ahLst/>
              <a:cxnLst>
                <a:cxn ang="0">
                  <a:pos x="T0" y="T1"/>
                </a:cxn>
                <a:cxn ang="0">
                  <a:pos x="T2" y="T3"/>
                </a:cxn>
                <a:cxn ang="0">
                  <a:pos x="T4" y="T5"/>
                </a:cxn>
                <a:cxn ang="0">
                  <a:pos x="T6" y="T7"/>
                </a:cxn>
                <a:cxn ang="0">
                  <a:pos x="T8" y="T9"/>
                </a:cxn>
                <a:cxn ang="0">
                  <a:pos x="T10" y="T11"/>
                </a:cxn>
                <a:cxn ang="0">
                  <a:pos x="T12" y="T13"/>
                </a:cxn>
              </a:cxnLst>
              <a:rect l="0" t="0" r="r" b="b"/>
              <a:pathLst>
                <a:path w="146" h="180">
                  <a:moveTo>
                    <a:pt x="100" y="67"/>
                  </a:moveTo>
                  <a:lnTo>
                    <a:pt x="100" y="67"/>
                  </a:lnTo>
                  <a:cubicBezTo>
                    <a:pt x="78" y="56"/>
                    <a:pt x="56" y="45"/>
                    <a:pt x="45" y="23"/>
                  </a:cubicBezTo>
                  <a:cubicBezTo>
                    <a:pt x="33" y="11"/>
                    <a:pt x="0" y="0"/>
                    <a:pt x="0" y="23"/>
                  </a:cubicBezTo>
                  <a:cubicBezTo>
                    <a:pt x="0" y="45"/>
                    <a:pt x="56" y="67"/>
                    <a:pt x="56" y="112"/>
                  </a:cubicBezTo>
                  <a:cubicBezTo>
                    <a:pt x="67" y="157"/>
                    <a:pt x="100" y="179"/>
                    <a:pt x="123" y="157"/>
                  </a:cubicBezTo>
                  <a:cubicBezTo>
                    <a:pt x="145" y="134"/>
                    <a:pt x="112" y="79"/>
                    <a:pt x="100" y="67"/>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88" name="Freeform 106">
              <a:extLst>
                <a:ext uri="{FF2B5EF4-FFF2-40B4-BE49-F238E27FC236}">
                  <a16:creationId xmlns:a16="http://schemas.microsoft.com/office/drawing/2014/main" id="{EBE1996D-8DF4-D649-B4B0-800EAE2EF180}"/>
                </a:ext>
              </a:extLst>
            </p:cNvPr>
            <p:cNvSpPr>
              <a:spLocks noChangeArrowheads="1"/>
            </p:cNvSpPr>
            <p:nvPr/>
          </p:nvSpPr>
          <p:spPr bwMode="auto">
            <a:xfrm>
              <a:off x="2425700" y="2138363"/>
              <a:ext cx="65088" cy="68262"/>
            </a:xfrm>
            <a:custGeom>
              <a:avLst/>
              <a:gdLst>
                <a:gd name="T0" fmla="*/ 123 w 180"/>
                <a:gd name="T1" fmla="*/ 190 h 191"/>
                <a:gd name="T2" fmla="*/ 123 w 180"/>
                <a:gd name="T3" fmla="*/ 190 h 191"/>
                <a:gd name="T4" fmla="*/ 123 w 180"/>
                <a:gd name="T5" fmla="*/ 190 h 191"/>
                <a:gd name="T6" fmla="*/ 56 w 180"/>
                <a:gd name="T7" fmla="*/ 123 h 191"/>
                <a:gd name="T8" fmla="*/ 34 w 180"/>
                <a:gd name="T9" fmla="*/ 78 h 191"/>
                <a:gd name="T10" fmla="*/ 0 w 180"/>
                <a:gd name="T11" fmla="*/ 34 h 191"/>
                <a:gd name="T12" fmla="*/ 12 w 180"/>
                <a:gd name="T13" fmla="*/ 11 h 191"/>
                <a:gd name="T14" fmla="*/ 45 w 180"/>
                <a:gd name="T15" fmla="*/ 0 h 191"/>
                <a:gd name="T16" fmla="*/ 90 w 180"/>
                <a:gd name="T17" fmla="*/ 22 h 191"/>
                <a:gd name="T18" fmla="*/ 135 w 180"/>
                <a:gd name="T19" fmla="*/ 67 h 191"/>
                <a:gd name="T20" fmla="*/ 179 w 180"/>
                <a:gd name="T21" fmla="*/ 134 h 191"/>
                <a:gd name="T22" fmla="*/ 157 w 180"/>
                <a:gd name="T23" fmla="*/ 179 h 191"/>
                <a:gd name="T24" fmla="*/ 123 w 180"/>
                <a:gd name="T25" fmla="*/ 190 h 191"/>
                <a:gd name="T26" fmla="*/ 101 w 180"/>
                <a:gd name="T27" fmla="*/ 90 h 191"/>
                <a:gd name="T28" fmla="*/ 101 w 180"/>
                <a:gd name="T29" fmla="*/ 90 h 191"/>
                <a:gd name="T30" fmla="*/ 101 w 180"/>
                <a:gd name="T31" fmla="*/ 123 h 191"/>
                <a:gd name="T32" fmla="*/ 123 w 180"/>
                <a:gd name="T33" fmla="*/ 157 h 191"/>
                <a:gd name="T34" fmla="*/ 135 w 180"/>
                <a:gd name="T35" fmla="*/ 145 h 191"/>
                <a:gd name="T36" fmla="*/ 135 w 180"/>
                <a:gd name="T37" fmla="*/ 145 h 191"/>
                <a:gd name="T38" fmla="*/ 112 w 180"/>
                <a:gd name="T39" fmla="*/ 101 h 191"/>
                <a:gd name="T40" fmla="*/ 101 w 180"/>
                <a:gd name="T41" fmla="*/ 9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0" h="191">
                  <a:moveTo>
                    <a:pt x="123" y="190"/>
                  </a:moveTo>
                  <a:lnTo>
                    <a:pt x="123" y="190"/>
                  </a:lnTo>
                  <a:lnTo>
                    <a:pt x="123" y="190"/>
                  </a:lnTo>
                  <a:cubicBezTo>
                    <a:pt x="90" y="190"/>
                    <a:pt x="68" y="168"/>
                    <a:pt x="56" y="123"/>
                  </a:cubicBezTo>
                  <a:cubicBezTo>
                    <a:pt x="56" y="112"/>
                    <a:pt x="45" y="90"/>
                    <a:pt x="34" y="78"/>
                  </a:cubicBezTo>
                  <a:cubicBezTo>
                    <a:pt x="23" y="67"/>
                    <a:pt x="0" y="56"/>
                    <a:pt x="0" y="34"/>
                  </a:cubicBezTo>
                  <a:cubicBezTo>
                    <a:pt x="0" y="34"/>
                    <a:pt x="0" y="22"/>
                    <a:pt x="12" y="11"/>
                  </a:cubicBezTo>
                  <a:cubicBezTo>
                    <a:pt x="23" y="0"/>
                    <a:pt x="23" y="0"/>
                    <a:pt x="45" y="0"/>
                  </a:cubicBezTo>
                  <a:cubicBezTo>
                    <a:pt x="56" y="0"/>
                    <a:pt x="79" y="11"/>
                    <a:pt x="90" y="22"/>
                  </a:cubicBezTo>
                  <a:cubicBezTo>
                    <a:pt x="101" y="34"/>
                    <a:pt x="112" y="56"/>
                    <a:pt x="135" y="67"/>
                  </a:cubicBezTo>
                  <a:cubicBezTo>
                    <a:pt x="157" y="67"/>
                    <a:pt x="168" y="112"/>
                    <a:pt x="179" y="134"/>
                  </a:cubicBezTo>
                  <a:cubicBezTo>
                    <a:pt x="179" y="157"/>
                    <a:pt x="168" y="168"/>
                    <a:pt x="157" y="179"/>
                  </a:cubicBezTo>
                  <a:cubicBezTo>
                    <a:pt x="146" y="190"/>
                    <a:pt x="135" y="190"/>
                    <a:pt x="123" y="190"/>
                  </a:cubicBezTo>
                  <a:close/>
                  <a:moveTo>
                    <a:pt x="101" y="90"/>
                  </a:moveTo>
                  <a:lnTo>
                    <a:pt x="101" y="90"/>
                  </a:lnTo>
                  <a:cubicBezTo>
                    <a:pt x="101" y="101"/>
                    <a:pt x="101" y="112"/>
                    <a:pt x="101" y="123"/>
                  </a:cubicBezTo>
                  <a:cubicBezTo>
                    <a:pt x="112" y="145"/>
                    <a:pt x="123" y="157"/>
                    <a:pt x="123" y="157"/>
                  </a:cubicBezTo>
                  <a:cubicBezTo>
                    <a:pt x="123" y="157"/>
                    <a:pt x="123" y="157"/>
                    <a:pt x="135" y="145"/>
                  </a:cubicBezTo>
                  <a:lnTo>
                    <a:pt x="135" y="145"/>
                  </a:lnTo>
                  <a:cubicBezTo>
                    <a:pt x="135" y="123"/>
                    <a:pt x="123" y="101"/>
                    <a:pt x="112" y="101"/>
                  </a:cubicBezTo>
                  <a:lnTo>
                    <a:pt x="101" y="90"/>
                  </a:lnTo>
                  <a:close/>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89" name="Freeform 107">
              <a:extLst>
                <a:ext uri="{FF2B5EF4-FFF2-40B4-BE49-F238E27FC236}">
                  <a16:creationId xmlns:a16="http://schemas.microsoft.com/office/drawing/2014/main" id="{0316152A-3362-4842-9929-25318937A0FD}"/>
                </a:ext>
              </a:extLst>
            </p:cNvPr>
            <p:cNvSpPr>
              <a:spLocks noChangeArrowheads="1"/>
            </p:cNvSpPr>
            <p:nvPr/>
          </p:nvSpPr>
          <p:spPr bwMode="auto">
            <a:xfrm>
              <a:off x="2409825" y="2101850"/>
              <a:ext cx="36513" cy="33338"/>
            </a:xfrm>
            <a:custGeom>
              <a:avLst/>
              <a:gdLst>
                <a:gd name="T0" fmla="*/ 79 w 102"/>
                <a:gd name="T1" fmla="*/ 78 h 91"/>
                <a:gd name="T2" fmla="*/ 79 w 102"/>
                <a:gd name="T3" fmla="*/ 78 h 91"/>
                <a:gd name="T4" fmla="*/ 23 w 102"/>
                <a:gd name="T5" fmla="*/ 11 h 91"/>
                <a:gd name="T6" fmla="*/ 45 w 102"/>
                <a:gd name="T7" fmla="*/ 45 h 91"/>
                <a:gd name="T8" fmla="*/ 79 w 102"/>
                <a:gd name="T9" fmla="*/ 78 h 91"/>
              </a:gdLst>
              <a:ahLst/>
              <a:cxnLst>
                <a:cxn ang="0">
                  <a:pos x="T0" y="T1"/>
                </a:cxn>
                <a:cxn ang="0">
                  <a:pos x="T2" y="T3"/>
                </a:cxn>
                <a:cxn ang="0">
                  <a:pos x="T4" y="T5"/>
                </a:cxn>
                <a:cxn ang="0">
                  <a:pos x="T6" y="T7"/>
                </a:cxn>
                <a:cxn ang="0">
                  <a:pos x="T8" y="T9"/>
                </a:cxn>
              </a:cxnLst>
              <a:rect l="0" t="0" r="r" b="b"/>
              <a:pathLst>
                <a:path w="102" h="91">
                  <a:moveTo>
                    <a:pt x="79" y="78"/>
                  </a:moveTo>
                  <a:lnTo>
                    <a:pt x="79" y="78"/>
                  </a:lnTo>
                  <a:cubicBezTo>
                    <a:pt x="68" y="90"/>
                    <a:pt x="0" y="22"/>
                    <a:pt x="23" y="11"/>
                  </a:cubicBezTo>
                  <a:cubicBezTo>
                    <a:pt x="45" y="0"/>
                    <a:pt x="34" y="11"/>
                    <a:pt x="45" y="45"/>
                  </a:cubicBezTo>
                  <a:cubicBezTo>
                    <a:pt x="68" y="67"/>
                    <a:pt x="101" y="56"/>
                    <a:pt x="79" y="78"/>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90" name="Freeform 108">
              <a:extLst>
                <a:ext uri="{FF2B5EF4-FFF2-40B4-BE49-F238E27FC236}">
                  <a16:creationId xmlns:a16="http://schemas.microsoft.com/office/drawing/2014/main" id="{60792EB5-CA0F-D147-BA58-CB309E75965F}"/>
                </a:ext>
              </a:extLst>
            </p:cNvPr>
            <p:cNvSpPr>
              <a:spLocks noChangeArrowheads="1"/>
            </p:cNvSpPr>
            <p:nvPr/>
          </p:nvSpPr>
          <p:spPr bwMode="auto">
            <a:xfrm>
              <a:off x="2405063" y="2098675"/>
              <a:ext cx="44450" cy="41275"/>
            </a:xfrm>
            <a:custGeom>
              <a:avLst/>
              <a:gdLst>
                <a:gd name="T0" fmla="*/ 90 w 125"/>
                <a:gd name="T1" fmla="*/ 112 h 113"/>
                <a:gd name="T2" fmla="*/ 90 w 125"/>
                <a:gd name="T3" fmla="*/ 112 h 113"/>
                <a:gd name="T4" fmla="*/ 11 w 125"/>
                <a:gd name="T5" fmla="*/ 44 h 113"/>
                <a:gd name="T6" fmla="*/ 23 w 125"/>
                <a:gd name="T7" fmla="*/ 11 h 113"/>
                <a:gd name="T8" fmla="*/ 45 w 125"/>
                <a:gd name="T9" fmla="*/ 0 h 113"/>
                <a:gd name="T10" fmla="*/ 68 w 125"/>
                <a:gd name="T11" fmla="*/ 22 h 113"/>
                <a:gd name="T12" fmla="*/ 79 w 125"/>
                <a:gd name="T13" fmla="*/ 44 h 113"/>
                <a:gd name="T14" fmla="*/ 90 w 125"/>
                <a:gd name="T15" fmla="*/ 56 h 113"/>
                <a:gd name="T16" fmla="*/ 112 w 125"/>
                <a:gd name="T17" fmla="*/ 67 h 113"/>
                <a:gd name="T18" fmla="*/ 112 w 125"/>
                <a:gd name="T19" fmla="*/ 101 h 113"/>
                <a:gd name="T20" fmla="*/ 90 w 125"/>
                <a:gd name="T21"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5" h="113">
                  <a:moveTo>
                    <a:pt x="90" y="112"/>
                  </a:moveTo>
                  <a:lnTo>
                    <a:pt x="90" y="112"/>
                  </a:lnTo>
                  <a:cubicBezTo>
                    <a:pt x="56" y="112"/>
                    <a:pt x="23" y="67"/>
                    <a:pt x="11" y="44"/>
                  </a:cubicBezTo>
                  <a:cubicBezTo>
                    <a:pt x="0" y="33"/>
                    <a:pt x="11" y="11"/>
                    <a:pt x="23" y="11"/>
                  </a:cubicBezTo>
                  <a:cubicBezTo>
                    <a:pt x="23" y="0"/>
                    <a:pt x="34" y="0"/>
                    <a:pt x="45" y="0"/>
                  </a:cubicBezTo>
                  <a:cubicBezTo>
                    <a:pt x="68" y="0"/>
                    <a:pt x="68" y="11"/>
                    <a:pt x="68" y="22"/>
                  </a:cubicBezTo>
                  <a:cubicBezTo>
                    <a:pt x="79" y="33"/>
                    <a:pt x="79" y="33"/>
                    <a:pt x="79" y="44"/>
                  </a:cubicBezTo>
                  <a:cubicBezTo>
                    <a:pt x="79" y="44"/>
                    <a:pt x="79" y="44"/>
                    <a:pt x="90" y="56"/>
                  </a:cubicBezTo>
                  <a:cubicBezTo>
                    <a:pt x="101" y="56"/>
                    <a:pt x="112" y="56"/>
                    <a:pt x="112" y="67"/>
                  </a:cubicBezTo>
                  <a:cubicBezTo>
                    <a:pt x="124" y="78"/>
                    <a:pt x="112" y="101"/>
                    <a:pt x="112" y="101"/>
                  </a:cubicBezTo>
                  <a:cubicBezTo>
                    <a:pt x="101" y="112"/>
                    <a:pt x="90" y="112"/>
                    <a:pt x="90" y="112"/>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91" name="Freeform 109">
              <a:extLst>
                <a:ext uri="{FF2B5EF4-FFF2-40B4-BE49-F238E27FC236}">
                  <a16:creationId xmlns:a16="http://schemas.microsoft.com/office/drawing/2014/main" id="{BB3BEB4F-A00E-6742-BEB0-29FBBDA248D1}"/>
                </a:ext>
              </a:extLst>
            </p:cNvPr>
            <p:cNvSpPr>
              <a:spLocks noChangeArrowheads="1"/>
            </p:cNvSpPr>
            <p:nvPr/>
          </p:nvSpPr>
          <p:spPr bwMode="auto">
            <a:xfrm>
              <a:off x="2509838" y="2151063"/>
              <a:ext cx="23812" cy="31750"/>
            </a:xfrm>
            <a:custGeom>
              <a:avLst/>
              <a:gdLst>
                <a:gd name="T0" fmla="*/ 33 w 68"/>
                <a:gd name="T1" fmla="*/ 67 h 90"/>
                <a:gd name="T2" fmla="*/ 33 w 68"/>
                <a:gd name="T3" fmla="*/ 67 h 90"/>
                <a:gd name="T4" fmla="*/ 11 w 68"/>
                <a:gd name="T5" fmla="*/ 33 h 90"/>
                <a:gd name="T6" fmla="*/ 56 w 68"/>
                <a:gd name="T7" fmla="*/ 11 h 90"/>
                <a:gd name="T8" fmla="*/ 33 w 68"/>
                <a:gd name="T9" fmla="*/ 67 h 90"/>
              </a:gdLst>
              <a:ahLst/>
              <a:cxnLst>
                <a:cxn ang="0">
                  <a:pos x="T0" y="T1"/>
                </a:cxn>
                <a:cxn ang="0">
                  <a:pos x="T2" y="T3"/>
                </a:cxn>
                <a:cxn ang="0">
                  <a:pos x="T4" y="T5"/>
                </a:cxn>
                <a:cxn ang="0">
                  <a:pos x="T6" y="T7"/>
                </a:cxn>
                <a:cxn ang="0">
                  <a:pos x="T8" y="T9"/>
                </a:cxn>
              </a:cxnLst>
              <a:rect l="0" t="0" r="r" b="b"/>
              <a:pathLst>
                <a:path w="68" h="90">
                  <a:moveTo>
                    <a:pt x="33" y="67"/>
                  </a:moveTo>
                  <a:lnTo>
                    <a:pt x="33" y="67"/>
                  </a:lnTo>
                  <a:cubicBezTo>
                    <a:pt x="22" y="89"/>
                    <a:pt x="0" y="56"/>
                    <a:pt x="11" y="33"/>
                  </a:cubicBezTo>
                  <a:cubicBezTo>
                    <a:pt x="11" y="11"/>
                    <a:pt x="33" y="0"/>
                    <a:pt x="56" y="11"/>
                  </a:cubicBezTo>
                  <a:cubicBezTo>
                    <a:pt x="67" y="22"/>
                    <a:pt x="45" y="44"/>
                    <a:pt x="33" y="67"/>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92" name="Freeform 110">
              <a:extLst>
                <a:ext uri="{FF2B5EF4-FFF2-40B4-BE49-F238E27FC236}">
                  <a16:creationId xmlns:a16="http://schemas.microsoft.com/office/drawing/2014/main" id="{681B21C0-0B6D-C648-AC1E-65195929335B}"/>
                </a:ext>
              </a:extLst>
            </p:cNvPr>
            <p:cNvSpPr>
              <a:spLocks noChangeArrowheads="1"/>
            </p:cNvSpPr>
            <p:nvPr/>
          </p:nvSpPr>
          <p:spPr bwMode="auto">
            <a:xfrm>
              <a:off x="2501900" y="2146300"/>
              <a:ext cx="44450" cy="36513"/>
            </a:xfrm>
            <a:custGeom>
              <a:avLst/>
              <a:gdLst>
                <a:gd name="T0" fmla="*/ 45 w 124"/>
                <a:gd name="T1" fmla="*/ 101 h 102"/>
                <a:gd name="T2" fmla="*/ 45 w 124"/>
                <a:gd name="T3" fmla="*/ 101 h 102"/>
                <a:gd name="T4" fmla="*/ 11 w 124"/>
                <a:gd name="T5" fmla="*/ 90 h 102"/>
                <a:gd name="T6" fmla="*/ 11 w 124"/>
                <a:gd name="T7" fmla="*/ 45 h 102"/>
                <a:gd name="T8" fmla="*/ 68 w 124"/>
                <a:gd name="T9" fmla="*/ 0 h 102"/>
                <a:gd name="T10" fmla="*/ 90 w 124"/>
                <a:gd name="T11" fmla="*/ 0 h 102"/>
                <a:gd name="T12" fmla="*/ 90 w 124"/>
                <a:gd name="T13" fmla="*/ 79 h 102"/>
                <a:gd name="T14" fmla="*/ 79 w 124"/>
                <a:gd name="T15" fmla="*/ 90 h 102"/>
                <a:gd name="T16" fmla="*/ 45 w 124"/>
                <a:gd name="T17"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102">
                  <a:moveTo>
                    <a:pt x="45" y="101"/>
                  </a:moveTo>
                  <a:lnTo>
                    <a:pt x="45" y="101"/>
                  </a:lnTo>
                  <a:cubicBezTo>
                    <a:pt x="34" y="101"/>
                    <a:pt x="23" y="101"/>
                    <a:pt x="11" y="90"/>
                  </a:cubicBezTo>
                  <a:cubicBezTo>
                    <a:pt x="0" y="68"/>
                    <a:pt x="0" y="56"/>
                    <a:pt x="11" y="45"/>
                  </a:cubicBezTo>
                  <a:cubicBezTo>
                    <a:pt x="11" y="23"/>
                    <a:pt x="34" y="0"/>
                    <a:pt x="68" y="0"/>
                  </a:cubicBezTo>
                  <a:cubicBezTo>
                    <a:pt x="68" y="0"/>
                    <a:pt x="79" y="0"/>
                    <a:pt x="90" y="0"/>
                  </a:cubicBezTo>
                  <a:cubicBezTo>
                    <a:pt x="123" y="34"/>
                    <a:pt x="101" y="68"/>
                    <a:pt x="90" y="79"/>
                  </a:cubicBezTo>
                  <a:cubicBezTo>
                    <a:pt x="79" y="79"/>
                    <a:pt x="79" y="79"/>
                    <a:pt x="79" y="90"/>
                  </a:cubicBezTo>
                  <a:cubicBezTo>
                    <a:pt x="79" y="101"/>
                    <a:pt x="68" y="101"/>
                    <a:pt x="45" y="101"/>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93" name="Freeform 111">
              <a:extLst>
                <a:ext uri="{FF2B5EF4-FFF2-40B4-BE49-F238E27FC236}">
                  <a16:creationId xmlns:a16="http://schemas.microsoft.com/office/drawing/2014/main" id="{4F86885D-4DB9-5A4F-B7DA-8485AC7C0D42}"/>
                </a:ext>
              </a:extLst>
            </p:cNvPr>
            <p:cNvSpPr>
              <a:spLocks noChangeArrowheads="1"/>
            </p:cNvSpPr>
            <p:nvPr/>
          </p:nvSpPr>
          <p:spPr bwMode="auto">
            <a:xfrm>
              <a:off x="2538413" y="2046288"/>
              <a:ext cx="65087" cy="125412"/>
            </a:xfrm>
            <a:custGeom>
              <a:avLst/>
              <a:gdLst>
                <a:gd name="T0" fmla="*/ 146 w 180"/>
                <a:gd name="T1" fmla="*/ 101 h 349"/>
                <a:gd name="T2" fmla="*/ 146 w 180"/>
                <a:gd name="T3" fmla="*/ 101 h 349"/>
                <a:gd name="T4" fmla="*/ 134 w 180"/>
                <a:gd name="T5" fmla="*/ 45 h 349"/>
                <a:gd name="T6" fmla="*/ 78 w 180"/>
                <a:gd name="T7" fmla="*/ 0 h 349"/>
                <a:gd name="T8" fmla="*/ 45 w 180"/>
                <a:gd name="T9" fmla="*/ 45 h 349"/>
                <a:gd name="T10" fmla="*/ 45 w 180"/>
                <a:gd name="T11" fmla="*/ 112 h 349"/>
                <a:gd name="T12" fmla="*/ 34 w 180"/>
                <a:gd name="T13" fmla="*/ 202 h 349"/>
                <a:gd name="T14" fmla="*/ 11 w 180"/>
                <a:gd name="T15" fmla="*/ 235 h 349"/>
                <a:gd name="T16" fmla="*/ 90 w 180"/>
                <a:gd name="T17" fmla="*/ 269 h 349"/>
                <a:gd name="T18" fmla="*/ 134 w 180"/>
                <a:gd name="T19" fmla="*/ 314 h 349"/>
                <a:gd name="T20" fmla="*/ 157 w 180"/>
                <a:gd name="T21" fmla="*/ 190 h 349"/>
                <a:gd name="T22" fmla="*/ 146 w 180"/>
                <a:gd name="T23" fmla="*/ 10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0" h="349">
                  <a:moveTo>
                    <a:pt x="146" y="101"/>
                  </a:moveTo>
                  <a:lnTo>
                    <a:pt x="146" y="101"/>
                  </a:lnTo>
                  <a:cubicBezTo>
                    <a:pt x="134" y="79"/>
                    <a:pt x="123" y="79"/>
                    <a:pt x="134" y="45"/>
                  </a:cubicBezTo>
                  <a:cubicBezTo>
                    <a:pt x="134" y="0"/>
                    <a:pt x="134" y="0"/>
                    <a:pt x="78" y="0"/>
                  </a:cubicBezTo>
                  <a:cubicBezTo>
                    <a:pt x="34" y="0"/>
                    <a:pt x="34" y="23"/>
                    <a:pt x="45" y="45"/>
                  </a:cubicBezTo>
                  <a:cubicBezTo>
                    <a:pt x="67" y="79"/>
                    <a:pt x="22" y="79"/>
                    <a:pt x="45" y="112"/>
                  </a:cubicBezTo>
                  <a:cubicBezTo>
                    <a:pt x="56" y="135"/>
                    <a:pt x="56" y="213"/>
                    <a:pt x="34" y="202"/>
                  </a:cubicBezTo>
                  <a:cubicBezTo>
                    <a:pt x="0" y="190"/>
                    <a:pt x="11" y="224"/>
                    <a:pt x="11" y="235"/>
                  </a:cubicBezTo>
                  <a:cubicBezTo>
                    <a:pt x="22" y="247"/>
                    <a:pt x="78" y="224"/>
                    <a:pt x="90" y="269"/>
                  </a:cubicBezTo>
                  <a:cubicBezTo>
                    <a:pt x="112" y="314"/>
                    <a:pt x="123" y="348"/>
                    <a:pt x="134" y="314"/>
                  </a:cubicBezTo>
                  <a:cubicBezTo>
                    <a:pt x="146" y="269"/>
                    <a:pt x="134" y="224"/>
                    <a:pt x="157" y="190"/>
                  </a:cubicBezTo>
                  <a:cubicBezTo>
                    <a:pt x="179" y="157"/>
                    <a:pt x="168" y="135"/>
                    <a:pt x="146" y="101"/>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94" name="Freeform 112">
              <a:extLst>
                <a:ext uri="{FF2B5EF4-FFF2-40B4-BE49-F238E27FC236}">
                  <a16:creationId xmlns:a16="http://schemas.microsoft.com/office/drawing/2014/main" id="{4EA0BF79-0768-AD4A-AF95-F10374E0E5EE}"/>
                </a:ext>
              </a:extLst>
            </p:cNvPr>
            <p:cNvSpPr>
              <a:spLocks noChangeArrowheads="1"/>
            </p:cNvSpPr>
            <p:nvPr/>
          </p:nvSpPr>
          <p:spPr bwMode="auto">
            <a:xfrm>
              <a:off x="2530475" y="2038350"/>
              <a:ext cx="85725" cy="133350"/>
            </a:xfrm>
            <a:custGeom>
              <a:avLst/>
              <a:gdLst>
                <a:gd name="T0" fmla="*/ 145 w 236"/>
                <a:gd name="T1" fmla="*/ 370 h 371"/>
                <a:gd name="T2" fmla="*/ 145 w 236"/>
                <a:gd name="T3" fmla="*/ 370 h 371"/>
                <a:gd name="T4" fmla="*/ 145 w 236"/>
                <a:gd name="T5" fmla="*/ 370 h 371"/>
                <a:gd name="T6" fmla="*/ 100 w 236"/>
                <a:gd name="T7" fmla="*/ 314 h 371"/>
                <a:gd name="T8" fmla="*/ 100 w 236"/>
                <a:gd name="T9" fmla="*/ 302 h 371"/>
                <a:gd name="T10" fmla="*/ 56 w 236"/>
                <a:gd name="T11" fmla="*/ 280 h 371"/>
                <a:gd name="T12" fmla="*/ 22 w 236"/>
                <a:gd name="T13" fmla="*/ 269 h 371"/>
                <a:gd name="T14" fmla="*/ 11 w 236"/>
                <a:gd name="T15" fmla="*/ 212 h 371"/>
                <a:gd name="T16" fmla="*/ 44 w 236"/>
                <a:gd name="T17" fmla="*/ 201 h 371"/>
                <a:gd name="T18" fmla="*/ 44 w 236"/>
                <a:gd name="T19" fmla="*/ 201 h 371"/>
                <a:gd name="T20" fmla="*/ 56 w 236"/>
                <a:gd name="T21" fmla="*/ 201 h 371"/>
                <a:gd name="T22" fmla="*/ 44 w 236"/>
                <a:gd name="T23" fmla="*/ 145 h 371"/>
                <a:gd name="T24" fmla="*/ 56 w 236"/>
                <a:gd name="T25" fmla="*/ 89 h 371"/>
                <a:gd name="T26" fmla="*/ 56 w 236"/>
                <a:gd name="T27" fmla="*/ 78 h 371"/>
                <a:gd name="T28" fmla="*/ 56 w 236"/>
                <a:gd name="T29" fmla="*/ 78 h 371"/>
                <a:gd name="T30" fmla="*/ 44 w 236"/>
                <a:gd name="T31" fmla="*/ 22 h 371"/>
                <a:gd name="T32" fmla="*/ 100 w 236"/>
                <a:gd name="T33" fmla="*/ 0 h 371"/>
                <a:gd name="T34" fmla="*/ 168 w 236"/>
                <a:gd name="T35" fmla="*/ 11 h 371"/>
                <a:gd name="T36" fmla="*/ 179 w 236"/>
                <a:gd name="T37" fmla="*/ 67 h 371"/>
                <a:gd name="T38" fmla="*/ 179 w 236"/>
                <a:gd name="T39" fmla="*/ 101 h 371"/>
                <a:gd name="T40" fmla="*/ 190 w 236"/>
                <a:gd name="T41" fmla="*/ 112 h 371"/>
                <a:gd name="T42" fmla="*/ 190 w 236"/>
                <a:gd name="T43" fmla="*/ 112 h 371"/>
                <a:gd name="T44" fmla="*/ 201 w 236"/>
                <a:gd name="T45" fmla="*/ 224 h 371"/>
                <a:gd name="T46" fmla="*/ 179 w 236"/>
                <a:gd name="T47" fmla="*/ 291 h 371"/>
                <a:gd name="T48" fmla="*/ 179 w 236"/>
                <a:gd name="T49" fmla="*/ 336 h 371"/>
                <a:gd name="T50" fmla="*/ 145 w 236"/>
                <a:gd name="T51" fmla="*/ 370 h 371"/>
                <a:gd name="T52" fmla="*/ 67 w 236"/>
                <a:gd name="T53" fmla="*/ 246 h 371"/>
                <a:gd name="T54" fmla="*/ 67 w 236"/>
                <a:gd name="T55" fmla="*/ 246 h 371"/>
                <a:gd name="T56" fmla="*/ 134 w 236"/>
                <a:gd name="T57" fmla="*/ 280 h 371"/>
                <a:gd name="T58" fmla="*/ 145 w 236"/>
                <a:gd name="T59" fmla="*/ 291 h 371"/>
                <a:gd name="T60" fmla="*/ 145 w 236"/>
                <a:gd name="T61" fmla="*/ 280 h 371"/>
                <a:gd name="T62" fmla="*/ 168 w 236"/>
                <a:gd name="T63" fmla="*/ 201 h 371"/>
                <a:gd name="T64" fmla="*/ 156 w 236"/>
                <a:gd name="T65" fmla="*/ 145 h 371"/>
                <a:gd name="T66" fmla="*/ 156 w 236"/>
                <a:gd name="T67" fmla="*/ 134 h 371"/>
                <a:gd name="T68" fmla="*/ 145 w 236"/>
                <a:gd name="T69" fmla="*/ 123 h 371"/>
                <a:gd name="T70" fmla="*/ 134 w 236"/>
                <a:gd name="T71" fmla="*/ 56 h 371"/>
                <a:gd name="T72" fmla="*/ 134 w 236"/>
                <a:gd name="T73" fmla="*/ 45 h 371"/>
                <a:gd name="T74" fmla="*/ 100 w 236"/>
                <a:gd name="T75" fmla="*/ 45 h 371"/>
                <a:gd name="T76" fmla="*/ 89 w 236"/>
                <a:gd name="T77" fmla="*/ 45 h 371"/>
                <a:gd name="T78" fmla="*/ 89 w 236"/>
                <a:gd name="T79" fmla="*/ 56 h 371"/>
                <a:gd name="T80" fmla="*/ 89 w 236"/>
                <a:gd name="T81" fmla="*/ 112 h 371"/>
                <a:gd name="T82" fmla="*/ 78 w 236"/>
                <a:gd name="T83" fmla="*/ 123 h 371"/>
                <a:gd name="T84" fmla="*/ 78 w 236"/>
                <a:gd name="T85" fmla="*/ 123 h 371"/>
                <a:gd name="T86" fmla="*/ 89 w 236"/>
                <a:gd name="T87" fmla="*/ 224 h 371"/>
                <a:gd name="T88" fmla="*/ 67 w 236"/>
                <a:gd name="T89" fmla="*/ 246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6" h="371">
                  <a:moveTo>
                    <a:pt x="145" y="370"/>
                  </a:moveTo>
                  <a:lnTo>
                    <a:pt x="145" y="370"/>
                  </a:lnTo>
                  <a:lnTo>
                    <a:pt x="145" y="370"/>
                  </a:lnTo>
                  <a:cubicBezTo>
                    <a:pt x="123" y="370"/>
                    <a:pt x="112" y="347"/>
                    <a:pt x="100" y="314"/>
                  </a:cubicBezTo>
                  <a:lnTo>
                    <a:pt x="100" y="302"/>
                  </a:lnTo>
                  <a:cubicBezTo>
                    <a:pt x="89" y="291"/>
                    <a:pt x="78" y="291"/>
                    <a:pt x="56" y="280"/>
                  </a:cubicBezTo>
                  <a:cubicBezTo>
                    <a:pt x="44" y="280"/>
                    <a:pt x="22" y="280"/>
                    <a:pt x="22" y="269"/>
                  </a:cubicBezTo>
                  <a:cubicBezTo>
                    <a:pt x="11" y="246"/>
                    <a:pt x="0" y="224"/>
                    <a:pt x="11" y="212"/>
                  </a:cubicBezTo>
                  <a:cubicBezTo>
                    <a:pt x="22" y="201"/>
                    <a:pt x="33" y="201"/>
                    <a:pt x="44" y="201"/>
                  </a:cubicBezTo>
                  <a:lnTo>
                    <a:pt x="44" y="201"/>
                  </a:lnTo>
                  <a:cubicBezTo>
                    <a:pt x="44" y="201"/>
                    <a:pt x="44" y="201"/>
                    <a:pt x="56" y="201"/>
                  </a:cubicBezTo>
                  <a:cubicBezTo>
                    <a:pt x="56" y="190"/>
                    <a:pt x="56" y="157"/>
                    <a:pt x="44" y="145"/>
                  </a:cubicBezTo>
                  <a:cubicBezTo>
                    <a:pt x="33" y="112"/>
                    <a:pt x="44" y="101"/>
                    <a:pt x="56" y="89"/>
                  </a:cubicBezTo>
                  <a:cubicBezTo>
                    <a:pt x="56" y="89"/>
                    <a:pt x="56" y="89"/>
                    <a:pt x="56" y="78"/>
                  </a:cubicBezTo>
                  <a:lnTo>
                    <a:pt x="56" y="78"/>
                  </a:lnTo>
                  <a:cubicBezTo>
                    <a:pt x="33" y="56"/>
                    <a:pt x="44" y="33"/>
                    <a:pt x="44" y="22"/>
                  </a:cubicBezTo>
                  <a:cubicBezTo>
                    <a:pt x="56" y="0"/>
                    <a:pt x="78" y="0"/>
                    <a:pt x="100" y="0"/>
                  </a:cubicBezTo>
                  <a:cubicBezTo>
                    <a:pt x="134" y="0"/>
                    <a:pt x="156" y="0"/>
                    <a:pt x="168" y="11"/>
                  </a:cubicBezTo>
                  <a:cubicBezTo>
                    <a:pt x="179" y="22"/>
                    <a:pt x="179" y="45"/>
                    <a:pt x="179" y="67"/>
                  </a:cubicBezTo>
                  <a:cubicBezTo>
                    <a:pt x="168" y="89"/>
                    <a:pt x="168" y="89"/>
                    <a:pt x="179" y="101"/>
                  </a:cubicBezTo>
                  <a:cubicBezTo>
                    <a:pt x="179" y="101"/>
                    <a:pt x="190" y="101"/>
                    <a:pt x="190" y="112"/>
                  </a:cubicBezTo>
                  <a:lnTo>
                    <a:pt x="190" y="112"/>
                  </a:lnTo>
                  <a:cubicBezTo>
                    <a:pt x="213" y="145"/>
                    <a:pt x="235" y="179"/>
                    <a:pt x="201" y="224"/>
                  </a:cubicBezTo>
                  <a:cubicBezTo>
                    <a:pt x="190" y="235"/>
                    <a:pt x="190" y="269"/>
                    <a:pt x="179" y="291"/>
                  </a:cubicBezTo>
                  <a:cubicBezTo>
                    <a:pt x="179" y="302"/>
                    <a:pt x="179" y="325"/>
                    <a:pt x="179" y="336"/>
                  </a:cubicBezTo>
                  <a:cubicBezTo>
                    <a:pt x="179" y="347"/>
                    <a:pt x="168" y="370"/>
                    <a:pt x="145" y="370"/>
                  </a:cubicBezTo>
                  <a:close/>
                  <a:moveTo>
                    <a:pt x="67" y="246"/>
                  </a:moveTo>
                  <a:lnTo>
                    <a:pt x="67" y="246"/>
                  </a:lnTo>
                  <a:cubicBezTo>
                    <a:pt x="89" y="246"/>
                    <a:pt x="123" y="246"/>
                    <a:pt x="134" y="280"/>
                  </a:cubicBezTo>
                  <a:cubicBezTo>
                    <a:pt x="134" y="280"/>
                    <a:pt x="134" y="291"/>
                    <a:pt x="145" y="291"/>
                  </a:cubicBezTo>
                  <a:cubicBezTo>
                    <a:pt x="145" y="291"/>
                    <a:pt x="145" y="291"/>
                    <a:pt x="145" y="280"/>
                  </a:cubicBezTo>
                  <a:cubicBezTo>
                    <a:pt x="145" y="257"/>
                    <a:pt x="145" y="224"/>
                    <a:pt x="168" y="201"/>
                  </a:cubicBezTo>
                  <a:cubicBezTo>
                    <a:pt x="179" y="179"/>
                    <a:pt x="179" y="168"/>
                    <a:pt x="156" y="145"/>
                  </a:cubicBezTo>
                  <a:cubicBezTo>
                    <a:pt x="156" y="134"/>
                    <a:pt x="156" y="134"/>
                    <a:pt x="156" y="134"/>
                  </a:cubicBezTo>
                  <a:cubicBezTo>
                    <a:pt x="145" y="134"/>
                    <a:pt x="145" y="123"/>
                    <a:pt x="145" y="123"/>
                  </a:cubicBezTo>
                  <a:cubicBezTo>
                    <a:pt x="134" y="112"/>
                    <a:pt x="123" y="101"/>
                    <a:pt x="134" y="56"/>
                  </a:cubicBezTo>
                  <a:cubicBezTo>
                    <a:pt x="134" y="45"/>
                    <a:pt x="134" y="45"/>
                    <a:pt x="134" y="45"/>
                  </a:cubicBezTo>
                  <a:cubicBezTo>
                    <a:pt x="123" y="45"/>
                    <a:pt x="112" y="45"/>
                    <a:pt x="100" y="45"/>
                  </a:cubicBezTo>
                  <a:cubicBezTo>
                    <a:pt x="89" y="45"/>
                    <a:pt x="89" y="45"/>
                    <a:pt x="89" y="45"/>
                  </a:cubicBezTo>
                  <a:lnTo>
                    <a:pt x="89" y="56"/>
                  </a:lnTo>
                  <a:cubicBezTo>
                    <a:pt x="112" y="89"/>
                    <a:pt x="89" y="112"/>
                    <a:pt x="89" y="112"/>
                  </a:cubicBezTo>
                  <a:cubicBezTo>
                    <a:pt x="78" y="112"/>
                    <a:pt x="78" y="123"/>
                    <a:pt x="78" y="123"/>
                  </a:cubicBezTo>
                  <a:lnTo>
                    <a:pt x="78" y="123"/>
                  </a:lnTo>
                  <a:cubicBezTo>
                    <a:pt x="89" y="145"/>
                    <a:pt x="100" y="201"/>
                    <a:pt x="89" y="224"/>
                  </a:cubicBezTo>
                  <a:cubicBezTo>
                    <a:pt x="78" y="235"/>
                    <a:pt x="78" y="235"/>
                    <a:pt x="67" y="246"/>
                  </a:cubicBezTo>
                  <a:close/>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95" name="Freeform 113">
              <a:extLst>
                <a:ext uri="{FF2B5EF4-FFF2-40B4-BE49-F238E27FC236}">
                  <a16:creationId xmlns:a16="http://schemas.microsoft.com/office/drawing/2014/main" id="{14820BDD-E0AB-E94D-9358-699CBBF90B85}"/>
                </a:ext>
              </a:extLst>
            </p:cNvPr>
            <p:cNvSpPr>
              <a:spLocks noChangeArrowheads="1"/>
            </p:cNvSpPr>
            <p:nvPr/>
          </p:nvSpPr>
          <p:spPr bwMode="auto">
            <a:xfrm>
              <a:off x="3603625" y="3324225"/>
              <a:ext cx="36513" cy="44450"/>
            </a:xfrm>
            <a:custGeom>
              <a:avLst/>
              <a:gdLst>
                <a:gd name="T0" fmla="*/ 89 w 102"/>
                <a:gd name="T1" fmla="*/ 102 h 125"/>
                <a:gd name="T2" fmla="*/ 89 w 102"/>
                <a:gd name="T3" fmla="*/ 102 h 125"/>
                <a:gd name="T4" fmla="*/ 67 w 102"/>
                <a:gd name="T5" fmla="*/ 57 h 125"/>
                <a:gd name="T6" fmla="*/ 11 w 102"/>
                <a:gd name="T7" fmla="*/ 23 h 125"/>
                <a:gd name="T8" fmla="*/ 22 w 102"/>
                <a:gd name="T9" fmla="*/ 68 h 125"/>
                <a:gd name="T10" fmla="*/ 89 w 102"/>
                <a:gd name="T11" fmla="*/ 102 h 125"/>
              </a:gdLst>
              <a:ahLst/>
              <a:cxnLst>
                <a:cxn ang="0">
                  <a:pos x="T0" y="T1"/>
                </a:cxn>
                <a:cxn ang="0">
                  <a:pos x="T2" y="T3"/>
                </a:cxn>
                <a:cxn ang="0">
                  <a:pos x="T4" y="T5"/>
                </a:cxn>
                <a:cxn ang="0">
                  <a:pos x="T6" y="T7"/>
                </a:cxn>
                <a:cxn ang="0">
                  <a:pos x="T8" y="T9"/>
                </a:cxn>
                <a:cxn ang="0">
                  <a:pos x="T10" y="T11"/>
                </a:cxn>
              </a:cxnLst>
              <a:rect l="0" t="0" r="r" b="b"/>
              <a:pathLst>
                <a:path w="102" h="125">
                  <a:moveTo>
                    <a:pt x="89" y="102"/>
                  </a:moveTo>
                  <a:lnTo>
                    <a:pt x="89" y="102"/>
                  </a:lnTo>
                  <a:cubicBezTo>
                    <a:pt x="101" y="79"/>
                    <a:pt x="89" y="68"/>
                    <a:pt x="67" y="57"/>
                  </a:cubicBezTo>
                  <a:cubicBezTo>
                    <a:pt x="44" y="45"/>
                    <a:pt x="33" y="0"/>
                    <a:pt x="11" y="23"/>
                  </a:cubicBezTo>
                  <a:cubicBezTo>
                    <a:pt x="0" y="45"/>
                    <a:pt x="0" y="68"/>
                    <a:pt x="22" y="68"/>
                  </a:cubicBezTo>
                  <a:cubicBezTo>
                    <a:pt x="56" y="68"/>
                    <a:pt x="89" y="124"/>
                    <a:pt x="89" y="102"/>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96" name="Freeform 114">
              <a:extLst>
                <a:ext uri="{FF2B5EF4-FFF2-40B4-BE49-F238E27FC236}">
                  <a16:creationId xmlns:a16="http://schemas.microsoft.com/office/drawing/2014/main" id="{46D32602-6836-1E44-90E8-EFEF06E2EAB7}"/>
                </a:ext>
              </a:extLst>
            </p:cNvPr>
            <p:cNvSpPr>
              <a:spLocks noChangeArrowheads="1"/>
            </p:cNvSpPr>
            <p:nvPr/>
          </p:nvSpPr>
          <p:spPr bwMode="auto">
            <a:xfrm>
              <a:off x="3595688" y="3324225"/>
              <a:ext cx="52387" cy="44450"/>
            </a:xfrm>
            <a:custGeom>
              <a:avLst/>
              <a:gdLst>
                <a:gd name="T0" fmla="*/ 112 w 147"/>
                <a:gd name="T1" fmla="*/ 124 h 125"/>
                <a:gd name="T2" fmla="*/ 112 w 147"/>
                <a:gd name="T3" fmla="*/ 124 h 125"/>
                <a:gd name="T4" fmla="*/ 112 w 147"/>
                <a:gd name="T5" fmla="*/ 124 h 125"/>
                <a:gd name="T6" fmla="*/ 67 w 147"/>
                <a:gd name="T7" fmla="*/ 113 h 125"/>
                <a:gd name="T8" fmla="*/ 45 w 147"/>
                <a:gd name="T9" fmla="*/ 90 h 125"/>
                <a:gd name="T10" fmla="*/ 0 w 147"/>
                <a:gd name="T11" fmla="*/ 57 h 125"/>
                <a:gd name="T12" fmla="*/ 23 w 147"/>
                <a:gd name="T13" fmla="*/ 12 h 125"/>
                <a:gd name="T14" fmla="*/ 45 w 147"/>
                <a:gd name="T15" fmla="*/ 0 h 125"/>
                <a:gd name="T16" fmla="*/ 90 w 147"/>
                <a:gd name="T17" fmla="*/ 23 h 125"/>
                <a:gd name="T18" fmla="*/ 101 w 147"/>
                <a:gd name="T19" fmla="*/ 45 h 125"/>
                <a:gd name="T20" fmla="*/ 135 w 147"/>
                <a:gd name="T21" fmla="*/ 102 h 125"/>
                <a:gd name="T22" fmla="*/ 112 w 147"/>
                <a:gd name="T23" fmla="*/ 124 h 125"/>
                <a:gd name="T24" fmla="*/ 45 w 147"/>
                <a:gd name="T25" fmla="*/ 45 h 125"/>
                <a:gd name="T26" fmla="*/ 45 w 147"/>
                <a:gd name="T27" fmla="*/ 45 h 125"/>
                <a:gd name="T28" fmla="*/ 56 w 147"/>
                <a:gd name="T29" fmla="*/ 45 h 125"/>
                <a:gd name="T30" fmla="*/ 56 w 147"/>
                <a:gd name="T31" fmla="*/ 45 h 125"/>
                <a:gd name="T32" fmla="*/ 45 w 147"/>
                <a:gd name="T33" fmla="*/ 4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25">
                  <a:moveTo>
                    <a:pt x="112" y="124"/>
                  </a:moveTo>
                  <a:lnTo>
                    <a:pt x="112" y="124"/>
                  </a:lnTo>
                  <a:lnTo>
                    <a:pt x="112" y="124"/>
                  </a:lnTo>
                  <a:cubicBezTo>
                    <a:pt x="90" y="124"/>
                    <a:pt x="79" y="124"/>
                    <a:pt x="67" y="113"/>
                  </a:cubicBezTo>
                  <a:cubicBezTo>
                    <a:pt x="67" y="102"/>
                    <a:pt x="56" y="90"/>
                    <a:pt x="45" y="90"/>
                  </a:cubicBezTo>
                  <a:cubicBezTo>
                    <a:pt x="23" y="90"/>
                    <a:pt x="11" y="68"/>
                    <a:pt x="0" y="57"/>
                  </a:cubicBezTo>
                  <a:cubicBezTo>
                    <a:pt x="0" y="57"/>
                    <a:pt x="0" y="34"/>
                    <a:pt x="23" y="12"/>
                  </a:cubicBezTo>
                  <a:cubicBezTo>
                    <a:pt x="34" y="0"/>
                    <a:pt x="45" y="0"/>
                    <a:pt x="45" y="0"/>
                  </a:cubicBezTo>
                  <a:cubicBezTo>
                    <a:pt x="67" y="0"/>
                    <a:pt x="79" y="12"/>
                    <a:pt x="90" y="23"/>
                  </a:cubicBezTo>
                  <a:cubicBezTo>
                    <a:pt x="101" y="34"/>
                    <a:pt x="101" y="34"/>
                    <a:pt x="101" y="45"/>
                  </a:cubicBezTo>
                  <a:cubicBezTo>
                    <a:pt x="124" y="57"/>
                    <a:pt x="146" y="79"/>
                    <a:pt x="135" y="102"/>
                  </a:cubicBezTo>
                  <a:cubicBezTo>
                    <a:pt x="135" y="124"/>
                    <a:pt x="112" y="124"/>
                    <a:pt x="112" y="124"/>
                  </a:cubicBezTo>
                  <a:close/>
                  <a:moveTo>
                    <a:pt x="45" y="45"/>
                  </a:moveTo>
                  <a:lnTo>
                    <a:pt x="45" y="45"/>
                  </a:lnTo>
                  <a:cubicBezTo>
                    <a:pt x="45" y="45"/>
                    <a:pt x="45" y="45"/>
                    <a:pt x="56" y="45"/>
                  </a:cubicBezTo>
                  <a:lnTo>
                    <a:pt x="56" y="45"/>
                  </a:lnTo>
                  <a:lnTo>
                    <a:pt x="45" y="45"/>
                  </a:lnTo>
                  <a:close/>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97" name="Freeform 115">
              <a:extLst>
                <a:ext uri="{FF2B5EF4-FFF2-40B4-BE49-F238E27FC236}">
                  <a16:creationId xmlns:a16="http://schemas.microsoft.com/office/drawing/2014/main" id="{7E1836A1-21B9-A94D-9C2A-4D139A3EEEAB}"/>
                </a:ext>
              </a:extLst>
            </p:cNvPr>
            <p:cNvSpPr>
              <a:spLocks noChangeArrowheads="1"/>
            </p:cNvSpPr>
            <p:nvPr/>
          </p:nvSpPr>
          <p:spPr bwMode="auto">
            <a:xfrm>
              <a:off x="3962400" y="3957638"/>
              <a:ext cx="23813" cy="28575"/>
            </a:xfrm>
            <a:custGeom>
              <a:avLst/>
              <a:gdLst>
                <a:gd name="T0" fmla="*/ 45 w 68"/>
                <a:gd name="T1" fmla="*/ 78 h 79"/>
                <a:gd name="T2" fmla="*/ 45 w 68"/>
                <a:gd name="T3" fmla="*/ 78 h 79"/>
                <a:gd name="T4" fmla="*/ 45 w 68"/>
                <a:gd name="T5" fmla="*/ 11 h 79"/>
                <a:gd name="T6" fmla="*/ 11 w 68"/>
                <a:gd name="T7" fmla="*/ 45 h 79"/>
                <a:gd name="T8" fmla="*/ 45 w 68"/>
                <a:gd name="T9" fmla="*/ 78 h 79"/>
              </a:gdLst>
              <a:ahLst/>
              <a:cxnLst>
                <a:cxn ang="0">
                  <a:pos x="T0" y="T1"/>
                </a:cxn>
                <a:cxn ang="0">
                  <a:pos x="T2" y="T3"/>
                </a:cxn>
                <a:cxn ang="0">
                  <a:pos x="T4" y="T5"/>
                </a:cxn>
                <a:cxn ang="0">
                  <a:pos x="T6" y="T7"/>
                </a:cxn>
                <a:cxn ang="0">
                  <a:pos x="T8" y="T9"/>
                </a:cxn>
              </a:cxnLst>
              <a:rect l="0" t="0" r="r" b="b"/>
              <a:pathLst>
                <a:path w="68" h="79">
                  <a:moveTo>
                    <a:pt x="45" y="78"/>
                  </a:moveTo>
                  <a:lnTo>
                    <a:pt x="45" y="78"/>
                  </a:lnTo>
                  <a:cubicBezTo>
                    <a:pt x="56" y="56"/>
                    <a:pt x="67" y="22"/>
                    <a:pt x="45" y="11"/>
                  </a:cubicBezTo>
                  <a:cubicBezTo>
                    <a:pt x="22" y="0"/>
                    <a:pt x="0" y="22"/>
                    <a:pt x="11" y="45"/>
                  </a:cubicBezTo>
                  <a:cubicBezTo>
                    <a:pt x="22" y="67"/>
                    <a:pt x="34" y="78"/>
                    <a:pt x="45" y="78"/>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98" name="Freeform 116">
              <a:extLst>
                <a:ext uri="{FF2B5EF4-FFF2-40B4-BE49-F238E27FC236}">
                  <a16:creationId xmlns:a16="http://schemas.microsoft.com/office/drawing/2014/main" id="{F13EE95B-AACE-DE46-8F3B-82C90C980F53}"/>
                </a:ext>
              </a:extLst>
            </p:cNvPr>
            <p:cNvSpPr>
              <a:spLocks noChangeArrowheads="1"/>
            </p:cNvSpPr>
            <p:nvPr/>
          </p:nvSpPr>
          <p:spPr bwMode="auto">
            <a:xfrm>
              <a:off x="3959225" y="3954463"/>
              <a:ext cx="31750" cy="41275"/>
            </a:xfrm>
            <a:custGeom>
              <a:avLst/>
              <a:gdLst>
                <a:gd name="T0" fmla="*/ 45 w 90"/>
                <a:gd name="T1" fmla="*/ 112 h 113"/>
                <a:gd name="T2" fmla="*/ 45 w 90"/>
                <a:gd name="T3" fmla="*/ 112 h 113"/>
                <a:gd name="T4" fmla="*/ 45 w 90"/>
                <a:gd name="T5" fmla="*/ 112 h 113"/>
                <a:gd name="T6" fmla="*/ 0 w 90"/>
                <a:gd name="T7" fmla="*/ 67 h 113"/>
                <a:gd name="T8" fmla="*/ 0 w 90"/>
                <a:gd name="T9" fmla="*/ 22 h 113"/>
                <a:gd name="T10" fmla="*/ 45 w 90"/>
                <a:gd name="T11" fmla="*/ 0 h 113"/>
                <a:gd name="T12" fmla="*/ 67 w 90"/>
                <a:gd name="T13" fmla="*/ 0 h 113"/>
                <a:gd name="T14" fmla="*/ 78 w 90"/>
                <a:gd name="T15" fmla="*/ 22 h 113"/>
                <a:gd name="T16" fmla="*/ 67 w 90"/>
                <a:gd name="T17" fmla="*/ 101 h 113"/>
                <a:gd name="T18" fmla="*/ 45 w 90"/>
                <a:gd name="T19"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113">
                  <a:moveTo>
                    <a:pt x="45" y="112"/>
                  </a:moveTo>
                  <a:lnTo>
                    <a:pt x="45" y="112"/>
                  </a:lnTo>
                  <a:lnTo>
                    <a:pt x="45" y="112"/>
                  </a:lnTo>
                  <a:cubicBezTo>
                    <a:pt x="33" y="112"/>
                    <a:pt x="22" y="89"/>
                    <a:pt x="0" y="67"/>
                  </a:cubicBezTo>
                  <a:cubicBezTo>
                    <a:pt x="0" y="44"/>
                    <a:pt x="0" y="33"/>
                    <a:pt x="0" y="22"/>
                  </a:cubicBezTo>
                  <a:cubicBezTo>
                    <a:pt x="11" y="0"/>
                    <a:pt x="22" y="0"/>
                    <a:pt x="45" y="0"/>
                  </a:cubicBezTo>
                  <a:cubicBezTo>
                    <a:pt x="45" y="0"/>
                    <a:pt x="56" y="0"/>
                    <a:pt x="67" y="0"/>
                  </a:cubicBezTo>
                  <a:cubicBezTo>
                    <a:pt x="78" y="11"/>
                    <a:pt x="78" y="11"/>
                    <a:pt x="78" y="22"/>
                  </a:cubicBezTo>
                  <a:cubicBezTo>
                    <a:pt x="89" y="56"/>
                    <a:pt x="78" y="78"/>
                    <a:pt x="67" y="101"/>
                  </a:cubicBezTo>
                  <a:cubicBezTo>
                    <a:pt x="67" y="101"/>
                    <a:pt x="56" y="112"/>
                    <a:pt x="45" y="112"/>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99" name="Freeform 117">
              <a:extLst>
                <a:ext uri="{FF2B5EF4-FFF2-40B4-BE49-F238E27FC236}">
                  <a16:creationId xmlns:a16="http://schemas.microsoft.com/office/drawing/2014/main" id="{8C343149-1C58-A448-8A37-78423D544109}"/>
                </a:ext>
              </a:extLst>
            </p:cNvPr>
            <p:cNvSpPr>
              <a:spLocks noChangeArrowheads="1"/>
            </p:cNvSpPr>
            <p:nvPr/>
          </p:nvSpPr>
          <p:spPr bwMode="auto">
            <a:xfrm>
              <a:off x="3768725" y="3970338"/>
              <a:ext cx="33338" cy="33337"/>
            </a:xfrm>
            <a:custGeom>
              <a:avLst/>
              <a:gdLst>
                <a:gd name="T0" fmla="*/ 67 w 91"/>
                <a:gd name="T1" fmla="*/ 90 h 91"/>
                <a:gd name="T2" fmla="*/ 67 w 91"/>
                <a:gd name="T3" fmla="*/ 90 h 91"/>
                <a:gd name="T4" fmla="*/ 67 w 91"/>
                <a:gd name="T5" fmla="*/ 34 h 91"/>
                <a:gd name="T6" fmla="*/ 22 w 91"/>
                <a:gd name="T7" fmla="*/ 23 h 91"/>
                <a:gd name="T8" fmla="*/ 67 w 91"/>
                <a:gd name="T9" fmla="*/ 90 h 91"/>
              </a:gdLst>
              <a:ahLst/>
              <a:cxnLst>
                <a:cxn ang="0">
                  <a:pos x="T0" y="T1"/>
                </a:cxn>
                <a:cxn ang="0">
                  <a:pos x="T2" y="T3"/>
                </a:cxn>
                <a:cxn ang="0">
                  <a:pos x="T4" y="T5"/>
                </a:cxn>
                <a:cxn ang="0">
                  <a:pos x="T6" y="T7"/>
                </a:cxn>
                <a:cxn ang="0">
                  <a:pos x="T8" y="T9"/>
                </a:cxn>
              </a:cxnLst>
              <a:rect l="0" t="0" r="r" b="b"/>
              <a:pathLst>
                <a:path w="91" h="91">
                  <a:moveTo>
                    <a:pt x="67" y="90"/>
                  </a:moveTo>
                  <a:lnTo>
                    <a:pt x="67" y="90"/>
                  </a:lnTo>
                  <a:cubicBezTo>
                    <a:pt x="78" y="79"/>
                    <a:pt x="90" y="57"/>
                    <a:pt x="67" y="34"/>
                  </a:cubicBezTo>
                  <a:cubicBezTo>
                    <a:pt x="56" y="12"/>
                    <a:pt x="34" y="0"/>
                    <a:pt x="22" y="23"/>
                  </a:cubicBezTo>
                  <a:cubicBezTo>
                    <a:pt x="0" y="34"/>
                    <a:pt x="45" y="90"/>
                    <a:pt x="67" y="90"/>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00" name="Freeform 118">
              <a:extLst>
                <a:ext uri="{FF2B5EF4-FFF2-40B4-BE49-F238E27FC236}">
                  <a16:creationId xmlns:a16="http://schemas.microsoft.com/office/drawing/2014/main" id="{BFEED1D6-A846-A54C-9ABA-A9D893366AB2}"/>
                </a:ext>
              </a:extLst>
            </p:cNvPr>
            <p:cNvSpPr>
              <a:spLocks noChangeArrowheads="1"/>
            </p:cNvSpPr>
            <p:nvPr/>
          </p:nvSpPr>
          <p:spPr bwMode="auto">
            <a:xfrm>
              <a:off x="3765550" y="3965575"/>
              <a:ext cx="44450" cy="44450"/>
            </a:xfrm>
            <a:custGeom>
              <a:avLst/>
              <a:gdLst>
                <a:gd name="T0" fmla="*/ 67 w 124"/>
                <a:gd name="T1" fmla="*/ 124 h 125"/>
                <a:gd name="T2" fmla="*/ 67 w 124"/>
                <a:gd name="T3" fmla="*/ 124 h 125"/>
                <a:gd name="T4" fmla="*/ 67 w 124"/>
                <a:gd name="T5" fmla="*/ 124 h 125"/>
                <a:gd name="T6" fmla="*/ 11 w 124"/>
                <a:gd name="T7" fmla="*/ 68 h 125"/>
                <a:gd name="T8" fmla="*/ 11 w 124"/>
                <a:gd name="T9" fmla="*/ 11 h 125"/>
                <a:gd name="T10" fmla="*/ 45 w 124"/>
                <a:gd name="T11" fmla="*/ 0 h 125"/>
                <a:gd name="T12" fmla="*/ 101 w 124"/>
                <a:gd name="T13" fmla="*/ 23 h 125"/>
                <a:gd name="T14" fmla="*/ 112 w 124"/>
                <a:gd name="T15" fmla="*/ 90 h 125"/>
                <a:gd name="T16" fmla="*/ 78 w 124"/>
                <a:gd name="T17" fmla="*/ 124 h 125"/>
                <a:gd name="T18" fmla="*/ 67 w 124"/>
                <a:gd name="T19" fmla="*/ 124 h 125"/>
                <a:gd name="T20" fmla="*/ 45 w 124"/>
                <a:gd name="T21" fmla="*/ 45 h 125"/>
                <a:gd name="T22" fmla="*/ 45 w 124"/>
                <a:gd name="T23" fmla="*/ 45 h 125"/>
                <a:gd name="T24" fmla="*/ 67 w 124"/>
                <a:gd name="T25" fmla="*/ 79 h 125"/>
                <a:gd name="T26" fmla="*/ 67 w 124"/>
                <a:gd name="T27" fmla="*/ 56 h 125"/>
                <a:gd name="T28" fmla="*/ 56 w 124"/>
                <a:gd name="T29" fmla="*/ 45 h 125"/>
                <a:gd name="T30" fmla="*/ 45 w 124"/>
                <a:gd name="T31" fmla="*/ 4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4" h="125">
                  <a:moveTo>
                    <a:pt x="67" y="124"/>
                  </a:moveTo>
                  <a:lnTo>
                    <a:pt x="67" y="124"/>
                  </a:lnTo>
                  <a:lnTo>
                    <a:pt x="67" y="124"/>
                  </a:lnTo>
                  <a:cubicBezTo>
                    <a:pt x="45" y="124"/>
                    <a:pt x="22" y="90"/>
                    <a:pt x="11" y="68"/>
                  </a:cubicBezTo>
                  <a:cubicBezTo>
                    <a:pt x="0" y="45"/>
                    <a:pt x="0" y="34"/>
                    <a:pt x="11" y="11"/>
                  </a:cubicBezTo>
                  <a:cubicBezTo>
                    <a:pt x="22" y="0"/>
                    <a:pt x="45" y="0"/>
                    <a:pt x="45" y="0"/>
                  </a:cubicBezTo>
                  <a:cubicBezTo>
                    <a:pt x="67" y="0"/>
                    <a:pt x="89" y="11"/>
                    <a:pt x="101" y="23"/>
                  </a:cubicBezTo>
                  <a:cubicBezTo>
                    <a:pt x="112" y="45"/>
                    <a:pt x="123" y="68"/>
                    <a:pt x="112" y="90"/>
                  </a:cubicBezTo>
                  <a:cubicBezTo>
                    <a:pt x="101" y="101"/>
                    <a:pt x="89" y="113"/>
                    <a:pt x="78" y="124"/>
                  </a:cubicBezTo>
                  <a:cubicBezTo>
                    <a:pt x="78" y="124"/>
                    <a:pt x="78" y="124"/>
                    <a:pt x="67" y="124"/>
                  </a:cubicBezTo>
                  <a:close/>
                  <a:moveTo>
                    <a:pt x="45" y="45"/>
                  </a:moveTo>
                  <a:lnTo>
                    <a:pt x="45" y="45"/>
                  </a:lnTo>
                  <a:cubicBezTo>
                    <a:pt x="45" y="45"/>
                    <a:pt x="56" y="68"/>
                    <a:pt x="67" y="79"/>
                  </a:cubicBezTo>
                  <a:cubicBezTo>
                    <a:pt x="67" y="68"/>
                    <a:pt x="67" y="68"/>
                    <a:pt x="67" y="56"/>
                  </a:cubicBezTo>
                  <a:cubicBezTo>
                    <a:pt x="56" y="45"/>
                    <a:pt x="56" y="45"/>
                    <a:pt x="56" y="45"/>
                  </a:cubicBezTo>
                  <a:cubicBezTo>
                    <a:pt x="45" y="45"/>
                    <a:pt x="45" y="45"/>
                    <a:pt x="45" y="45"/>
                  </a:cubicBezTo>
                  <a:close/>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01" name="Freeform 119">
              <a:extLst>
                <a:ext uri="{FF2B5EF4-FFF2-40B4-BE49-F238E27FC236}">
                  <a16:creationId xmlns:a16="http://schemas.microsoft.com/office/drawing/2014/main" id="{B55E9EB8-CDDA-FD40-983B-7AD00CC3B604}"/>
                </a:ext>
              </a:extLst>
            </p:cNvPr>
            <p:cNvSpPr>
              <a:spLocks noChangeArrowheads="1"/>
            </p:cNvSpPr>
            <p:nvPr/>
          </p:nvSpPr>
          <p:spPr bwMode="auto">
            <a:xfrm>
              <a:off x="3784600" y="4010025"/>
              <a:ext cx="80963" cy="85725"/>
            </a:xfrm>
            <a:custGeom>
              <a:avLst/>
              <a:gdLst>
                <a:gd name="T0" fmla="*/ 78 w 225"/>
                <a:gd name="T1" fmla="*/ 0 h 236"/>
                <a:gd name="T2" fmla="*/ 78 w 225"/>
                <a:gd name="T3" fmla="*/ 0 h 236"/>
                <a:gd name="T4" fmla="*/ 0 w 225"/>
                <a:gd name="T5" fmla="*/ 56 h 236"/>
                <a:gd name="T6" fmla="*/ 56 w 225"/>
                <a:gd name="T7" fmla="*/ 89 h 236"/>
                <a:gd name="T8" fmla="*/ 112 w 225"/>
                <a:gd name="T9" fmla="*/ 145 h 236"/>
                <a:gd name="T10" fmla="*/ 146 w 225"/>
                <a:gd name="T11" fmla="*/ 179 h 236"/>
                <a:gd name="T12" fmla="*/ 168 w 225"/>
                <a:gd name="T13" fmla="*/ 213 h 236"/>
                <a:gd name="T14" fmla="*/ 213 w 225"/>
                <a:gd name="T15" fmla="*/ 168 h 236"/>
                <a:gd name="T16" fmla="*/ 168 w 225"/>
                <a:gd name="T17" fmla="*/ 134 h 236"/>
                <a:gd name="T18" fmla="*/ 112 w 225"/>
                <a:gd name="T19" fmla="*/ 89 h 236"/>
                <a:gd name="T20" fmla="*/ 78 w 225"/>
                <a:gd name="T21"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 h="236">
                  <a:moveTo>
                    <a:pt x="78" y="0"/>
                  </a:moveTo>
                  <a:lnTo>
                    <a:pt x="78" y="0"/>
                  </a:lnTo>
                  <a:cubicBezTo>
                    <a:pt x="45" y="11"/>
                    <a:pt x="0" y="11"/>
                    <a:pt x="0" y="56"/>
                  </a:cubicBezTo>
                  <a:cubicBezTo>
                    <a:pt x="11" y="100"/>
                    <a:pt x="45" y="100"/>
                    <a:pt x="56" y="89"/>
                  </a:cubicBezTo>
                  <a:cubicBezTo>
                    <a:pt x="78" y="89"/>
                    <a:pt x="112" y="123"/>
                    <a:pt x="112" y="145"/>
                  </a:cubicBezTo>
                  <a:cubicBezTo>
                    <a:pt x="112" y="156"/>
                    <a:pt x="112" y="190"/>
                    <a:pt x="146" y="179"/>
                  </a:cubicBezTo>
                  <a:cubicBezTo>
                    <a:pt x="168" y="168"/>
                    <a:pt x="146" y="235"/>
                    <a:pt x="168" y="213"/>
                  </a:cubicBezTo>
                  <a:cubicBezTo>
                    <a:pt x="191" y="201"/>
                    <a:pt x="224" y="179"/>
                    <a:pt x="213" y="168"/>
                  </a:cubicBezTo>
                  <a:cubicBezTo>
                    <a:pt x="191" y="168"/>
                    <a:pt x="191" y="134"/>
                    <a:pt x="168" y="134"/>
                  </a:cubicBezTo>
                  <a:cubicBezTo>
                    <a:pt x="135" y="145"/>
                    <a:pt x="112" y="112"/>
                    <a:pt x="112" y="89"/>
                  </a:cubicBezTo>
                  <a:cubicBezTo>
                    <a:pt x="123" y="56"/>
                    <a:pt x="101" y="0"/>
                    <a:pt x="78" y="0"/>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02" name="Freeform 120">
              <a:extLst>
                <a:ext uri="{FF2B5EF4-FFF2-40B4-BE49-F238E27FC236}">
                  <a16:creationId xmlns:a16="http://schemas.microsoft.com/office/drawing/2014/main" id="{7F48B61B-C8D6-054C-B48B-188909C79918}"/>
                </a:ext>
              </a:extLst>
            </p:cNvPr>
            <p:cNvSpPr>
              <a:spLocks noChangeArrowheads="1"/>
            </p:cNvSpPr>
            <p:nvPr/>
          </p:nvSpPr>
          <p:spPr bwMode="auto">
            <a:xfrm>
              <a:off x="3776663" y="4002088"/>
              <a:ext cx="93662" cy="93662"/>
            </a:xfrm>
            <a:custGeom>
              <a:avLst/>
              <a:gdLst>
                <a:gd name="T0" fmla="*/ 191 w 259"/>
                <a:gd name="T1" fmla="*/ 258 h 259"/>
                <a:gd name="T2" fmla="*/ 191 w 259"/>
                <a:gd name="T3" fmla="*/ 258 h 259"/>
                <a:gd name="T4" fmla="*/ 158 w 259"/>
                <a:gd name="T5" fmla="*/ 224 h 259"/>
                <a:gd name="T6" fmla="*/ 158 w 259"/>
                <a:gd name="T7" fmla="*/ 224 h 259"/>
                <a:gd name="T8" fmla="*/ 124 w 259"/>
                <a:gd name="T9" fmla="*/ 213 h 259"/>
                <a:gd name="T10" fmla="*/ 113 w 259"/>
                <a:gd name="T11" fmla="*/ 157 h 259"/>
                <a:gd name="T12" fmla="*/ 90 w 259"/>
                <a:gd name="T13" fmla="*/ 135 h 259"/>
                <a:gd name="T14" fmla="*/ 68 w 259"/>
                <a:gd name="T15" fmla="*/ 146 h 259"/>
                <a:gd name="T16" fmla="*/ 0 w 259"/>
                <a:gd name="T17" fmla="*/ 79 h 259"/>
                <a:gd name="T18" fmla="*/ 12 w 259"/>
                <a:gd name="T19" fmla="*/ 34 h 259"/>
                <a:gd name="T20" fmla="*/ 90 w 259"/>
                <a:gd name="T21" fmla="*/ 0 h 259"/>
                <a:gd name="T22" fmla="*/ 101 w 259"/>
                <a:gd name="T23" fmla="*/ 0 h 259"/>
                <a:gd name="T24" fmla="*/ 101 w 259"/>
                <a:gd name="T25" fmla="*/ 0 h 259"/>
                <a:gd name="T26" fmla="*/ 135 w 259"/>
                <a:gd name="T27" fmla="*/ 23 h 259"/>
                <a:gd name="T28" fmla="*/ 158 w 259"/>
                <a:gd name="T29" fmla="*/ 112 h 259"/>
                <a:gd name="T30" fmla="*/ 169 w 259"/>
                <a:gd name="T31" fmla="*/ 135 h 259"/>
                <a:gd name="T32" fmla="*/ 180 w 259"/>
                <a:gd name="T33" fmla="*/ 146 h 259"/>
                <a:gd name="T34" fmla="*/ 191 w 259"/>
                <a:gd name="T35" fmla="*/ 146 h 259"/>
                <a:gd name="T36" fmla="*/ 236 w 259"/>
                <a:gd name="T37" fmla="*/ 168 h 259"/>
                <a:gd name="T38" fmla="*/ 236 w 259"/>
                <a:gd name="T39" fmla="*/ 168 h 259"/>
                <a:gd name="T40" fmla="*/ 258 w 259"/>
                <a:gd name="T41" fmla="*/ 191 h 259"/>
                <a:gd name="T42" fmla="*/ 202 w 259"/>
                <a:gd name="T43" fmla="*/ 258 h 259"/>
                <a:gd name="T44" fmla="*/ 191 w 259"/>
                <a:gd name="T45" fmla="*/ 258 h 259"/>
                <a:gd name="T46" fmla="*/ 191 w 259"/>
                <a:gd name="T47" fmla="*/ 191 h 259"/>
                <a:gd name="T48" fmla="*/ 191 w 259"/>
                <a:gd name="T49" fmla="*/ 191 h 259"/>
                <a:gd name="T50" fmla="*/ 202 w 259"/>
                <a:gd name="T51" fmla="*/ 202 h 259"/>
                <a:gd name="T52" fmla="*/ 202 w 259"/>
                <a:gd name="T53" fmla="*/ 202 h 259"/>
                <a:gd name="T54" fmla="*/ 191 w 259"/>
                <a:gd name="T55" fmla="*/ 191 h 259"/>
                <a:gd name="T56" fmla="*/ 90 w 259"/>
                <a:gd name="T57" fmla="*/ 90 h 259"/>
                <a:gd name="T58" fmla="*/ 90 w 259"/>
                <a:gd name="T59" fmla="*/ 90 h 259"/>
                <a:gd name="T60" fmla="*/ 124 w 259"/>
                <a:gd name="T61" fmla="*/ 101 h 259"/>
                <a:gd name="T62" fmla="*/ 101 w 259"/>
                <a:gd name="T63" fmla="*/ 45 h 259"/>
                <a:gd name="T64" fmla="*/ 101 w 259"/>
                <a:gd name="T65" fmla="*/ 45 h 259"/>
                <a:gd name="T66" fmla="*/ 45 w 259"/>
                <a:gd name="T67" fmla="*/ 68 h 259"/>
                <a:gd name="T68" fmla="*/ 45 w 259"/>
                <a:gd name="T69" fmla="*/ 79 h 259"/>
                <a:gd name="T70" fmla="*/ 68 w 259"/>
                <a:gd name="T71" fmla="*/ 101 h 259"/>
                <a:gd name="T72" fmla="*/ 79 w 259"/>
                <a:gd name="T73" fmla="*/ 101 h 259"/>
                <a:gd name="T74" fmla="*/ 90 w 259"/>
                <a:gd name="T75" fmla="*/ 9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9" h="259">
                  <a:moveTo>
                    <a:pt x="191" y="258"/>
                  </a:moveTo>
                  <a:lnTo>
                    <a:pt x="191" y="258"/>
                  </a:lnTo>
                  <a:cubicBezTo>
                    <a:pt x="169" y="258"/>
                    <a:pt x="158" y="236"/>
                    <a:pt x="158" y="224"/>
                  </a:cubicBezTo>
                  <a:lnTo>
                    <a:pt x="158" y="224"/>
                  </a:lnTo>
                  <a:cubicBezTo>
                    <a:pt x="146" y="224"/>
                    <a:pt x="135" y="224"/>
                    <a:pt x="124" y="213"/>
                  </a:cubicBezTo>
                  <a:cubicBezTo>
                    <a:pt x="113" y="191"/>
                    <a:pt x="113" y="168"/>
                    <a:pt x="113" y="157"/>
                  </a:cubicBezTo>
                  <a:lnTo>
                    <a:pt x="90" y="135"/>
                  </a:lnTo>
                  <a:cubicBezTo>
                    <a:pt x="79" y="135"/>
                    <a:pt x="79" y="146"/>
                    <a:pt x="68" y="146"/>
                  </a:cubicBezTo>
                  <a:cubicBezTo>
                    <a:pt x="34" y="146"/>
                    <a:pt x="12" y="123"/>
                    <a:pt x="0" y="79"/>
                  </a:cubicBezTo>
                  <a:cubicBezTo>
                    <a:pt x="0" y="68"/>
                    <a:pt x="0" y="56"/>
                    <a:pt x="12" y="34"/>
                  </a:cubicBezTo>
                  <a:cubicBezTo>
                    <a:pt x="34" y="12"/>
                    <a:pt x="68" y="12"/>
                    <a:pt x="90" y="0"/>
                  </a:cubicBezTo>
                  <a:cubicBezTo>
                    <a:pt x="101" y="0"/>
                    <a:pt x="101" y="0"/>
                    <a:pt x="101" y="0"/>
                  </a:cubicBezTo>
                  <a:lnTo>
                    <a:pt x="101" y="0"/>
                  </a:lnTo>
                  <a:cubicBezTo>
                    <a:pt x="113" y="0"/>
                    <a:pt x="124" y="12"/>
                    <a:pt x="135" y="23"/>
                  </a:cubicBezTo>
                  <a:cubicBezTo>
                    <a:pt x="158" y="45"/>
                    <a:pt x="169" y="90"/>
                    <a:pt x="158" y="112"/>
                  </a:cubicBezTo>
                  <a:cubicBezTo>
                    <a:pt x="158" y="123"/>
                    <a:pt x="169" y="123"/>
                    <a:pt x="169" y="135"/>
                  </a:cubicBezTo>
                  <a:cubicBezTo>
                    <a:pt x="180" y="135"/>
                    <a:pt x="180" y="146"/>
                    <a:pt x="180" y="146"/>
                  </a:cubicBezTo>
                  <a:cubicBezTo>
                    <a:pt x="191" y="146"/>
                    <a:pt x="191" y="146"/>
                    <a:pt x="191" y="146"/>
                  </a:cubicBezTo>
                  <a:cubicBezTo>
                    <a:pt x="214" y="146"/>
                    <a:pt x="225" y="157"/>
                    <a:pt x="236" y="168"/>
                  </a:cubicBezTo>
                  <a:lnTo>
                    <a:pt x="236" y="168"/>
                  </a:lnTo>
                  <a:cubicBezTo>
                    <a:pt x="247" y="179"/>
                    <a:pt x="258" y="179"/>
                    <a:pt x="258" y="191"/>
                  </a:cubicBezTo>
                  <a:cubicBezTo>
                    <a:pt x="258" y="213"/>
                    <a:pt x="247" y="224"/>
                    <a:pt x="202" y="258"/>
                  </a:cubicBezTo>
                  <a:lnTo>
                    <a:pt x="191" y="258"/>
                  </a:lnTo>
                  <a:close/>
                  <a:moveTo>
                    <a:pt x="191" y="191"/>
                  </a:moveTo>
                  <a:lnTo>
                    <a:pt x="191" y="191"/>
                  </a:lnTo>
                  <a:cubicBezTo>
                    <a:pt x="202" y="191"/>
                    <a:pt x="202" y="202"/>
                    <a:pt x="202" y="202"/>
                  </a:cubicBezTo>
                  <a:lnTo>
                    <a:pt x="202" y="202"/>
                  </a:lnTo>
                  <a:cubicBezTo>
                    <a:pt x="202" y="202"/>
                    <a:pt x="202" y="191"/>
                    <a:pt x="191" y="191"/>
                  </a:cubicBezTo>
                  <a:close/>
                  <a:moveTo>
                    <a:pt x="90" y="90"/>
                  </a:moveTo>
                  <a:lnTo>
                    <a:pt x="90" y="90"/>
                  </a:lnTo>
                  <a:cubicBezTo>
                    <a:pt x="101" y="90"/>
                    <a:pt x="113" y="101"/>
                    <a:pt x="124" y="101"/>
                  </a:cubicBezTo>
                  <a:cubicBezTo>
                    <a:pt x="124" y="90"/>
                    <a:pt x="113" y="56"/>
                    <a:pt x="101" y="45"/>
                  </a:cubicBezTo>
                  <a:lnTo>
                    <a:pt x="101" y="45"/>
                  </a:lnTo>
                  <a:cubicBezTo>
                    <a:pt x="79" y="56"/>
                    <a:pt x="56" y="56"/>
                    <a:pt x="45" y="68"/>
                  </a:cubicBezTo>
                  <a:cubicBezTo>
                    <a:pt x="45" y="68"/>
                    <a:pt x="45" y="68"/>
                    <a:pt x="45" y="79"/>
                  </a:cubicBezTo>
                  <a:cubicBezTo>
                    <a:pt x="56" y="101"/>
                    <a:pt x="56" y="101"/>
                    <a:pt x="68" y="101"/>
                  </a:cubicBezTo>
                  <a:lnTo>
                    <a:pt x="79" y="101"/>
                  </a:lnTo>
                  <a:cubicBezTo>
                    <a:pt x="79" y="90"/>
                    <a:pt x="90" y="90"/>
                    <a:pt x="90" y="90"/>
                  </a:cubicBezTo>
                  <a:close/>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03" name="Freeform 121">
              <a:extLst>
                <a:ext uri="{FF2B5EF4-FFF2-40B4-BE49-F238E27FC236}">
                  <a16:creationId xmlns:a16="http://schemas.microsoft.com/office/drawing/2014/main" id="{682BA3FF-0EEE-B34E-A769-7CD5F68CA51A}"/>
                </a:ext>
              </a:extLst>
            </p:cNvPr>
            <p:cNvSpPr>
              <a:spLocks noChangeArrowheads="1"/>
            </p:cNvSpPr>
            <p:nvPr/>
          </p:nvSpPr>
          <p:spPr bwMode="auto">
            <a:xfrm>
              <a:off x="3862388" y="4087813"/>
              <a:ext cx="49212" cy="44450"/>
            </a:xfrm>
            <a:custGeom>
              <a:avLst/>
              <a:gdLst>
                <a:gd name="T0" fmla="*/ 45 w 135"/>
                <a:gd name="T1" fmla="*/ 11 h 124"/>
                <a:gd name="T2" fmla="*/ 45 w 135"/>
                <a:gd name="T3" fmla="*/ 11 h 124"/>
                <a:gd name="T4" fmla="*/ 22 w 135"/>
                <a:gd name="T5" fmla="*/ 56 h 124"/>
                <a:gd name="T6" fmla="*/ 22 w 135"/>
                <a:gd name="T7" fmla="*/ 78 h 124"/>
                <a:gd name="T8" fmla="*/ 78 w 135"/>
                <a:gd name="T9" fmla="*/ 112 h 124"/>
                <a:gd name="T10" fmla="*/ 112 w 135"/>
                <a:gd name="T11" fmla="*/ 67 h 124"/>
                <a:gd name="T12" fmla="*/ 78 w 135"/>
                <a:gd name="T13" fmla="*/ 22 h 124"/>
                <a:gd name="T14" fmla="*/ 45 w 135"/>
                <a:gd name="T15" fmla="*/ 11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5" h="124">
                  <a:moveTo>
                    <a:pt x="45" y="11"/>
                  </a:moveTo>
                  <a:lnTo>
                    <a:pt x="45" y="11"/>
                  </a:lnTo>
                  <a:cubicBezTo>
                    <a:pt x="45" y="22"/>
                    <a:pt x="45" y="56"/>
                    <a:pt x="22" y="56"/>
                  </a:cubicBezTo>
                  <a:cubicBezTo>
                    <a:pt x="0" y="56"/>
                    <a:pt x="0" y="89"/>
                    <a:pt x="22" y="78"/>
                  </a:cubicBezTo>
                  <a:cubicBezTo>
                    <a:pt x="56" y="78"/>
                    <a:pt x="33" y="123"/>
                    <a:pt x="78" y="112"/>
                  </a:cubicBezTo>
                  <a:cubicBezTo>
                    <a:pt x="112" y="100"/>
                    <a:pt x="134" y="78"/>
                    <a:pt x="112" y="67"/>
                  </a:cubicBezTo>
                  <a:cubicBezTo>
                    <a:pt x="89" y="56"/>
                    <a:pt x="89" y="33"/>
                    <a:pt x="78" y="22"/>
                  </a:cubicBezTo>
                  <a:cubicBezTo>
                    <a:pt x="78" y="11"/>
                    <a:pt x="45" y="0"/>
                    <a:pt x="45" y="11"/>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04" name="Freeform 122">
              <a:extLst>
                <a:ext uri="{FF2B5EF4-FFF2-40B4-BE49-F238E27FC236}">
                  <a16:creationId xmlns:a16="http://schemas.microsoft.com/office/drawing/2014/main" id="{E7E53D3A-3BA7-EA4E-A4C2-D4FD6343CF18}"/>
                </a:ext>
              </a:extLst>
            </p:cNvPr>
            <p:cNvSpPr>
              <a:spLocks noChangeArrowheads="1"/>
            </p:cNvSpPr>
            <p:nvPr/>
          </p:nvSpPr>
          <p:spPr bwMode="auto">
            <a:xfrm>
              <a:off x="3854450" y="4083050"/>
              <a:ext cx="60325" cy="52388"/>
            </a:xfrm>
            <a:custGeom>
              <a:avLst/>
              <a:gdLst>
                <a:gd name="T0" fmla="*/ 89 w 169"/>
                <a:gd name="T1" fmla="*/ 146 h 147"/>
                <a:gd name="T2" fmla="*/ 89 w 169"/>
                <a:gd name="T3" fmla="*/ 146 h 147"/>
                <a:gd name="T4" fmla="*/ 89 w 169"/>
                <a:gd name="T5" fmla="*/ 146 h 147"/>
                <a:gd name="T6" fmla="*/ 44 w 169"/>
                <a:gd name="T7" fmla="*/ 112 h 147"/>
                <a:gd name="T8" fmla="*/ 44 w 169"/>
                <a:gd name="T9" fmla="*/ 112 h 147"/>
                <a:gd name="T10" fmla="*/ 0 w 169"/>
                <a:gd name="T11" fmla="*/ 90 h 147"/>
                <a:gd name="T12" fmla="*/ 44 w 169"/>
                <a:gd name="T13" fmla="*/ 45 h 147"/>
                <a:gd name="T14" fmla="*/ 44 w 169"/>
                <a:gd name="T15" fmla="*/ 34 h 147"/>
                <a:gd name="T16" fmla="*/ 44 w 169"/>
                <a:gd name="T17" fmla="*/ 23 h 147"/>
                <a:gd name="T18" fmla="*/ 78 w 169"/>
                <a:gd name="T19" fmla="*/ 0 h 147"/>
                <a:gd name="T20" fmla="*/ 123 w 169"/>
                <a:gd name="T21" fmla="*/ 23 h 147"/>
                <a:gd name="T22" fmla="*/ 123 w 169"/>
                <a:gd name="T23" fmla="*/ 34 h 147"/>
                <a:gd name="T24" fmla="*/ 145 w 169"/>
                <a:gd name="T25" fmla="*/ 56 h 147"/>
                <a:gd name="T26" fmla="*/ 168 w 169"/>
                <a:gd name="T27" fmla="*/ 90 h 147"/>
                <a:gd name="T28" fmla="*/ 100 w 169"/>
                <a:gd name="T29" fmla="*/ 146 h 147"/>
                <a:gd name="T30" fmla="*/ 89 w 169"/>
                <a:gd name="T31" fmla="*/ 146 h 147"/>
                <a:gd name="T32" fmla="*/ 78 w 169"/>
                <a:gd name="T33" fmla="*/ 79 h 147"/>
                <a:gd name="T34" fmla="*/ 78 w 169"/>
                <a:gd name="T35" fmla="*/ 79 h 147"/>
                <a:gd name="T36" fmla="*/ 89 w 169"/>
                <a:gd name="T37" fmla="*/ 101 h 147"/>
                <a:gd name="T38" fmla="*/ 89 w 169"/>
                <a:gd name="T39" fmla="*/ 101 h 147"/>
                <a:gd name="T40" fmla="*/ 89 w 169"/>
                <a:gd name="T41" fmla="*/ 101 h 147"/>
                <a:gd name="T42" fmla="*/ 111 w 169"/>
                <a:gd name="T43" fmla="*/ 90 h 147"/>
                <a:gd name="T44" fmla="*/ 89 w 169"/>
                <a:gd name="T45" fmla="*/ 56 h 147"/>
                <a:gd name="T46" fmla="*/ 78 w 169"/>
                <a:gd name="T47" fmla="*/ 7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9" h="147">
                  <a:moveTo>
                    <a:pt x="89" y="146"/>
                  </a:moveTo>
                  <a:lnTo>
                    <a:pt x="89" y="146"/>
                  </a:lnTo>
                  <a:lnTo>
                    <a:pt x="89" y="146"/>
                  </a:lnTo>
                  <a:cubicBezTo>
                    <a:pt x="55" y="146"/>
                    <a:pt x="55" y="124"/>
                    <a:pt x="44" y="112"/>
                  </a:cubicBezTo>
                  <a:lnTo>
                    <a:pt x="44" y="112"/>
                  </a:lnTo>
                  <a:cubicBezTo>
                    <a:pt x="22" y="124"/>
                    <a:pt x="11" y="101"/>
                    <a:pt x="0" y="90"/>
                  </a:cubicBezTo>
                  <a:cubicBezTo>
                    <a:pt x="0" y="68"/>
                    <a:pt x="22" y="45"/>
                    <a:pt x="44" y="45"/>
                  </a:cubicBezTo>
                  <a:lnTo>
                    <a:pt x="44" y="34"/>
                  </a:lnTo>
                  <a:cubicBezTo>
                    <a:pt x="44" y="23"/>
                    <a:pt x="44" y="23"/>
                    <a:pt x="44" y="23"/>
                  </a:cubicBezTo>
                  <a:cubicBezTo>
                    <a:pt x="55" y="12"/>
                    <a:pt x="67" y="0"/>
                    <a:pt x="78" y="0"/>
                  </a:cubicBezTo>
                  <a:cubicBezTo>
                    <a:pt x="100" y="0"/>
                    <a:pt x="123" y="12"/>
                    <a:pt x="123" y="23"/>
                  </a:cubicBezTo>
                  <a:lnTo>
                    <a:pt x="123" y="34"/>
                  </a:lnTo>
                  <a:cubicBezTo>
                    <a:pt x="134" y="45"/>
                    <a:pt x="134" y="56"/>
                    <a:pt x="145" y="56"/>
                  </a:cubicBezTo>
                  <a:cubicBezTo>
                    <a:pt x="156" y="68"/>
                    <a:pt x="168" y="79"/>
                    <a:pt x="168" y="90"/>
                  </a:cubicBezTo>
                  <a:cubicBezTo>
                    <a:pt x="168" y="112"/>
                    <a:pt x="134" y="135"/>
                    <a:pt x="100" y="146"/>
                  </a:cubicBezTo>
                  <a:lnTo>
                    <a:pt x="89" y="146"/>
                  </a:lnTo>
                  <a:close/>
                  <a:moveTo>
                    <a:pt x="78" y="79"/>
                  </a:moveTo>
                  <a:lnTo>
                    <a:pt x="78" y="79"/>
                  </a:lnTo>
                  <a:cubicBezTo>
                    <a:pt x="78" y="90"/>
                    <a:pt x="89" y="90"/>
                    <a:pt x="89" y="101"/>
                  </a:cubicBezTo>
                  <a:lnTo>
                    <a:pt x="89" y="101"/>
                  </a:lnTo>
                  <a:lnTo>
                    <a:pt x="89" y="101"/>
                  </a:lnTo>
                  <a:cubicBezTo>
                    <a:pt x="100" y="101"/>
                    <a:pt x="111" y="101"/>
                    <a:pt x="111" y="90"/>
                  </a:cubicBezTo>
                  <a:cubicBezTo>
                    <a:pt x="100" y="79"/>
                    <a:pt x="89" y="68"/>
                    <a:pt x="89" y="56"/>
                  </a:cubicBezTo>
                  <a:cubicBezTo>
                    <a:pt x="89" y="56"/>
                    <a:pt x="78" y="68"/>
                    <a:pt x="78" y="79"/>
                  </a:cubicBezTo>
                  <a:close/>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05" name="Freeform 123">
              <a:extLst>
                <a:ext uri="{FF2B5EF4-FFF2-40B4-BE49-F238E27FC236}">
                  <a16:creationId xmlns:a16="http://schemas.microsoft.com/office/drawing/2014/main" id="{5CEA7031-6501-AA47-99F6-8F9AA0972473}"/>
                </a:ext>
              </a:extLst>
            </p:cNvPr>
            <p:cNvSpPr>
              <a:spLocks noChangeArrowheads="1"/>
            </p:cNvSpPr>
            <p:nvPr/>
          </p:nvSpPr>
          <p:spPr bwMode="auto">
            <a:xfrm>
              <a:off x="5915025" y="3957638"/>
              <a:ext cx="88900" cy="165100"/>
            </a:xfrm>
            <a:custGeom>
              <a:avLst/>
              <a:gdLst>
                <a:gd name="T0" fmla="*/ 34 w 248"/>
                <a:gd name="T1" fmla="*/ 33 h 460"/>
                <a:gd name="T2" fmla="*/ 34 w 248"/>
                <a:gd name="T3" fmla="*/ 33 h 460"/>
                <a:gd name="T4" fmla="*/ 112 w 248"/>
                <a:gd name="T5" fmla="*/ 135 h 460"/>
                <a:gd name="T6" fmla="*/ 213 w 248"/>
                <a:gd name="T7" fmla="*/ 235 h 460"/>
                <a:gd name="T8" fmla="*/ 213 w 248"/>
                <a:gd name="T9" fmla="*/ 403 h 460"/>
                <a:gd name="T10" fmla="*/ 213 w 248"/>
                <a:gd name="T11" fmla="*/ 459 h 460"/>
                <a:gd name="T12" fmla="*/ 157 w 248"/>
                <a:gd name="T13" fmla="*/ 314 h 460"/>
                <a:gd name="T14" fmla="*/ 123 w 248"/>
                <a:gd name="T15" fmla="*/ 191 h 460"/>
                <a:gd name="T16" fmla="*/ 23 w 248"/>
                <a:gd name="T17" fmla="*/ 101 h 460"/>
                <a:gd name="T18" fmla="*/ 34 w 248"/>
                <a:gd name="T19" fmla="*/ 33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460">
                  <a:moveTo>
                    <a:pt x="34" y="33"/>
                  </a:moveTo>
                  <a:lnTo>
                    <a:pt x="34" y="33"/>
                  </a:lnTo>
                  <a:cubicBezTo>
                    <a:pt x="34" y="45"/>
                    <a:pt x="67" y="123"/>
                    <a:pt x="112" y="135"/>
                  </a:cubicBezTo>
                  <a:cubicBezTo>
                    <a:pt x="157" y="146"/>
                    <a:pt x="213" y="179"/>
                    <a:pt x="213" y="235"/>
                  </a:cubicBezTo>
                  <a:cubicBezTo>
                    <a:pt x="202" y="291"/>
                    <a:pt x="180" y="370"/>
                    <a:pt x="213" y="403"/>
                  </a:cubicBezTo>
                  <a:cubicBezTo>
                    <a:pt x="247" y="426"/>
                    <a:pt x="236" y="459"/>
                    <a:pt x="213" y="459"/>
                  </a:cubicBezTo>
                  <a:cubicBezTo>
                    <a:pt x="191" y="459"/>
                    <a:pt x="146" y="370"/>
                    <a:pt x="157" y="314"/>
                  </a:cubicBezTo>
                  <a:cubicBezTo>
                    <a:pt x="180" y="246"/>
                    <a:pt x="168" y="224"/>
                    <a:pt x="123" y="191"/>
                  </a:cubicBezTo>
                  <a:cubicBezTo>
                    <a:pt x="67" y="157"/>
                    <a:pt x="45" y="146"/>
                    <a:pt x="23" y="101"/>
                  </a:cubicBezTo>
                  <a:cubicBezTo>
                    <a:pt x="0" y="45"/>
                    <a:pt x="11" y="0"/>
                    <a:pt x="34" y="33"/>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06" name="Freeform 124">
              <a:extLst>
                <a:ext uri="{FF2B5EF4-FFF2-40B4-BE49-F238E27FC236}">
                  <a16:creationId xmlns:a16="http://schemas.microsoft.com/office/drawing/2014/main" id="{1EEA44F0-8BAD-3D4C-AAB5-DC5E430E5638}"/>
                </a:ext>
              </a:extLst>
            </p:cNvPr>
            <p:cNvSpPr>
              <a:spLocks noChangeArrowheads="1"/>
            </p:cNvSpPr>
            <p:nvPr/>
          </p:nvSpPr>
          <p:spPr bwMode="auto">
            <a:xfrm>
              <a:off x="5907088" y="3957638"/>
              <a:ext cx="101600" cy="174625"/>
            </a:xfrm>
            <a:custGeom>
              <a:avLst/>
              <a:gdLst>
                <a:gd name="T0" fmla="*/ 235 w 281"/>
                <a:gd name="T1" fmla="*/ 482 h 483"/>
                <a:gd name="T2" fmla="*/ 235 w 281"/>
                <a:gd name="T3" fmla="*/ 482 h 483"/>
                <a:gd name="T4" fmla="*/ 190 w 281"/>
                <a:gd name="T5" fmla="*/ 459 h 483"/>
                <a:gd name="T6" fmla="*/ 168 w 281"/>
                <a:gd name="T7" fmla="*/ 302 h 483"/>
                <a:gd name="T8" fmla="*/ 134 w 281"/>
                <a:gd name="T9" fmla="*/ 213 h 483"/>
                <a:gd name="T10" fmla="*/ 22 w 281"/>
                <a:gd name="T11" fmla="*/ 112 h 483"/>
                <a:gd name="T12" fmla="*/ 11 w 281"/>
                <a:gd name="T13" fmla="*/ 22 h 483"/>
                <a:gd name="T14" fmla="*/ 45 w 281"/>
                <a:gd name="T15" fmla="*/ 0 h 483"/>
                <a:gd name="T16" fmla="*/ 78 w 281"/>
                <a:gd name="T17" fmla="*/ 22 h 483"/>
                <a:gd name="T18" fmla="*/ 78 w 281"/>
                <a:gd name="T19" fmla="*/ 33 h 483"/>
                <a:gd name="T20" fmla="*/ 145 w 281"/>
                <a:gd name="T21" fmla="*/ 112 h 483"/>
                <a:gd name="T22" fmla="*/ 258 w 281"/>
                <a:gd name="T23" fmla="*/ 235 h 483"/>
                <a:gd name="T24" fmla="*/ 246 w 281"/>
                <a:gd name="T25" fmla="*/ 280 h 483"/>
                <a:gd name="T26" fmla="*/ 246 w 281"/>
                <a:gd name="T27" fmla="*/ 381 h 483"/>
                <a:gd name="T28" fmla="*/ 280 w 281"/>
                <a:gd name="T29" fmla="*/ 448 h 483"/>
                <a:gd name="T30" fmla="*/ 235 w 281"/>
                <a:gd name="T31" fmla="*/ 482 h 483"/>
                <a:gd name="T32" fmla="*/ 224 w 281"/>
                <a:gd name="T33" fmla="*/ 426 h 483"/>
                <a:gd name="T34" fmla="*/ 224 w 281"/>
                <a:gd name="T35" fmla="*/ 426 h 483"/>
                <a:gd name="T36" fmla="*/ 235 w 281"/>
                <a:gd name="T37" fmla="*/ 437 h 483"/>
                <a:gd name="T38" fmla="*/ 235 w 281"/>
                <a:gd name="T39" fmla="*/ 437 h 483"/>
                <a:gd name="T40" fmla="*/ 224 w 281"/>
                <a:gd name="T41" fmla="*/ 426 h 483"/>
                <a:gd name="T42" fmla="*/ 123 w 281"/>
                <a:gd name="T43" fmla="*/ 157 h 483"/>
                <a:gd name="T44" fmla="*/ 123 w 281"/>
                <a:gd name="T45" fmla="*/ 157 h 483"/>
                <a:gd name="T46" fmla="*/ 157 w 281"/>
                <a:gd name="T47" fmla="*/ 168 h 483"/>
                <a:gd name="T48" fmla="*/ 213 w 281"/>
                <a:gd name="T49" fmla="*/ 235 h 483"/>
                <a:gd name="T50" fmla="*/ 213 w 281"/>
                <a:gd name="T51" fmla="*/ 235 h 483"/>
                <a:gd name="T52" fmla="*/ 134 w 281"/>
                <a:gd name="T53" fmla="*/ 157 h 483"/>
                <a:gd name="T54" fmla="*/ 123 w 281"/>
                <a:gd name="T55" fmla="*/ 157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1" h="483">
                  <a:moveTo>
                    <a:pt x="235" y="482"/>
                  </a:moveTo>
                  <a:lnTo>
                    <a:pt x="235" y="482"/>
                  </a:lnTo>
                  <a:cubicBezTo>
                    <a:pt x="224" y="482"/>
                    <a:pt x="202" y="471"/>
                    <a:pt x="190" y="459"/>
                  </a:cubicBezTo>
                  <a:cubicBezTo>
                    <a:pt x="168" y="426"/>
                    <a:pt x="145" y="359"/>
                    <a:pt x="168" y="302"/>
                  </a:cubicBezTo>
                  <a:cubicBezTo>
                    <a:pt x="179" y="246"/>
                    <a:pt x="168" y="235"/>
                    <a:pt x="134" y="213"/>
                  </a:cubicBezTo>
                  <a:cubicBezTo>
                    <a:pt x="78" y="179"/>
                    <a:pt x="45" y="157"/>
                    <a:pt x="22" y="112"/>
                  </a:cubicBezTo>
                  <a:cubicBezTo>
                    <a:pt x="0" y="67"/>
                    <a:pt x="11" y="33"/>
                    <a:pt x="11" y="22"/>
                  </a:cubicBezTo>
                  <a:cubicBezTo>
                    <a:pt x="22" y="11"/>
                    <a:pt x="33" y="0"/>
                    <a:pt x="45" y="0"/>
                  </a:cubicBezTo>
                  <a:cubicBezTo>
                    <a:pt x="45" y="0"/>
                    <a:pt x="67" y="11"/>
                    <a:pt x="78" y="22"/>
                  </a:cubicBezTo>
                  <a:cubicBezTo>
                    <a:pt x="78" y="33"/>
                    <a:pt x="78" y="33"/>
                    <a:pt x="78" y="33"/>
                  </a:cubicBezTo>
                  <a:cubicBezTo>
                    <a:pt x="101" y="90"/>
                    <a:pt x="123" y="112"/>
                    <a:pt x="145" y="112"/>
                  </a:cubicBezTo>
                  <a:cubicBezTo>
                    <a:pt x="202" y="123"/>
                    <a:pt x="269" y="179"/>
                    <a:pt x="258" y="235"/>
                  </a:cubicBezTo>
                  <a:cubicBezTo>
                    <a:pt x="258" y="246"/>
                    <a:pt x="246" y="258"/>
                    <a:pt x="246" y="280"/>
                  </a:cubicBezTo>
                  <a:cubicBezTo>
                    <a:pt x="235" y="314"/>
                    <a:pt x="224" y="370"/>
                    <a:pt x="246" y="381"/>
                  </a:cubicBezTo>
                  <a:cubicBezTo>
                    <a:pt x="280" y="415"/>
                    <a:pt x="280" y="437"/>
                    <a:pt x="280" y="448"/>
                  </a:cubicBezTo>
                  <a:cubicBezTo>
                    <a:pt x="269" y="459"/>
                    <a:pt x="258" y="482"/>
                    <a:pt x="235" y="482"/>
                  </a:cubicBezTo>
                  <a:close/>
                  <a:moveTo>
                    <a:pt x="224" y="426"/>
                  </a:moveTo>
                  <a:lnTo>
                    <a:pt x="224" y="426"/>
                  </a:lnTo>
                  <a:lnTo>
                    <a:pt x="235" y="437"/>
                  </a:lnTo>
                  <a:lnTo>
                    <a:pt x="235" y="437"/>
                  </a:lnTo>
                  <a:cubicBezTo>
                    <a:pt x="235" y="437"/>
                    <a:pt x="235" y="426"/>
                    <a:pt x="224" y="426"/>
                  </a:cubicBezTo>
                  <a:close/>
                  <a:moveTo>
                    <a:pt x="123" y="157"/>
                  </a:moveTo>
                  <a:lnTo>
                    <a:pt x="123" y="157"/>
                  </a:lnTo>
                  <a:cubicBezTo>
                    <a:pt x="134" y="157"/>
                    <a:pt x="145" y="168"/>
                    <a:pt x="157" y="168"/>
                  </a:cubicBezTo>
                  <a:cubicBezTo>
                    <a:pt x="179" y="191"/>
                    <a:pt x="202" y="213"/>
                    <a:pt x="213" y="235"/>
                  </a:cubicBezTo>
                  <a:lnTo>
                    <a:pt x="213" y="235"/>
                  </a:lnTo>
                  <a:cubicBezTo>
                    <a:pt x="213" y="191"/>
                    <a:pt x="168" y="168"/>
                    <a:pt x="134" y="157"/>
                  </a:cubicBezTo>
                  <a:cubicBezTo>
                    <a:pt x="123" y="157"/>
                    <a:pt x="123" y="157"/>
                    <a:pt x="123" y="157"/>
                  </a:cubicBezTo>
                  <a:close/>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07" name="Freeform 125">
              <a:extLst>
                <a:ext uri="{FF2B5EF4-FFF2-40B4-BE49-F238E27FC236}">
                  <a16:creationId xmlns:a16="http://schemas.microsoft.com/office/drawing/2014/main" id="{12C9A63E-A2CB-3E4C-9756-E81D73412612}"/>
                </a:ext>
              </a:extLst>
            </p:cNvPr>
            <p:cNvSpPr>
              <a:spLocks noChangeArrowheads="1"/>
            </p:cNvSpPr>
            <p:nvPr/>
          </p:nvSpPr>
          <p:spPr bwMode="auto">
            <a:xfrm>
              <a:off x="6019800" y="4046538"/>
              <a:ext cx="31750" cy="41275"/>
            </a:xfrm>
            <a:custGeom>
              <a:avLst/>
              <a:gdLst>
                <a:gd name="T0" fmla="*/ 67 w 90"/>
                <a:gd name="T1" fmla="*/ 101 h 114"/>
                <a:gd name="T2" fmla="*/ 67 w 90"/>
                <a:gd name="T3" fmla="*/ 101 h 114"/>
                <a:gd name="T4" fmla="*/ 11 w 90"/>
                <a:gd name="T5" fmla="*/ 68 h 114"/>
                <a:gd name="T6" fmla="*/ 55 w 90"/>
                <a:gd name="T7" fmla="*/ 12 h 114"/>
                <a:gd name="T8" fmla="*/ 67 w 90"/>
                <a:gd name="T9" fmla="*/ 101 h 114"/>
              </a:gdLst>
              <a:ahLst/>
              <a:cxnLst>
                <a:cxn ang="0">
                  <a:pos x="T0" y="T1"/>
                </a:cxn>
                <a:cxn ang="0">
                  <a:pos x="T2" y="T3"/>
                </a:cxn>
                <a:cxn ang="0">
                  <a:pos x="T4" y="T5"/>
                </a:cxn>
                <a:cxn ang="0">
                  <a:pos x="T6" y="T7"/>
                </a:cxn>
                <a:cxn ang="0">
                  <a:pos x="T8" y="T9"/>
                </a:cxn>
              </a:cxnLst>
              <a:rect l="0" t="0" r="r" b="b"/>
              <a:pathLst>
                <a:path w="90" h="114">
                  <a:moveTo>
                    <a:pt x="67" y="101"/>
                  </a:moveTo>
                  <a:lnTo>
                    <a:pt x="67" y="101"/>
                  </a:lnTo>
                  <a:cubicBezTo>
                    <a:pt x="55" y="113"/>
                    <a:pt x="22" y="113"/>
                    <a:pt x="11" y="68"/>
                  </a:cubicBezTo>
                  <a:cubicBezTo>
                    <a:pt x="0" y="23"/>
                    <a:pt x="33" y="0"/>
                    <a:pt x="55" y="12"/>
                  </a:cubicBezTo>
                  <a:cubicBezTo>
                    <a:pt x="89" y="12"/>
                    <a:pt x="89" y="79"/>
                    <a:pt x="67" y="101"/>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08" name="Freeform 126">
              <a:extLst>
                <a:ext uri="{FF2B5EF4-FFF2-40B4-BE49-F238E27FC236}">
                  <a16:creationId xmlns:a16="http://schemas.microsoft.com/office/drawing/2014/main" id="{1453EFEC-1EDC-9446-BB8E-9F743342E2FD}"/>
                </a:ext>
              </a:extLst>
            </p:cNvPr>
            <p:cNvSpPr>
              <a:spLocks noChangeArrowheads="1"/>
            </p:cNvSpPr>
            <p:nvPr/>
          </p:nvSpPr>
          <p:spPr bwMode="auto">
            <a:xfrm>
              <a:off x="6015038" y="4041775"/>
              <a:ext cx="44450" cy="52388"/>
            </a:xfrm>
            <a:custGeom>
              <a:avLst/>
              <a:gdLst>
                <a:gd name="T0" fmla="*/ 67 w 125"/>
                <a:gd name="T1" fmla="*/ 146 h 147"/>
                <a:gd name="T2" fmla="*/ 67 w 125"/>
                <a:gd name="T3" fmla="*/ 146 h 147"/>
                <a:gd name="T4" fmla="*/ 0 w 125"/>
                <a:gd name="T5" fmla="*/ 90 h 147"/>
                <a:gd name="T6" fmla="*/ 12 w 125"/>
                <a:gd name="T7" fmla="*/ 23 h 147"/>
                <a:gd name="T8" fmla="*/ 67 w 125"/>
                <a:gd name="T9" fmla="*/ 0 h 147"/>
                <a:gd name="T10" fmla="*/ 79 w 125"/>
                <a:gd name="T11" fmla="*/ 0 h 147"/>
                <a:gd name="T12" fmla="*/ 112 w 125"/>
                <a:gd name="T13" fmla="*/ 34 h 147"/>
                <a:gd name="T14" fmla="*/ 101 w 125"/>
                <a:gd name="T15" fmla="*/ 124 h 147"/>
                <a:gd name="T16" fmla="*/ 67 w 125"/>
                <a:gd name="T17" fmla="*/ 146 h 147"/>
                <a:gd name="T18" fmla="*/ 67 w 125"/>
                <a:gd name="T19" fmla="*/ 34 h 147"/>
                <a:gd name="T20" fmla="*/ 67 w 125"/>
                <a:gd name="T21" fmla="*/ 34 h 147"/>
                <a:gd name="T22" fmla="*/ 56 w 125"/>
                <a:gd name="T23" fmla="*/ 45 h 147"/>
                <a:gd name="T24" fmla="*/ 45 w 125"/>
                <a:gd name="T25" fmla="*/ 79 h 147"/>
                <a:gd name="T26" fmla="*/ 67 w 125"/>
                <a:gd name="T27" fmla="*/ 101 h 147"/>
                <a:gd name="T28" fmla="*/ 67 w 125"/>
                <a:gd name="T29" fmla="*/ 124 h 147"/>
                <a:gd name="T30" fmla="*/ 67 w 125"/>
                <a:gd name="T31" fmla="*/ 101 h 147"/>
                <a:gd name="T32" fmla="*/ 67 w 125"/>
                <a:gd name="T33" fmla="*/ 101 h 147"/>
                <a:gd name="T34" fmla="*/ 67 w 125"/>
                <a:gd name="T35" fmla="*/ 56 h 147"/>
                <a:gd name="T36" fmla="*/ 67 w 125"/>
                <a:gd name="T37" fmla="*/ 3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5" h="147">
                  <a:moveTo>
                    <a:pt x="67" y="146"/>
                  </a:moveTo>
                  <a:lnTo>
                    <a:pt x="67" y="146"/>
                  </a:lnTo>
                  <a:cubicBezTo>
                    <a:pt x="56" y="146"/>
                    <a:pt x="23" y="135"/>
                    <a:pt x="0" y="90"/>
                  </a:cubicBezTo>
                  <a:cubicBezTo>
                    <a:pt x="0" y="56"/>
                    <a:pt x="0" y="34"/>
                    <a:pt x="12" y="23"/>
                  </a:cubicBezTo>
                  <a:cubicBezTo>
                    <a:pt x="34" y="0"/>
                    <a:pt x="45" y="0"/>
                    <a:pt x="67" y="0"/>
                  </a:cubicBezTo>
                  <a:lnTo>
                    <a:pt x="79" y="0"/>
                  </a:lnTo>
                  <a:cubicBezTo>
                    <a:pt x="90" y="0"/>
                    <a:pt x="101" y="11"/>
                    <a:pt x="112" y="34"/>
                  </a:cubicBezTo>
                  <a:cubicBezTo>
                    <a:pt x="124" y="67"/>
                    <a:pt x="112" y="101"/>
                    <a:pt x="101" y="124"/>
                  </a:cubicBezTo>
                  <a:cubicBezTo>
                    <a:pt x="90" y="135"/>
                    <a:pt x="79" y="146"/>
                    <a:pt x="67" y="146"/>
                  </a:cubicBezTo>
                  <a:close/>
                  <a:moveTo>
                    <a:pt x="67" y="34"/>
                  </a:moveTo>
                  <a:lnTo>
                    <a:pt x="67" y="34"/>
                  </a:lnTo>
                  <a:cubicBezTo>
                    <a:pt x="56" y="34"/>
                    <a:pt x="56" y="45"/>
                    <a:pt x="56" y="45"/>
                  </a:cubicBezTo>
                  <a:cubicBezTo>
                    <a:pt x="45" y="56"/>
                    <a:pt x="45" y="67"/>
                    <a:pt x="45" y="79"/>
                  </a:cubicBezTo>
                  <a:cubicBezTo>
                    <a:pt x="56" y="90"/>
                    <a:pt x="56" y="101"/>
                    <a:pt x="67" y="101"/>
                  </a:cubicBezTo>
                  <a:cubicBezTo>
                    <a:pt x="67" y="124"/>
                    <a:pt x="67" y="124"/>
                    <a:pt x="67" y="124"/>
                  </a:cubicBezTo>
                  <a:cubicBezTo>
                    <a:pt x="67" y="101"/>
                    <a:pt x="67" y="101"/>
                    <a:pt x="67" y="101"/>
                  </a:cubicBezTo>
                  <a:lnTo>
                    <a:pt x="67" y="101"/>
                  </a:lnTo>
                  <a:cubicBezTo>
                    <a:pt x="67" y="90"/>
                    <a:pt x="67" y="79"/>
                    <a:pt x="67" y="56"/>
                  </a:cubicBezTo>
                  <a:cubicBezTo>
                    <a:pt x="67" y="45"/>
                    <a:pt x="67" y="45"/>
                    <a:pt x="67" y="34"/>
                  </a:cubicBezTo>
                  <a:close/>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09" name="Freeform 127">
              <a:extLst>
                <a:ext uri="{FF2B5EF4-FFF2-40B4-BE49-F238E27FC236}">
                  <a16:creationId xmlns:a16="http://schemas.microsoft.com/office/drawing/2014/main" id="{810C03D9-49D3-5047-8DB1-98ACF85557D4}"/>
                </a:ext>
              </a:extLst>
            </p:cNvPr>
            <p:cNvSpPr>
              <a:spLocks noChangeArrowheads="1"/>
            </p:cNvSpPr>
            <p:nvPr/>
          </p:nvSpPr>
          <p:spPr bwMode="auto">
            <a:xfrm>
              <a:off x="2735263" y="4551363"/>
              <a:ext cx="49212" cy="41275"/>
            </a:xfrm>
            <a:custGeom>
              <a:avLst/>
              <a:gdLst>
                <a:gd name="T0" fmla="*/ 101 w 136"/>
                <a:gd name="T1" fmla="*/ 68 h 113"/>
                <a:gd name="T2" fmla="*/ 101 w 136"/>
                <a:gd name="T3" fmla="*/ 68 h 113"/>
                <a:gd name="T4" fmla="*/ 101 w 136"/>
                <a:gd name="T5" fmla="*/ 0 h 113"/>
                <a:gd name="T6" fmla="*/ 34 w 136"/>
                <a:gd name="T7" fmla="*/ 34 h 113"/>
                <a:gd name="T8" fmla="*/ 23 w 136"/>
                <a:gd name="T9" fmla="*/ 90 h 113"/>
                <a:gd name="T10" fmla="*/ 101 w 136"/>
                <a:gd name="T11" fmla="*/ 68 h 113"/>
              </a:gdLst>
              <a:ahLst/>
              <a:cxnLst>
                <a:cxn ang="0">
                  <a:pos x="T0" y="T1"/>
                </a:cxn>
                <a:cxn ang="0">
                  <a:pos x="T2" y="T3"/>
                </a:cxn>
                <a:cxn ang="0">
                  <a:pos x="T4" y="T5"/>
                </a:cxn>
                <a:cxn ang="0">
                  <a:pos x="T6" y="T7"/>
                </a:cxn>
                <a:cxn ang="0">
                  <a:pos x="T8" y="T9"/>
                </a:cxn>
                <a:cxn ang="0">
                  <a:pos x="T10" y="T11"/>
                </a:cxn>
              </a:cxnLst>
              <a:rect l="0" t="0" r="r" b="b"/>
              <a:pathLst>
                <a:path w="136" h="113">
                  <a:moveTo>
                    <a:pt x="101" y="68"/>
                  </a:moveTo>
                  <a:lnTo>
                    <a:pt x="101" y="68"/>
                  </a:lnTo>
                  <a:cubicBezTo>
                    <a:pt x="112" y="45"/>
                    <a:pt x="135" y="0"/>
                    <a:pt x="101" y="0"/>
                  </a:cubicBezTo>
                  <a:cubicBezTo>
                    <a:pt x="67" y="0"/>
                    <a:pt x="34" y="0"/>
                    <a:pt x="34" y="34"/>
                  </a:cubicBezTo>
                  <a:cubicBezTo>
                    <a:pt x="34" y="68"/>
                    <a:pt x="0" y="79"/>
                    <a:pt x="23" y="90"/>
                  </a:cubicBezTo>
                  <a:cubicBezTo>
                    <a:pt x="34" y="112"/>
                    <a:pt x="90" y="90"/>
                    <a:pt x="101" y="68"/>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10" name="Freeform 128">
              <a:extLst>
                <a:ext uri="{FF2B5EF4-FFF2-40B4-BE49-F238E27FC236}">
                  <a16:creationId xmlns:a16="http://schemas.microsoft.com/office/drawing/2014/main" id="{255D825E-21DD-1545-AFB4-0BE583EDF88E}"/>
                </a:ext>
              </a:extLst>
            </p:cNvPr>
            <p:cNvSpPr>
              <a:spLocks noChangeArrowheads="1"/>
            </p:cNvSpPr>
            <p:nvPr/>
          </p:nvSpPr>
          <p:spPr bwMode="auto">
            <a:xfrm>
              <a:off x="2732088" y="4543425"/>
              <a:ext cx="57150" cy="52388"/>
            </a:xfrm>
            <a:custGeom>
              <a:avLst/>
              <a:gdLst>
                <a:gd name="T0" fmla="*/ 45 w 158"/>
                <a:gd name="T1" fmla="*/ 146 h 147"/>
                <a:gd name="T2" fmla="*/ 45 w 158"/>
                <a:gd name="T3" fmla="*/ 146 h 147"/>
                <a:gd name="T4" fmla="*/ 45 w 158"/>
                <a:gd name="T5" fmla="*/ 146 h 147"/>
                <a:gd name="T6" fmla="*/ 11 w 158"/>
                <a:gd name="T7" fmla="*/ 123 h 147"/>
                <a:gd name="T8" fmla="*/ 22 w 158"/>
                <a:gd name="T9" fmla="*/ 79 h 147"/>
                <a:gd name="T10" fmla="*/ 22 w 158"/>
                <a:gd name="T11" fmla="*/ 56 h 147"/>
                <a:gd name="T12" fmla="*/ 101 w 158"/>
                <a:gd name="T13" fmla="*/ 0 h 147"/>
                <a:gd name="T14" fmla="*/ 112 w 158"/>
                <a:gd name="T15" fmla="*/ 0 h 147"/>
                <a:gd name="T16" fmla="*/ 146 w 158"/>
                <a:gd name="T17" fmla="*/ 22 h 147"/>
                <a:gd name="T18" fmla="*/ 134 w 158"/>
                <a:gd name="T19" fmla="*/ 101 h 147"/>
                <a:gd name="T20" fmla="*/ 45 w 158"/>
                <a:gd name="T21" fmla="*/ 146 h 147"/>
                <a:gd name="T22" fmla="*/ 67 w 158"/>
                <a:gd name="T23" fmla="*/ 56 h 147"/>
                <a:gd name="T24" fmla="*/ 67 w 158"/>
                <a:gd name="T25" fmla="*/ 56 h 147"/>
                <a:gd name="T26" fmla="*/ 67 w 158"/>
                <a:gd name="T27" fmla="*/ 56 h 147"/>
                <a:gd name="T28" fmla="*/ 56 w 158"/>
                <a:gd name="T29" fmla="*/ 101 h 147"/>
                <a:gd name="T30" fmla="*/ 89 w 158"/>
                <a:gd name="T31" fmla="*/ 79 h 147"/>
                <a:gd name="T32" fmla="*/ 101 w 158"/>
                <a:gd name="T33" fmla="*/ 45 h 147"/>
                <a:gd name="T34" fmla="*/ 67 w 158"/>
                <a:gd name="T35" fmla="*/ 5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8" h="147">
                  <a:moveTo>
                    <a:pt x="45" y="146"/>
                  </a:moveTo>
                  <a:lnTo>
                    <a:pt x="45" y="146"/>
                  </a:lnTo>
                  <a:lnTo>
                    <a:pt x="45" y="146"/>
                  </a:lnTo>
                  <a:cubicBezTo>
                    <a:pt x="34" y="146"/>
                    <a:pt x="22" y="134"/>
                    <a:pt x="11" y="123"/>
                  </a:cubicBezTo>
                  <a:cubicBezTo>
                    <a:pt x="0" y="112"/>
                    <a:pt x="11" y="90"/>
                    <a:pt x="22" y="79"/>
                  </a:cubicBezTo>
                  <a:cubicBezTo>
                    <a:pt x="22" y="67"/>
                    <a:pt x="22" y="67"/>
                    <a:pt x="22" y="56"/>
                  </a:cubicBezTo>
                  <a:cubicBezTo>
                    <a:pt x="22" y="11"/>
                    <a:pt x="67" y="0"/>
                    <a:pt x="101" y="0"/>
                  </a:cubicBezTo>
                  <a:cubicBezTo>
                    <a:pt x="112" y="0"/>
                    <a:pt x="112" y="0"/>
                    <a:pt x="112" y="0"/>
                  </a:cubicBezTo>
                  <a:cubicBezTo>
                    <a:pt x="134" y="0"/>
                    <a:pt x="146" y="11"/>
                    <a:pt x="146" y="22"/>
                  </a:cubicBezTo>
                  <a:cubicBezTo>
                    <a:pt x="157" y="45"/>
                    <a:pt x="146" y="67"/>
                    <a:pt x="134" y="101"/>
                  </a:cubicBezTo>
                  <a:cubicBezTo>
                    <a:pt x="112" y="123"/>
                    <a:pt x="78" y="146"/>
                    <a:pt x="45" y="146"/>
                  </a:cubicBezTo>
                  <a:close/>
                  <a:moveTo>
                    <a:pt x="67" y="56"/>
                  </a:moveTo>
                  <a:lnTo>
                    <a:pt x="67" y="56"/>
                  </a:lnTo>
                  <a:lnTo>
                    <a:pt x="67" y="56"/>
                  </a:lnTo>
                  <a:cubicBezTo>
                    <a:pt x="67" y="79"/>
                    <a:pt x="67" y="90"/>
                    <a:pt x="56" y="101"/>
                  </a:cubicBezTo>
                  <a:cubicBezTo>
                    <a:pt x="67" y="90"/>
                    <a:pt x="89" y="90"/>
                    <a:pt x="89" y="79"/>
                  </a:cubicBezTo>
                  <a:cubicBezTo>
                    <a:pt x="101" y="67"/>
                    <a:pt x="101" y="56"/>
                    <a:pt x="101" y="45"/>
                  </a:cubicBezTo>
                  <a:cubicBezTo>
                    <a:pt x="89" y="45"/>
                    <a:pt x="78" y="45"/>
                    <a:pt x="67" y="56"/>
                  </a:cubicBezTo>
                  <a:close/>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11" name="Freeform 129">
              <a:extLst>
                <a:ext uri="{FF2B5EF4-FFF2-40B4-BE49-F238E27FC236}">
                  <a16:creationId xmlns:a16="http://schemas.microsoft.com/office/drawing/2014/main" id="{C4530999-19E0-1F40-A968-5AB2C2B1E200}"/>
                </a:ext>
              </a:extLst>
            </p:cNvPr>
            <p:cNvSpPr>
              <a:spLocks noChangeArrowheads="1"/>
            </p:cNvSpPr>
            <p:nvPr/>
          </p:nvSpPr>
          <p:spPr bwMode="auto">
            <a:xfrm>
              <a:off x="2058988" y="1287463"/>
              <a:ext cx="1587" cy="4762"/>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cubicBezTo>
                    <a:pt x="0" y="11"/>
                    <a:pt x="0" y="11"/>
                    <a:pt x="0" y="11"/>
                  </a:cubicBezTo>
                  <a:cubicBezTo>
                    <a:pt x="0" y="11"/>
                    <a:pt x="0" y="11"/>
                    <a:pt x="0" y="0"/>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12" name="Freeform 130">
              <a:extLst>
                <a:ext uri="{FF2B5EF4-FFF2-40B4-BE49-F238E27FC236}">
                  <a16:creationId xmlns:a16="http://schemas.microsoft.com/office/drawing/2014/main" id="{9B1B8883-AFFE-0745-B900-5EC6914D072E}"/>
                </a:ext>
              </a:extLst>
            </p:cNvPr>
            <p:cNvSpPr>
              <a:spLocks noChangeArrowheads="1"/>
            </p:cNvSpPr>
            <p:nvPr/>
          </p:nvSpPr>
          <p:spPr bwMode="auto">
            <a:xfrm>
              <a:off x="2058988" y="1287463"/>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13" name="Freeform 131">
              <a:extLst>
                <a:ext uri="{FF2B5EF4-FFF2-40B4-BE49-F238E27FC236}">
                  <a16:creationId xmlns:a16="http://schemas.microsoft.com/office/drawing/2014/main" id="{BFB44FC3-2591-4846-BB5B-E8BD4266569B}"/>
                </a:ext>
              </a:extLst>
            </p:cNvPr>
            <p:cNvSpPr>
              <a:spLocks noChangeArrowheads="1"/>
            </p:cNvSpPr>
            <p:nvPr/>
          </p:nvSpPr>
          <p:spPr bwMode="auto">
            <a:xfrm>
              <a:off x="2119313" y="1146175"/>
              <a:ext cx="1587" cy="4763"/>
            </a:xfrm>
            <a:custGeom>
              <a:avLst/>
              <a:gdLst>
                <a:gd name="T0" fmla="*/ 0 w 1"/>
                <a:gd name="T1" fmla="*/ 0 h 12"/>
                <a:gd name="T2" fmla="*/ 0 w 1"/>
                <a:gd name="T3" fmla="*/ 0 h 12"/>
                <a:gd name="T4" fmla="*/ 0 w 1"/>
                <a:gd name="T5" fmla="*/ 11 h 12"/>
                <a:gd name="T6" fmla="*/ 0 w 1"/>
                <a:gd name="T7" fmla="*/ 0 h 12"/>
              </a:gdLst>
              <a:ahLst/>
              <a:cxnLst>
                <a:cxn ang="0">
                  <a:pos x="T0" y="T1"/>
                </a:cxn>
                <a:cxn ang="0">
                  <a:pos x="T2" y="T3"/>
                </a:cxn>
                <a:cxn ang="0">
                  <a:pos x="T4" y="T5"/>
                </a:cxn>
                <a:cxn ang="0">
                  <a:pos x="T6" y="T7"/>
                </a:cxn>
              </a:cxnLst>
              <a:rect l="0" t="0" r="r" b="b"/>
              <a:pathLst>
                <a:path w="1" h="12">
                  <a:moveTo>
                    <a:pt x="0" y="0"/>
                  </a:moveTo>
                  <a:lnTo>
                    <a:pt x="0" y="0"/>
                  </a:lnTo>
                  <a:lnTo>
                    <a:pt x="0" y="11"/>
                  </a:ln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14" name="Freeform 132">
              <a:extLst>
                <a:ext uri="{FF2B5EF4-FFF2-40B4-BE49-F238E27FC236}">
                  <a16:creationId xmlns:a16="http://schemas.microsoft.com/office/drawing/2014/main" id="{CCFF3E0C-1615-7544-93ED-3854C251F9CF}"/>
                </a:ext>
              </a:extLst>
            </p:cNvPr>
            <p:cNvSpPr>
              <a:spLocks noChangeArrowheads="1"/>
            </p:cNvSpPr>
            <p:nvPr/>
          </p:nvSpPr>
          <p:spPr bwMode="auto">
            <a:xfrm>
              <a:off x="2114550" y="1150938"/>
              <a:ext cx="4763" cy="1587"/>
            </a:xfrm>
            <a:custGeom>
              <a:avLst/>
              <a:gdLst>
                <a:gd name="T0" fmla="*/ 11 w 12"/>
                <a:gd name="T1" fmla="*/ 0 h 1"/>
                <a:gd name="T2" fmla="*/ 11 w 12"/>
                <a:gd name="T3" fmla="*/ 0 h 1"/>
                <a:gd name="T4" fmla="*/ 0 w 12"/>
                <a:gd name="T5" fmla="*/ 0 h 1"/>
                <a:gd name="T6" fmla="*/ 11 w 12"/>
                <a:gd name="T7" fmla="*/ 0 h 1"/>
              </a:gdLst>
              <a:ahLst/>
              <a:cxnLst>
                <a:cxn ang="0">
                  <a:pos x="T0" y="T1"/>
                </a:cxn>
                <a:cxn ang="0">
                  <a:pos x="T2" y="T3"/>
                </a:cxn>
                <a:cxn ang="0">
                  <a:pos x="T4" y="T5"/>
                </a:cxn>
                <a:cxn ang="0">
                  <a:pos x="T6" y="T7"/>
                </a:cxn>
              </a:cxnLst>
              <a:rect l="0" t="0" r="r" b="b"/>
              <a:pathLst>
                <a:path w="12" h="1">
                  <a:moveTo>
                    <a:pt x="11" y="0"/>
                  </a:moveTo>
                  <a:lnTo>
                    <a:pt x="11" y="0"/>
                  </a:lnTo>
                  <a:lnTo>
                    <a:pt x="0" y="0"/>
                  </a:lnTo>
                  <a:lnTo>
                    <a:pt x="11"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15" name="Freeform 133">
              <a:extLst>
                <a:ext uri="{FF2B5EF4-FFF2-40B4-BE49-F238E27FC236}">
                  <a16:creationId xmlns:a16="http://schemas.microsoft.com/office/drawing/2014/main" id="{0032750B-C86F-5443-A09E-58598E3BE708}"/>
                </a:ext>
              </a:extLst>
            </p:cNvPr>
            <p:cNvSpPr>
              <a:spLocks noChangeArrowheads="1"/>
            </p:cNvSpPr>
            <p:nvPr/>
          </p:nvSpPr>
          <p:spPr bwMode="auto">
            <a:xfrm>
              <a:off x="2111375" y="1150938"/>
              <a:ext cx="4763" cy="1587"/>
            </a:xfrm>
            <a:custGeom>
              <a:avLst/>
              <a:gdLst>
                <a:gd name="T0" fmla="*/ 11 w 12"/>
                <a:gd name="T1" fmla="*/ 0 h 1"/>
                <a:gd name="T2" fmla="*/ 11 w 12"/>
                <a:gd name="T3" fmla="*/ 0 h 1"/>
                <a:gd name="T4" fmla="*/ 0 w 12"/>
                <a:gd name="T5" fmla="*/ 0 h 1"/>
                <a:gd name="T6" fmla="*/ 11 w 12"/>
                <a:gd name="T7" fmla="*/ 0 h 1"/>
              </a:gdLst>
              <a:ahLst/>
              <a:cxnLst>
                <a:cxn ang="0">
                  <a:pos x="T0" y="T1"/>
                </a:cxn>
                <a:cxn ang="0">
                  <a:pos x="T2" y="T3"/>
                </a:cxn>
                <a:cxn ang="0">
                  <a:pos x="T4" y="T5"/>
                </a:cxn>
                <a:cxn ang="0">
                  <a:pos x="T6" y="T7"/>
                </a:cxn>
              </a:cxnLst>
              <a:rect l="0" t="0" r="r" b="b"/>
              <a:pathLst>
                <a:path w="12" h="1">
                  <a:moveTo>
                    <a:pt x="11" y="0"/>
                  </a:moveTo>
                  <a:lnTo>
                    <a:pt x="11" y="0"/>
                  </a:lnTo>
                  <a:cubicBezTo>
                    <a:pt x="11" y="0"/>
                    <a:pt x="11" y="0"/>
                    <a:pt x="0" y="0"/>
                  </a:cubicBezTo>
                  <a:cubicBezTo>
                    <a:pt x="11" y="0"/>
                    <a:pt x="11" y="0"/>
                    <a:pt x="11" y="0"/>
                  </a:cubicBez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16" name="Freeform 134">
              <a:extLst>
                <a:ext uri="{FF2B5EF4-FFF2-40B4-BE49-F238E27FC236}">
                  <a16:creationId xmlns:a16="http://schemas.microsoft.com/office/drawing/2014/main" id="{599FC1A1-CA97-FB4A-AC18-9943F8398AD6}"/>
                </a:ext>
              </a:extLst>
            </p:cNvPr>
            <p:cNvSpPr>
              <a:spLocks noChangeArrowheads="1"/>
            </p:cNvSpPr>
            <p:nvPr/>
          </p:nvSpPr>
          <p:spPr bwMode="auto">
            <a:xfrm>
              <a:off x="5689600" y="2913063"/>
              <a:ext cx="4763" cy="96837"/>
            </a:xfrm>
            <a:custGeom>
              <a:avLst/>
              <a:gdLst>
                <a:gd name="T0" fmla="*/ 11 w 12"/>
                <a:gd name="T1" fmla="*/ 269 h 270"/>
                <a:gd name="T2" fmla="*/ 0 w 12"/>
                <a:gd name="T3" fmla="*/ 0 h 270"/>
                <a:gd name="T4" fmla="*/ 11 w 12"/>
                <a:gd name="T5" fmla="*/ 269 h 270"/>
              </a:gdLst>
              <a:ahLst/>
              <a:cxnLst>
                <a:cxn ang="0">
                  <a:pos x="T0" y="T1"/>
                </a:cxn>
                <a:cxn ang="0">
                  <a:pos x="T2" y="T3"/>
                </a:cxn>
                <a:cxn ang="0">
                  <a:pos x="T4" y="T5"/>
                </a:cxn>
              </a:cxnLst>
              <a:rect l="0" t="0" r="r" b="b"/>
              <a:pathLst>
                <a:path w="12" h="270">
                  <a:moveTo>
                    <a:pt x="11" y="269"/>
                  </a:moveTo>
                  <a:lnTo>
                    <a:pt x="0" y="0"/>
                  </a:lnTo>
                  <a:lnTo>
                    <a:pt x="11" y="269"/>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17" name="Freeform 135">
              <a:extLst>
                <a:ext uri="{FF2B5EF4-FFF2-40B4-BE49-F238E27FC236}">
                  <a16:creationId xmlns:a16="http://schemas.microsoft.com/office/drawing/2014/main" id="{44177E1C-29D7-D74E-9E7A-3924E01E77C9}"/>
                </a:ext>
              </a:extLst>
            </p:cNvPr>
            <p:cNvSpPr>
              <a:spLocks noChangeArrowheads="1"/>
            </p:cNvSpPr>
            <p:nvPr/>
          </p:nvSpPr>
          <p:spPr bwMode="auto">
            <a:xfrm>
              <a:off x="5075238" y="2449513"/>
              <a:ext cx="665162" cy="1209675"/>
            </a:xfrm>
            <a:custGeom>
              <a:avLst/>
              <a:gdLst>
                <a:gd name="T0" fmla="*/ 481 w 1849"/>
                <a:gd name="T1" fmla="*/ 3316 h 3362"/>
                <a:gd name="T2" fmla="*/ 481 w 1849"/>
                <a:gd name="T3" fmla="*/ 2901 h 3362"/>
                <a:gd name="T4" fmla="*/ 346 w 1849"/>
                <a:gd name="T5" fmla="*/ 2431 h 3362"/>
                <a:gd name="T6" fmla="*/ 268 w 1849"/>
                <a:gd name="T7" fmla="*/ 2297 h 3362"/>
                <a:gd name="T8" fmla="*/ 246 w 1849"/>
                <a:gd name="T9" fmla="*/ 2151 h 3362"/>
                <a:gd name="T10" fmla="*/ 391 w 1849"/>
                <a:gd name="T11" fmla="*/ 1815 h 3362"/>
                <a:gd name="T12" fmla="*/ 537 w 1849"/>
                <a:gd name="T13" fmla="*/ 1894 h 3362"/>
                <a:gd name="T14" fmla="*/ 604 w 1849"/>
                <a:gd name="T15" fmla="*/ 1826 h 3362"/>
                <a:gd name="T16" fmla="*/ 470 w 1849"/>
                <a:gd name="T17" fmla="*/ 1793 h 3362"/>
                <a:gd name="T18" fmla="*/ 302 w 1849"/>
                <a:gd name="T19" fmla="*/ 1591 h 3362"/>
                <a:gd name="T20" fmla="*/ 223 w 1849"/>
                <a:gd name="T21" fmla="*/ 1378 h 3362"/>
                <a:gd name="T22" fmla="*/ 324 w 1849"/>
                <a:gd name="T23" fmla="*/ 784 h 3362"/>
                <a:gd name="T24" fmla="*/ 414 w 1849"/>
                <a:gd name="T25" fmla="*/ 616 h 3362"/>
                <a:gd name="T26" fmla="*/ 246 w 1849"/>
                <a:gd name="T27" fmla="*/ 616 h 3362"/>
                <a:gd name="T28" fmla="*/ 391 w 1849"/>
                <a:gd name="T29" fmla="*/ 325 h 3362"/>
                <a:gd name="T30" fmla="*/ 772 w 1849"/>
                <a:gd name="T31" fmla="*/ 123 h 3362"/>
                <a:gd name="T32" fmla="*/ 918 w 1849"/>
                <a:gd name="T33" fmla="*/ 145 h 3362"/>
                <a:gd name="T34" fmla="*/ 952 w 1849"/>
                <a:gd name="T35" fmla="*/ 403 h 3362"/>
                <a:gd name="T36" fmla="*/ 985 w 1849"/>
                <a:gd name="T37" fmla="*/ 627 h 3362"/>
                <a:gd name="T38" fmla="*/ 1333 w 1849"/>
                <a:gd name="T39" fmla="*/ 1131 h 3362"/>
                <a:gd name="T40" fmla="*/ 1490 w 1849"/>
                <a:gd name="T41" fmla="*/ 1289 h 3362"/>
                <a:gd name="T42" fmla="*/ 1725 w 1849"/>
                <a:gd name="T43" fmla="*/ 1266 h 3362"/>
                <a:gd name="T44" fmla="*/ 1759 w 1849"/>
                <a:gd name="T45" fmla="*/ 1748 h 3362"/>
                <a:gd name="T46" fmla="*/ 1389 w 1849"/>
                <a:gd name="T47" fmla="*/ 1983 h 3362"/>
                <a:gd name="T48" fmla="*/ 1277 w 1849"/>
                <a:gd name="T49" fmla="*/ 2196 h 3362"/>
                <a:gd name="T50" fmla="*/ 1142 w 1849"/>
                <a:gd name="T51" fmla="*/ 2264 h 3362"/>
                <a:gd name="T52" fmla="*/ 1086 w 1849"/>
                <a:gd name="T53" fmla="*/ 2632 h 3362"/>
                <a:gd name="T54" fmla="*/ 1097 w 1849"/>
                <a:gd name="T55" fmla="*/ 2699 h 3362"/>
                <a:gd name="T56" fmla="*/ 896 w 1849"/>
                <a:gd name="T57" fmla="*/ 2901 h 3362"/>
                <a:gd name="T58" fmla="*/ 739 w 1849"/>
                <a:gd name="T59" fmla="*/ 3282 h 3362"/>
                <a:gd name="T60" fmla="*/ 559 w 1849"/>
                <a:gd name="T61" fmla="*/ 3361 h 3362"/>
                <a:gd name="T62" fmla="*/ 604 w 1849"/>
                <a:gd name="T63" fmla="*/ 3226 h 3362"/>
                <a:gd name="T64" fmla="*/ 739 w 1849"/>
                <a:gd name="T65" fmla="*/ 3137 h 3362"/>
                <a:gd name="T66" fmla="*/ 1064 w 1849"/>
                <a:gd name="T67" fmla="*/ 2845 h 3362"/>
                <a:gd name="T68" fmla="*/ 1053 w 1849"/>
                <a:gd name="T69" fmla="*/ 2677 h 3362"/>
                <a:gd name="T70" fmla="*/ 985 w 1849"/>
                <a:gd name="T71" fmla="*/ 2264 h 3362"/>
                <a:gd name="T72" fmla="*/ 1221 w 1849"/>
                <a:gd name="T73" fmla="*/ 2129 h 3362"/>
                <a:gd name="T74" fmla="*/ 1333 w 1849"/>
                <a:gd name="T75" fmla="*/ 2118 h 3362"/>
                <a:gd name="T76" fmla="*/ 1377 w 1849"/>
                <a:gd name="T77" fmla="*/ 1938 h 3362"/>
                <a:gd name="T78" fmla="*/ 1736 w 1849"/>
                <a:gd name="T79" fmla="*/ 1692 h 3362"/>
                <a:gd name="T80" fmla="*/ 1714 w 1849"/>
                <a:gd name="T81" fmla="*/ 1658 h 3362"/>
                <a:gd name="T82" fmla="*/ 1535 w 1849"/>
                <a:gd name="T83" fmla="*/ 1322 h 3362"/>
                <a:gd name="T84" fmla="*/ 1400 w 1849"/>
                <a:gd name="T85" fmla="*/ 1277 h 3362"/>
                <a:gd name="T86" fmla="*/ 1142 w 1849"/>
                <a:gd name="T87" fmla="*/ 930 h 3362"/>
                <a:gd name="T88" fmla="*/ 974 w 1849"/>
                <a:gd name="T89" fmla="*/ 571 h 3362"/>
                <a:gd name="T90" fmla="*/ 907 w 1849"/>
                <a:gd name="T91" fmla="*/ 448 h 3362"/>
                <a:gd name="T92" fmla="*/ 851 w 1849"/>
                <a:gd name="T93" fmla="*/ 179 h 3362"/>
                <a:gd name="T94" fmla="*/ 672 w 1849"/>
                <a:gd name="T95" fmla="*/ 100 h 3362"/>
                <a:gd name="T96" fmla="*/ 358 w 1849"/>
                <a:gd name="T97" fmla="*/ 448 h 3362"/>
                <a:gd name="T98" fmla="*/ 358 w 1849"/>
                <a:gd name="T99" fmla="*/ 527 h 3362"/>
                <a:gd name="T100" fmla="*/ 403 w 1849"/>
                <a:gd name="T101" fmla="*/ 829 h 3362"/>
                <a:gd name="T102" fmla="*/ 223 w 1849"/>
                <a:gd name="T103" fmla="*/ 1333 h 3362"/>
                <a:gd name="T104" fmla="*/ 290 w 1849"/>
                <a:gd name="T105" fmla="*/ 1513 h 3362"/>
                <a:gd name="T106" fmla="*/ 380 w 1849"/>
                <a:gd name="T107" fmla="*/ 1602 h 3362"/>
                <a:gd name="T108" fmla="*/ 559 w 1849"/>
                <a:gd name="T109" fmla="*/ 1782 h 3362"/>
                <a:gd name="T110" fmla="*/ 683 w 1849"/>
                <a:gd name="T111" fmla="*/ 1849 h 3362"/>
                <a:gd name="T112" fmla="*/ 459 w 1849"/>
                <a:gd name="T113" fmla="*/ 1905 h 3362"/>
                <a:gd name="T114" fmla="*/ 279 w 1849"/>
                <a:gd name="T115" fmla="*/ 1995 h 3362"/>
                <a:gd name="T116" fmla="*/ 313 w 1849"/>
                <a:gd name="T117" fmla="*/ 2286 h 3362"/>
                <a:gd name="T118" fmla="*/ 313 w 1849"/>
                <a:gd name="T119" fmla="*/ 2342 h 3362"/>
                <a:gd name="T120" fmla="*/ 526 w 1849"/>
                <a:gd name="T121" fmla="*/ 2901 h 3362"/>
                <a:gd name="T122" fmla="*/ 492 w 1849"/>
                <a:gd name="T123" fmla="*/ 3159 h 3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49" h="3362">
                  <a:moveTo>
                    <a:pt x="559" y="3361"/>
                  </a:moveTo>
                  <a:lnTo>
                    <a:pt x="559" y="3361"/>
                  </a:lnTo>
                  <a:cubicBezTo>
                    <a:pt x="548" y="3361"/>
                    <a:pt x="537" y="3361"/>
                    <a:pt x="526" y="3350"/>
                  </a:cubicBezTo>
                  <a:cubicBezTo>
                    <a:pt x="515" y="3338"/>
                    <a:pt x="515" y="3327"/>
                    <a:pt x="515" y="3316"/>
                  </a:cubicBezTo>
                  <a:lnTo>
                    <a:pt x="515" y="3316"/>
                  </a:lnTo>
                  <a:lnTo>
                    <a:pt x="504" y="3316"/>
                  </a:lnTo>
                  <a:cubicBezTo>
                    <a:pt x="492" y="3316"/>
                    <a:pt x="492" y="3316"/>
                    <a:pt x="481" y="3316"/>
                  </a:cubicBezTo>
                  <a:cubicBezTo>
                    <a:pt x="470" y="3316"/>
                    <a:pt x="459" y="3305"/>
                    <a:pt x="459" y="3294"/>
                  </a:cubicBezTo>
                  <a:cubicBezTo>
                    <a:pt x="448" y="3271"/>
                    <a:pt x="459" y="3226"/>
                    <a:pt x="470" y="3215"/>
                  </a:cubicBezTo>
                  <a:cubicBezTo>
                    <a:pt x="470" y="3204"/>
                    <a:pt x="470" y="3204"/>
                    <a:pt x="470" y="3192"/>
                  </a:cubicBezTo>
                  <a:cubicBezTo>
                    <a:pt x="436" y="3192"/>
                    <a:pt x="448" y="3148"/>
                    <a:pt x="448" y="3103"/>
                  </a:cubicBezTo>
                  <a:cubicBezTo>
                    <a:pt x="448" y="3081"/>
                    <a:pt x="448" y="3069"/>
                    <a:pt x="448" y="3058"/>
                  </a:cubicBezTo>
                  <a:cubicBezTo>
                    <a:pt x="448" y="3002"/>
                    <a:pt x="470" y="2968"/>
                    <a:pt x="515" y="2957"/>
                  </a:cubicBezTo>
                  <a:cubicBezTo>
                    <a:pt x="492" y="2946"/>
                    <a:pt x="481" y="2935"/>
                    <a:pt x="481" y="2901"/>
                  </a:cubicBezTo>
                  <a:cubicBezTo>
                    <a:pt x="481" y="2890"/>
                    <a:pt x="481" y="2879"/>
                    <a:pt x="481" y="2879"/>
                  </a:cubicBezTo>
                  <a:lnTo>
                    <a:pt x="481" y="2879"/>
                  </a:lnTo>
                  <a:cubicBezTo>
                    <a:pt x="470" y="2879"/>
                    <a:pt x="470" y="2868"/>
                    <a:pt x="448" y="2845"/>
                  </a:cubicBezTo>
                  <a:cubicBezTo>
                    <a:pt x="414" y="2801"/>
                    <a:pt x="436" y="2666"/>
                    <a:pt x="436" y="2643"/>
                  </a:cubicBezTo>
                  <a:cubicBezTo>
                    <a:pt x="448" y="2621"/>
                    <a:pt x="448" y="2610"/>
                    <a:pt x="414" y="2599"/>
                  </a:cubicBezTo>
                  <a:cubicBezTo>
                    <a:pt x="380" y="2566"/>
                    <a:pt x="391" y="2521"/>
                    <a:pt x="403" y="2488"/>
                  </a:cubicBezTo>
                  <a:cubicBezTo>
                    <a:pt x="403" y="2488"/>
                    <a:pt x="391" y="2465"/>
                    <a:pt x="346" y="2431"/>
                  </a:cubicBezTo>
                  <a:cubicBezTo>
                    <a:pt x="313" y="2387"/>
                    <a:pt x="279" y="2375"/>
                    <a:pt x="279" y="2375"/>
                  </a:cubicBezTo>
                  <a:cubicBezTo>
                    <a:pt x="257" y="2364"/>
                    <a:pt x="257" y="2364"/>
                    <a:pt x="257" y="2364"/>
                  </a:cubicBezTo>
                  <a:cubicBezTo>
                    <a:pt x="268" y="2353"/>
                    <a:pt x="268" y="2353"/>
                    <a:pt x="268" y="2353"/>
                  </a:cubicBezTo>
                  <a:cubicBezTo>
                    <a:pt x="268" y="2342"/>
                    <a:pt x="268" y="2331"/>
                    <a:pt x="268" y="2320"/>
                  </a:cubicBezTo>
                  <a:lnTo>
                    <a:pt x="268" y="2308"/>
                  </a:lnTo>
                  <a:cubicBezTo>
                    <a:pt x="268" y="2297"/>
                    <a:pt x="268" y="2297"/>
                    <a:pt x="268" y="2297"/>
                  </a:cubicBezTo>
                  <a:lnTo>
                    <a:pt x="268" y="2297"/>
                  </a:lnTo>
                  <a:cubicBezTo>
                    <a:pt x="268" y="2297"/>
                    <a:pt x="268" y="2297"/>
                    <a:pt x="268" y="2286"/>
                  </a:cubicBezTo>
                  <a:lnTo>
                    <a:pt x="268" y="2286"/>
                  </a:lnTo>
                  <a:lnTo>
                    <a:pt x="268" y="2286"/>
                  </a:lnTo>
                  <a:cubicBezTo>
                    <a:pt x="279" y="2286"/>
                    <a:pt x="279" y="2275"/>
                    <a:pt x="279" y="2275"/>
                  </a:cubicBezTo>
                  <a:cubicBezTo>
                    <a:pt x="279" y="2275"/>
                    <a:pt x="279" y="2275"/>
                    <a:pt x="279" y="2264"/>
                  </a:cubicBezTo>
                  <a:cubicBezTo>
                    <a:pt x="290" y="2230"/>
                    <a:pt x="279" y="2196"/>
                    <a:pt x="279" y="2196"/>
                  </a:cubicBezTo>
                  <a:cubicBezTo>
                    <a:pt x="257" y="2185"/>
                    <a:pt x="246" y="2174"/>
                    <a:pt x="246" y="2151"/>
                  </a:cubicBezTo>
                  <a:cubicBezTo>
                    <a:pt x="246" y="2129"/>
                    <a:pt x="246" y="2118"/>
                    <a:pt x="257" y="2095"/>
                  </a:cubicBezTo>
                  <a:cubicBezTo>
                    <a:pt x="268" y="2084"/>
                    <a:pt x="268" y="2073"/>
                    <a:pt x="268" y="2073"/>
                  </a:cubicBezTo>
                  <a:cubicBezTo>
                    <a:pt x="268" y="2073"/>
                    <a:pt x="257" y="2073"/>
                    <a:pt x="246" y="2062"/>
                  </a:cubicBezTo>
                  <a:cubicBezTo>
                    <a:pt x="235" y="2051"/>
                    <a:pt x="235" y="2017"/>
                    <a:pt x="246" y="1995"/>
                  </a:cubicBezTo>
                  <a:cubicBezTo>
                    <a:pt x="246" y="1983"/>
                    <a:pt x="246" y="1972"/>
                    <a:pt x="246" y="1972"/>
                  </a:cubicBezTo>
                  <a:cubicBezTo>
                    <a:pt x="246" y="1950"/>
                    <a:pt x="302" y="1882"/>
                    <a:pt x="335" y="1849"/>
                  </a:cubicBezTo>
                  <a:cubicBezTo>
                    <a:pt x="358" y="1838"/>
                    <a:pt x="369" y="1815"/>
                    <a:pt x="391" y="1815"/>
                  </a:cubicBezTo>
                  <a:cubicBezTo>
                    <a:pt x="403" y="1815"/>
                    <a:pt x="414" y="1826"/>
                    <a:pt x="425" y="1838"/>
                  </a:cubicBezTo>
                  <a:cubicBezTo>
                    <a:pt x="425" y="1849"/>
                    <a:pt x="436" y="1849"/>
                    <a:pt x="436" y="1849"/>
                  </a:cubicBezTo>
                  <a:cubicBezTo>
                    <a:pt x="436" y="1860"/>
                    <a:pt x="436" y="1860"/>
                    <a:pt x="448" y="1860"/>
                  </a:cubicBezTo>
                  <a:lnTo>
                    <a:pt x="448" y="1860"/>
                  </a:lnTo>
                  <a:cubicBezTo>
                    <a:pt x="459" y="1860"/>
                    <a:pt x="470" y="1860"/>
                    <a:pt x="470" y="1860"/>
                  </a:cubicBezTo>
                  <a:cubicBezTo>
                    <a:pt x="504" y="1860"/>
                    <a:pt x="526" y="1871"/>
                    <a:pt x="537" y="1894"/>
                  </a:cubicBezTo>
                  <a:lnTo>
                    <a:pt x="537" y="1894"/>
                  </a:lnTo>
                  <a:cubicBezTo>
                    <a:pt x="537" y="1894"/>
                    <a:pt x="537" y="1894"/>
                    <a:pt x="548" y="1894"/>
                  </a:cubicBezTo>
                  <a:cubicBezTo>
                    <a:pt x="559" y="1894"/>
                    <a:pt x="582" y="1882"/>
                    <a:pt x="604" y="1871"/>
                  </a:cubicBezTo>
                  <a:cubicBezTo>
                    <a:pt x="615" y="1871"/>
                    <a:pt x="615" y="1871"/>
                    <a:pt x="627" y="1860"/>
                  </a:cubicBezTo>
                  <a:cubicBezTo>
                    <a:pt x="627" y="1860"/>
                    <a:pt x="627" y="1860"/>
                    <a:pt x="638" y="1860"/>
                  </a:cubicBezTo>
                  <a:lnTo>
                    <a:pt x="627" y="1849"/>
                  </a:lnTo>
                  <a:cubicBezTo>
                    <a:pt x="627" y="1826"/>
                    <a:pt x="627" y="1826"/>
                    <a:pt x="615" y="1826"/>
                  </a:cubicBezTo>
                  <a:lnTo>
                    <a:pt x="604" y="1826"/>
                  </a:lnTo>
                  <a:lnTo>
                    <a:pt x="593" y="1826"/>
                  </a:lnTo>
                  <a:cubicBezTo>
                    <a:pt x="582" y="1826"/>
                    <a:pt x="571" y="1826"/>
                    <a:pt x="571" y="1826"/>
                  </a:cubicBezTo>
                  <a:cubicBezTo>
                    <a:pt x="548" y="1826"/>
                    <a:pt x="537" y="1815"/>
                    <a:pt x="526" y="1804"/>
                  </a:cubicBezTo>
                  <a:cubicBezTo>
                    <a:pt x="526" y="1793"/>
                    <a:pt x="515" y="1793"/>
                    <a:pt x="515" y="1793"/>
                  </a:cubicBezTo>
                  <a:cubicBezTo>
                    <a:pt x="515" y="1793"/>
                    <a:pt x="515" y="1793"/>
                    <a:pt x="504" y="1793"/>
                  </a:cubicBezTo>
                  <a:lnTo>
                    <a:pt x="504" y="1793"/>
                  </a:lnTo>
                  <a:cubicBezTo>
                    <a:pt x="492" y="1793"/>
                    <a:pt x="481" y="1793"/>
                    <a:pt x="470" y="1793"/>
                  </a:cubicBezTo>
                  <a:cubicBezTo>
                    <a:pt x="436" y="1771"/>
                    <a:pt x="414" y="1703"/>
                    <a:pt x="414" y="1669"/>
                  </a:cubicBezTo>
                  <a:cubicBezTo>
                    <a:pt x="403" y="1636"/>
                    <a:pt x="403" y="1636"/>
                    <a:pt x="391" y="1636"/>
                  </a:cubicBezTo>
                  <a:lnTo>
                    <a:pt x="380" y="1636"/>
                  </a:lnTo>
                  <a:cubicBezTo>
                    <a:pt x="380" y="1647"/>
                    <a:pt x="369" y="1647"/>
                    <a:pt x="369" y="1647"/>
                  </a:cubicBezTo>
                  <a:cubicBezTo>
                    <a:pt x="358" y="1647"/>
                    <a:pt x="335" y="1647"/>
                    <a:pt x="324" y="1625"/>
                  </a:cubicBezTo>
                  <a:cubicBezTo>
                    <a:pt x="313" y="1613"/>
                    <a:pt x="324" y="1602"/>
                    <a:pt x="324" y="1591"/>
                  </a:cubicBezTo>
                  <a:cubicBezTo>
                    <a:pt x="313" y="1591"/>
                    <a:pt x="313" y="1591"/>
                    <a:pt x="302" y="1591"/>
                  </a:cubicBezTo>
                  <a:cubicBezTo>
                    <a:pt x="302" y="1591"/>
                    <a:pt x="302" y="1591"/>
                    <a:pt x="290" y="1591"/>
                  </a:cubicBezTo>
                  <a:cubicBezTo>
                    <a:pt x="246" y="1591"/>
                    <a:pt x="246" y="1535"/>
                    <a:pt x="246" y="1513"/>
                  </a:cubicBezTo>
                  <a:cubicBezTo>
                    <a:pt x="246" y="1513"/>
                    <a:pt x="235" y="1513"/>
                    <a:pt x="235" y="1502"/>
                  </a:cubicBezTo>
                  <a:cubicBezTo>
                    <a:pt x="223" y="1502"/>
                    <a:pt x="212" y="1490"/>
                    <a:pt x="201" y="1479"/>
                  </a:cubicBezTo>
                  <a:cubicBezTo>
                    <a:pt x="201" y="1468"/>
                    <a:pt x="201" y="1468"/>
                    <a:pt x="212" y="1457"/>
                  </a:cubicBezTo>
                  <a:cubicBezTo>
                    <a:pt x="212" y="1457"/>
                    <a:pt x="212" y="1457"/>
                    <a:pt x="212" y="1445"/>
                  </a:cubicBezTo>
                  <a:cubicBezTo>
                    <a:pt x="201" y="1423"/>
                    <a:pt x="201" y="1400"/>
                    <a:pt x="223" y="1378"/>
                  </a:cubicBezTo>
                  <a:cubicBezTo>
                    <a:pt x="190" y="1378"/>
                    <a:pt x="179" y="1367"/>
                    <a:pt x="179" y="1356"/>
                  </a:cubicBezTo>
                  <a:cubicBezTo>
                    <a:pt x="167" y="1344"/>
                    <a:pt x="179" y="1322"/>
                    <a:pt x="190" y="1311"/>
                  </a:cubicBezTo>
                  <a:lnTo>
                    <a:pt x="190" y="1300"/>
                  </a:lnTo>
                  <a:lnTo>
                    <a:pt x="190" y="1300"/>
                  </a:lnTo>
                  <a:cubicBezTo>
                    <a:pt x="0" y="1076"/>
                    <a:pt x="0" y="1076"/>
                    <a:pt x="0" y="1076"/>
                  </a:cubicBezTo>
                  <a:cubicBezTo>
                    <a:pt x="313" y="751"/>
                    <a:pt x="313" y="751"/>
                    <a:pt x="313" y="751"/>
                  </a:cubicBezTo>
                  <a:cubicBezTo>
                    <a:pt x="324" y="784"/>
                    <a:pt x="324" y="784"/>
                    <a:pt x="324" y="784"/>
                  </a:cubicBezTo>
                  <a:cubicBezTo>
                    <a:pt x="324" y="784"/>
                    <a:pt x="335" y="807"/>
                    <a:pt x="346" y="851"/>
                  </a:cubicBezTo>
                  <a:lnTo>
                    <a:pt x="346" y="863"/>
                  </a:lnTo>
                  <a:lnTo>
                    <a:pt x="346" y="863"/>
                  </a:lnTo>
                  <a:cubicBezTo>
                    <a:pt x="358" y="863"/>
                    <a:pt x="358" y="840"/>
                    <a:pt x="358" y="829"/>
                  </a:cubicBezTo>
                  <a:cubicBezTo>
                    <a:pt x="358" y="818"/>
                    <a:pt x="358" y="807"/>
                    <a:pt x="358" y="795"/>
                  </a:cubicBezTo>
                  <a:cubicBezTo>
                    <a:pt x="358" y="762"/>
                    <a:pt x="391" y="751"/>
                    <a:pt x="414" y="751"/>
                  </a:cubicBezTo>
                  <a:cubicBezTo>
                    <a:pt x="414" y="661"/>
                    <a:pt x="414" y="627"/>
                    <a:pt x="414" y="616"/>
                  </a:cubicBezTo>
                  <a:cubicBezTo>
                    <a:pt x="403" y="605"/>
                    <a:pt x="403" y="605"/>
                    <a:pt x="380" y="594"/>
                  </a:cubicBezTo>
                  <a:cubicBezTo>
                    <a:pt x="369" y="582"/>
                    <a:pt x="346" y="582"/>
                    <a:pt x="335" y="571"/>
                  </a:cubicBezTo>
                  <a:lnTo>
                    <a:pt x="335" y="571"/>
                  </a:lnTo>
                  <a:lnTo>
                    <a:pt x="335" y="571"/>
                  </a:lnTo>
                  <a:cubicBezTo>
                    <a:pt x="324" y="582"/>
                    <a:pt x="324" y="582"/>
                    <a:pt x="324" y="594"/>
                  </a:cubicBezTo>
                  <a:cubicBezTo>
                    <a:pt x="313" y="616"/>
                    <a:pt x="302" y="627"/>
                    <a:pt x="279" y="627"/>
                  </a:cubicBezTo>
                  <a:cubicBezTo>
                    <a:pt x="268" y="627"/>
                    <a:pt x="257" y="627"/>
                    <a:pt x="246" y="616"/>
                  </a:cubicBezTo>
                  <a:cubicBezTo>
                    <a:pt x="223" y="582"/>
                    <a:pt x="223" y="549"/>
                    <a:pt x="246" y="527"/>
                  </a:cubicBezTo>
                  <a:cubicBezTo>
                    <a:pt x="257" y="515"/>
                    <a:pt x="257" y="482"/>
                    <a:pt x="246" y="448"/>
                  </a:cubicBezTo>
                  <a:cubicBezTo>
                    <a:pt x="246" y="426"/>
                    <a:pt x="246" y="426"/>
                    <a:pt x="246" y="426"/>
                  </a:cubicBezTo>
                  <a:cubicBezTo>
                    <a:pt x="268" y="426"/>
                    <a:pt x="268" y="426"/>
                    <a:pt x="268" y="426"/>
                  </a:cubicBezTo>
                  <a:cubicBezTo>
                    <a:pt x="279" y="426"/>
                    <a:pt x="324" y="426"/>
                    <a:pt x="335" y="414"/>
                  </a:cubicBezTo>
                  <a:cubicBezTo>
                    <a:pt x="346" y="414"/>
                    <a:pt x="358" y="392"/>
                    <a:pt x="358" y="381"/>
                  </a:cubicBezTo>
                  <a:cubicBezTo>
                    <a:pt x="369" y="358"/>
                    <a:pt x="369" y="336"/>
                    <a:pt x="391" y="325"/>
                  </a:cubicBezTo>
                  <a:cubicBezTo>
                    <a:pt x="403" y="313"/>
                    <a:pt x="459" y="302"/>
                    <a:pt x="481" y="302"/>
                  </a:cubicBezTo>
                  <a:cubicBezTo>
                    <a:pt x="481" y="123"/>
                    <a:pt x="481" y="123"/>
                    <a:pt x="481" y="123"/>
                  </a:cubicBezTo>
                  <a:cubicBezTo>
                    <a:pt x="672" y="0"/>
                    <a:pt x="672" y="0"/>
                    <a:pt x="672" y="0"/>
                  </a:cubicBezTo>
                  <a:cubicBezTo>
                    <a:pt x="672" y="33"/>
                    <a:pt x="672" y="33"/>
                    <a:pt x="672" y="33"/>
                  </a:cubicBezTo>
                  <a:cubicBezTo>
                    <a:pt x="683" y="33"/>
                    <a:pt x="683" y="56"/>
                    <a:pt x="694" y="67"/>
                  </a:cubicBezTo>
                  <a:cubicBezTo>
                    <a:pt x="705" y="67"/>
                    <a:pt x="705" y="78"/>
                    <a:pt x="717" y="78"/>
                  </a:cubicBezTo>
                  <a:cubicBezTo>
                    <a:pt x="739" y="89"/>
                    <a:pt x="761" y="100"/>
                    <a:pt x="772" y="123"/>
                  </a:cubicBezTo>
                  <a:lnTo>
                    <a:pt x="772" y="123"/>
                  </a:lnTo>
                  <a:lnTo>
                    <a:pt x="772" y="123"/>
                  </a:lnTo>
                  <a:cubicBezTo>
                    <a:pt x="784" y="100"/>
                    <a:pt x="817" y="78"/>
                    <a:pt x="817" y="78"/>
                  </a:cubicBezTo>
                  <a:cubicBezTo>
                    <a:pt x="828" y="56"/>
                    <a:pt x="828" y="56"/>
                    <a:pt x="828" y="56"/>
                  </a:cubicBezTo>
                  <a:cubicBezTo>
                    <a:pt x="851" y="78"/>
                    <a:pt x="851" y="78"/>
                    <a:pt x="851" y="78"/>
                  </a:cubicBezTo>
                  <a:cubicBezTo>
                    <a:pt x="862" y="100"/>
                    <a:pt x="884" y="123"/>
                    <a:pt x="907" y="134"/>
                  </a:cubicBezTo>
                  <a:cubicBezTo>
                    <a:pt x="918" y="145"/>
                    <a:pt x="918" y="145"/>
                    <a:pt x="918" y="145"/>
                  </a:cubicBezTo>
                  <a:cubicBezTo>
                    <a:pt x="884" y="213"/>
                    <a:pt x="884" y="213"/>
                    <a:pt x="884" y="213"/>
                  </a:cubicBezTo>
                  <a:cubicBezTo>
                    <a:pt x="873" y="213"/>
                    <a:pt x="862" y="224"/>
                    <a:pt x="862" y="235"/>
                  </a:cubicBezTo>
                  <a:cubicBezTo>
                    <a:pt x="896" y="269"/>
                    <a:pt x="907" y="280"/>
                    <a:pt x="918" y="280"/>
                  </a:cubicBezTo>
                  <a:cubicBezTo>
                    <a:pt x="929" y="280"/>
                    <a:pt x="941" y="280"/>
                    <a:pt x="952" y="291"/>
                  </a:cubicBezTo>
                  <a:cubicBezTo>
                    <a:pt x="963" y="302"/>
                    <a:pt x="963" y="325"/>
                    <a:pt x="963" y="336"/>
                  </a:cubicBezTo>
                  <a:cubicBezTo>
                    <a:pt x="963" y="347"/>
                    <a:pt x="952" y="358"/>
                    <a:pt x="952" y="369"/>
                  </a:cubicBezTo>
                  <a:cubicBezTo>
                    <a:pt x="952" y="381"/>
                    <a:pt x="952" y="392"/>
                    <a:pt x="952" y="403"/>
                  </a:cubicBezTo>
                  <a:cubicBezTo>
                    <a:pt x="952" y="403"/>
                    <a:pt x="952" y="414"/>
                    <a:pt x="952" y="426"/>
                  </a:cubicBezTo>
                  <a:cubicBezTo>
                    <a:pt x="985" y="426"/>
                    <a:pt x="985" y="471"/>
                    <a:pt x="985" y="493"/>
                  </a:cubicBezTo>
                  <a:lnTo>
                    <a:pt x="985" y="504"/>
                  </a:lnTo>
                  <a:cubicBezTo>
                    <a:pt x="985" y="515"/>
                    <a:pt x="997" y="527"/>
                    <a:pt x="1008" y="538"/>
                  </a:cubicBezTo>
                  <a:cubicBezTo>
                    <a:pt x="1019" y="549"/>
                    <a:pt x="1041" y="560"/>
                    <a:pt x="1030" y="582"/>
                  </a:cubicBezTo>
                  <a:cubicBezTo>
                    <a:pt x="1019" y="594"/>
                    <a:pt x="1008" y="605"/>
                    <a:pt x="1008" y="605"/>
                  </a:cubicBezTo>
                  <a:cubicBezTo>
                    <a:pt x="997" y="616"/>
                    <a:pt x="985" y="616"/>
                    <a:pt x="985" y="627"/>
                  </a:cubicBezTo>
                  <a:cubicBezTo>
                    <a:pt x="985" y="638"/>
                    <a:pt x="974" y="650"/>
                    <a:pt x="974" y="672"/>
                  </a:cubicBezTo>
                  <a:cubicBezTo>
                    <a:pt x="1086" y="683"/>
                    <a:pt x="1086" y="683"/>
                    <a:pt x="1086" y="683"/>
                  </a:cubicBezTo>
                  <a:cubicBezTo>
                    <a:pt x="1041" y="818"/>
                    <a:pt x="1041" y="818"/>
                    <a:pt x="1041" y="818"/>
                  </a:cubicBezTo>
                  <a:cubicBezTo>
                    <a:pt x="1120" y="818"/>
                    <a:pt x="1120" y="818"/>
                    <a:pt x="1120" y="818"/>
                  </a:cubicBezTo>
                  <a:cubicBezTo>
                    <a:pt x="1187" y="919"/>
                    <a:pt x="1187" y="919"/>
                    <a:pt x="1187" y="919"/>
                  </a:cubicBezTo>
                  <a:cubicBezTo>
                    <a:pt x="1153" y="1031"/>
                    <a:pt x="1153" y="1031"/>
                    <a:pt x="1153" y="1031"/>
                  </a:cubicBezTo>
                  <a:cubicBezTo>
                    <a:pt x="1333" y="1131"/>
                    <a:pt x="1333" y="1131"/>
                    <a:pt x="1333" y="1131"/>
                  </a:cubicBezTo>
                  <a:cubicBezTo>
                    <a:pt x="1344" y="1244"/>
                    <a:pt x="1344" y="1244"/>
                    <a:pt x="1344" y="1244"/>
                  </a:cubicBezTo>
                  <a:cubicBezTo>
                    <a:pt x="1344" y="1255"/>
                    <a:pt x="1355" y="1255"/>
                    <a:pt x="1355" y="1255"/>
                  </a:cubicBezTo>
                  <a:cubicBezTo>
                    <a:pt x="1355" y="1255"/>
                    <a:pt x="1355" y="1255"/>
                    <a:pt x="1366" y="1244"/>
                  </a:cubicBezTo>
                  <a:cubicBezTo>
                    <a:pt x="1366" y="1233"/>
                    <a:pt x="1389" y="1233"/>
                    <a:pt x="1400" y="1233"/>
                  </a:cubicBezTo>
                  <a:cubicBezTo>
                    <a:pt x="1411" y="1233"/>
                    <a:pt x="1422" y="1233"/>
                    <a:pt x="1434" y="1244"/>
                  </a:cubicBezTo>
                  <a:cubicBezTo>
                    <a:pt x="1434" y="1244"/>
                    <a:pt x="1434" y="1255"/>
                    <a:pt x="1445" y="1255"/>
                  </a:cubicBezTo>
                  <a:cubicBezTo>
                    <a:pt x="1456" y="1277"/>
                    <a:pt x="1467" y="1289"/>
                    <a:pt x="1490" y="1289"/>
                  </a:cubicBezTo>
                  <a:cubicBezTo>
                    <a:pt x="1490" y="1289"/>
                    <a:pt x="1501" y="1289"/>
                    <a:pt x="1512" y="1289"/>
                  </a:cubicBezTo>
                  <a:cubicBezTo>
                    <a:pt x="1523" y="1277"/>
                    <a:pt x="1535" y="1266"/>
                    <a:pt x="1557" y="1266"/>
                  </a:cubicBezTo>
                  <a:cubicBezTo>
                    <a:pt x="1568" y="1266"/>
                    <a:pt x="1568" y="1266"/>
                    <a:pt x="1579" y="1266"/>
                  </a:cubicBezTo>
                  <a:cubicBezTo>
                    <a:pt x="1590" y="1255"/>
                    <a:pt x="1602" y="1255"/>
                    <a:pt x="1613" y="1255"/>
                  </a:cubicBezTo>
                  <a:cubicBezTo>
                    <a:pt x="1624" y="1255"/>
                    <a:pt x="1635" y="1255"/>
                    <a:pt x="1635" y="1255"/>
                  </a:cubicBezTo>
                  <a:cubicBezTo>
                    <a:pt x="1680" y="1266"/>
                    <a:pt x="1703" y="1266"/>
                    <a:pt x="1703" y="1266"/>
                  </a:cubicBezTo>
                  <a:cubicBezTo>
                    <a:pt x="1725" y="1266"/>
                    <a:pt x="1725" y="1266"/>
                    <a:pt x="1725" y="1266"/>
                  </a:cubicBezTo>
                  <a:cubicBezTo>
                    <a:pt x="1725" y="1289"/>
                    <a:pt x="1725" y="1289"/>
                    <a:pt x="1725" y="1289"/>
                  </a:cubicBezTo>
                  <a:cubicBezTo>
                    <a:pt x="1736" y="1613"/>
                    <a:pt x="1736" y="1613"/>
                    <a:pt x="1736" y="1613"/>
                  </a:cubicBezTo>
                  <a:cubicBezTo>
                    <a:pt x="1759" y="1625"/>
                    <a:pt x="1792" y="1625"/>
                    <a:pt x="1815" y="1625"/>
                  </a:cubicBezTo>
                  <a:cubicBezTo>
                    <a:pt x="1826" y="1625"/>
                    <a:pt x="1837" y="1636"/>
                    <a:pt x="1837" y="1647"/>
                  </a:cubicBezTo>
                  <a:cubicBezTo>
                    <a:pt x="1848" y="1658"/>
                    <a:pt x="1837" y="1681"/>
                    <a:pt x="1826" y="1703"/>
                  </a:cubicBezTo>
                  <a:lnTo>
                    <a:pt x="1815" y="1714"/>
                  </a:lnTo>
                  <a:cubicBezTo>
                    <a:pt x="1804" y="1737"/>
                    <a:pt x="1781" y="1748"/>
                    <a:pt x="1759" y="1748"/>
                  </a:cubicBezTo>
                  <a:lnTo>
                    <a:pt x="1748" y="1748"/>
                  </a:lnTo>
                  <a:cubicBezTo>
                    <a:pt x="1703" y="1782"/>
                    <a:pt x="1546" y="1927"/>
                    <a:pt x="1523" y="1950"/>
                  </a:cubicBezTo>
                  <a:cubicBezTo>
                    <a:pt x="1501" y="1972"/>
                    <a:pt x="1467" y="1983"/>
                    <a:pt x="1445" y="1983"/>
                  </a:cubicBezTo>
                  <a:cubicBezTo>
                    <a:pt x="1434" y="1983"/>
                    <a:pt x="1422" y="1972"/>
                    <a:pt x="1411" y="1972"/>
                  </a:cubicBezTo>
                  <a:cubicBezTo>
                    <a:pt x="1411" y="1983"/>
                    <a:pt x="1400" y="1983"/>
                    <a:pt x="1400" y="1983"/>
                  </a:cubicBezTo>
                  <a:cubicBezTo>
                    <a:pt x="1389" y="1983"/>
                    <a:pt x="1389" y="1983"/>
                    <a:pt x="1389" y="1983"/>
                  </a:cubicBezTo>
                  <a:lnTo>
                    <a:pt x="1389" y="1983"/>
                  </a:lnTo>
                  <a:cubicBezTo>
                    <a:pt x="1389" y="2006"/>
                    <a:pt x="1366" y="2039"/>
                    <a:pt x="1344" y="2051"/>
                  </a:cubicBezTo>
                  <a:cubicBezTo>
                    <a:pt x="1355" y="2062"/>
                    <a:pt x="1366" y="2073"/>
                    <a:pt x="1377" y="2084"/>
                  </a:cubicBezTo>
                  <a:cubicBezTo>
                    <a:pt x="1389" y="2107"/>
                    <a:pt x="1366" y="2129"/>
                    <a:pt x="1366" y="2140"/>
                  </a:cubicBezTo>
                  <a:cubicBezTo>
                    <a:pt x="1355" y="2151"/>
                    <a:pt x="1333" y="2162"/>
                    <a:pt x="1333" y="2162"/>
                  </a:cubicBezTo>
                  <a:cubicBezTo>
                    <a:pt x="1333" y="2162"/>
                    <a:pt x="1333" y="2162"/>
                    <a:pt x="1322" y="2162"/>
                  </a:cubicBezTo>
                  <a:lnTo>
                    <a:pt x="1322" y="2162"/>
                  </a:lnTo>
                  <a:cubicBezTo>
                    <a:pt x="1310" y="2196"/>
                    <a:pt x="1288" y="2196"/>
                    <a:pt x="1277" y="2196"/>
                  </a:cubicBezTo>
                  <a:cubicBezTo>
                    <a:pt x="1266" y="2196"/>
                    <a:pt x="1254" y="2196"/>
                    <a:pt x="1243" y="2185"/>
                  </a:cubicBezTo>
                  <a:lnTo>
                    <a:pt x="1243" y="2185"/>
                  </a:lnTo>
                  <a:cubicBezTo>
                    <a:pt x="1243" y="2185"/>
                    <a:pt x="1243" y="2185"/>
                    <a:pt x="1232" y="2185"/>
                  </a:cubicBezTo>
                  <a:cubicBezTo>
                    <a:pt x="1232" y="2207"/>
                    <a:pt x="1221" y="2252"/>
                    <a:pt x="1187" y="2252"/>
                  </a:cubicBezTo>
                  <a:cubicBezTo>
                    <a:pt x="1176" y="2252"/>
                    <a:pt x="1165" y="2252"/>
                    <a:pt x="1165" y="2241"/>
                  </a:cubicBezTo>
                  <a:cubicBezTo>
                    <a:pt x="1165" y="2241"/>
                    <a:pt x="1165" y="2241"/>
                    <a:pt x="1153" y="2241"/>
                  </a:cubicBezTo>
                  <a:cubicBezTo>
                    <a:pt x="1153" y="2241"/>
                    <a:pt x="1153" y="2252"/>
                    <a:pt x="1142" y="2264"/>
                  </a:cubicBezTo>
                  <a:cubicBezTo>
                    <a:pt x="1131" y="2308"/>
                    <a:pt x="1053" y="2308"/>
                    <a:pt x="1041" y="2308"/>
                  </a:cubicBezTo>
                  <a:cubicBezTo>
                    <a:pt x="1041" y="2308"/>
                    <a:pt x="1030" y="2308"/>
                    <a:pt x="1019" y="2308"/>
                  </a:cubicBezTo>
                  <a:cubicBezTo>
                    <a:pt x="1019" y="2308"/>
                    <a:pt x="1019" y="2331"/>
                    <a:pt x="1019" y="2364"/>
                  </a:cubicBezTo>
                  <a:cubicBezTo>
                    <a:pt x="1030" y="2387"/>
                    <a:pt x="1041" y="2409"/>
                    <a:pt x="1064" y="2420"/>
                  </a:cubicBezTo>
                  <a:cubicBezTo>
                    <a:pt x="1064" y="2431"/>
                    <a:pt x="1064" y="2431"/>
                    <a:pt x="1075" y="2431"/>
                  </a:cubicBezTo>
                  <a:cubicBezTo>
                    <a:pt x="1086" y="2454"/>
                    <a:pt x="1086" y="2488"/>
                    <a:pt x="1086" y="2621"/>
                  </a:cubicBezTo>
                  <a:cubicBezTo>
                    <a:pt x="1086" y="2632"/>
                    <a:pt x="1086" y="2632"/>
                    <a:pt x="1086" y="2632"/>
                  </a:cubicBezTo>
                  <a:cubicBezTo>
                    <a:pt x="1086" y="2643"/>
                    <a:pt x="1086" y="2655"/>
                    <a:pt x="1097" y="2655"/>
                  </a:cubicBezTo>
                  <a:cubicBezTo>
                    <a:pt x="1097" y="2666"/>
                    <a:pt x="1097" y="2666"/>
                    <a:pt x="1097" y="2666"/>
                  </a:cubicBezTo>
                  <a:cubicBezTo>
                    <a:pt x="1097" y="2677"/>
                    <a:pt x="1097" y="2677"/>
                    <a:pt x="1097" y="2677"/>
                  </a:cubicBezTo>
                  <a:cubicBezTo>
                    <a:pt x="1097" y="2699"/>
                    <a:pt x="1097" y="2699"/>
                    <a:pt x="1097" y="2699"/>
                  </a:cubicBezTo>
                  <a:cubicBezTo>
                    <a:pt x="1075" y="2699"/>
                    <a:pt x="1075" y="2699"/>
                    <a:pt x="1075" y="2699"/>
                  </a:cubicBezTo>
                  <a:cubicBezTo>
                    <a:pt x="1097" y="2699"/>
                    <a:pt x="1097" y="2699"/>
                    <a:pt x="1097" y="2699"/>
                  </a:cubicBezTo>
                  <a:lnTo>
                    <a:pt x="1097" y="2699"/>
                  </a:lnTo>
                  <a:cubicBezTo>
                    <a:pt x="1097" y="2711"/>
                    <a:pt x="1120" y="2744"/>
                    <a:pt x="1165" y="2778"/>
                  </a:cubicBezTo>
                  <a:cubicBezTo>
                    <a:pt x="1187" y="2789"/>
                    <a:pt x="1187" y="2812"/>
                    <a:pt x="1187" y="2812"/>
                  </a:cubicBezTo>
                  <a:cubicBezTo>
                    <a:pt x="1176" y="2845"/>
                    <a:pt x="1142" y="2868"/>
                    <a:pt x="1075" y="2890"/>
                  </a:cubicBezTo>
                  <a:cubicBezTo>
                    <a:pt x="1041" y="2890"/>
                    <a:pt x="1008" y="2890"/>
                    <a:pt x="985" y="2890"/>
                  </a:cubicBezTo>
                  <a:cubicBezTo>
                    <a:pt x="974" y="2890"/>
                    <a:pt x="963" y="2890"/>
                    <a:pt x="952" y="2890"/>
                  </a:cubicBezTo>
                  <a:cubicBezTo>
                    <a:pt x="952" y="2890"/>
                    <a:pt x="941" y="2890"/>
                    <a:pt x="929" y="2890"/>
                  </a:cubicBezTo>
                  <a:cubicBezTo>
                    <a:pt x="907" y="2890"/>
                    <a:pt x="907" y="2901"/>
                    <a:pt x="896" y="2901"/>
                  </a:cubicBezTo>
                  <a:cubicBezTo>
                    <a:pt x="884" y="2912"/>
                    <a:pt x="873" y="3025"/>
                    <a:pt x="873" y="3081"/>
                  </a:cubicBezTo>
                  <a:cubicBezTo>
                    <a:pt x="884" y="3114"/>
                    <a:pt x="873" y="3137"/>
                    <a:pt x="862" y="3148"/>
                  </a:cubicBezTo>
                  <a:cubicBezTo>
                    <a:pt x="851" y="3159"/>
                    <a:pt x="840" y="3170"/>
                    <a:pt x="817" y="3159"/>
                  </a:cubicBezTo>
                  <a:cubicBezTo>
                    <a:pt x="817" y="3159"/>
                    <a:pt x="806" y="3159"/>
                    <a:pt x="795" y="3159"/>
                  </a:cubicBezTo>
                  <a:cubicBezTo>
                    <a:pt x="784" y="3159"/>
                    <a:pt x="772" y="3159"/>
                    <a:pt x="772" y="3159"/>
                  </a:cubicBezTo>
                  <a:cubicBezTo>
                    <a:pt x="772" y="3170"/>
                    <a:pt x="761" y="3192"/>
                    <a:pt x="761" y="3215"/>
                  </a:cubicBezTo>
                  <a:cubicBezTo>
                    <a:pt x="750" y="3249"/>
                    <a:pt x="750" y="3271"/>
                    <a:pt x="739" y="3282"/>
                  </a:cubicBezTo>
                  <a:cubicBezTo>
                    <a:pt x="728" y="3294"/>
                    <a:pt x="717" y="3305"/>
                    <a:pt x="705" y="3305"/>
                  </a:cubicBezTo>
                  <a:lnTo>
                    <a:pt x="705" y="3305"/>
                  </a:lnTo>
                  <a:cubicBezTo>
                    <a:pt x="683" y="3305"/>
                    <a:pt x="660" y="3294"/>
                    <a:pt x="638" y="3271"/>
                  </a:cubicBezTo>
                  <a:cubicBezTo>
                    <a:pt x="638" y="3271"/>
                    <a:pt x="638" y="3271"/>
                    <a:pt x="638" y="3282"/>
                  </a:cubicBezTo>
                  <a:cubicBezTo>
                    <a:pt x="638" y="3294"/>
                    <a:pt x="638" y="3294"/>
                    <a:pt x="638" y="3305"/>
                  </a:cubicBezTo>
                  <a:cubicBezTo>
                    <a:pt x="638" y="3338"/>
                    <a:pt x="627" y="3361"/>
                    <a:pt x="582" y="3361"/>
                  </a:cubicBezTo>
                  <a:cubicBezTo>
                    <a:pt x="571" y="3361"/>
                    <a:pt x="571" y="3361"/>
                    <a:pt x="559" y="3361"/>
                  </a:cubicBezTo>
                  <a:close/>
                  <a:moveTo>
                    <a:pt x="559" y="3316"/>
                  </a:moveTo>
                  <a:lnTo>
                    <a:pt x="559" y="3316"/>
                  </a:lnTo>
                  <a:cubicBezTo>
                    <a:pt x="571" y="3316"/>
                    <a:pt x="571" y="3316"/>
                    <a:pt x="571" y="3316"/>
                  </a:cubicBezTo>
                  <a:cubicBezTo>
                    <a:pt x="582" y="3316"/>
                    <a:pt x="593" y="3316"/>
                    <a:pt x="593" y="3316"/>
                  </a:cubicBezTo>
                  <a:lnTo>
                    <a:pt x="593" y="3305"/>
                  </a:lnTo>
                  <a:cubicBezTo>
                    <a:pt x="593" y="3294"/>
                    <a:pt x="593" y="3294"/>
                    <a:pt x="593" y="3282"/>
                  </a:cubicBezTo>
                  <a:cubicBezTo>
                    <a:pt x="593" y="3260"/>
                    <a:pt x="593" y="3237"/>
                    <a:pt x="604" y="3226"/>
                  </a:cubicBezTo>
                  <a:cubicBezTo>
                    <a:pt x="615" y="3226"/>
                    <a:pt x="627" y="3215"/>
                    <a:pt x="638" y="3215"/>
                  </a:cubicBezTo>
                  <a:cubicBezTo>
                    <a:pt x="649" y="3215"/>
                    <a:pt x="660" y="3226"/>
                    <a:pt x="672" y="3237"/>
                  </a:cubicBezTo>
                  <a:cubicBezTo>
                    <a:pt x="683" y="3249"/>
                    <a:pt x="694" y="3260"/>
                    <a:pt x="705" y="3260"/>
                  </a:cubicBezTo>
                  <a:cubicBezTo>
                    <a:pt x="705" y="3282"/>
                    <a:pt x="705" y="3282"/>
                    <a:pt x="705" y="3282"/>
                  </a:cubicBezTo>
                  <a:cubicBezTo>
                    <a:pt x="705" y="3260"/>
                    <a:pt x="705" y="3260"/>
                    <a:pt x="705" y="3260"/>
                  </a:cubicBezTo>
                  <a:cubicBezTo>
                    <a:pt x="705" y="3249"/>
                    <a:pt x="717" y="3226"/>
                    <a:pt x="717" y="3204"/>
                  </a:cubicBezTo>
                  <a:cubicBezTo>
                    <a:pt x="728" y="3170"/>
                    <a:pt x="728" y="3148"/>
                    <a:pt x="739" y="3137"/>
                  </a:cubicBezTo>
                  <a:cubicBezTo>
                    <a:pt x="750" y="3125"/>
                    <a:pt x="772" y="3114"/>
                    <a:pt x="795" y="3114"/>
                  </a:cubicBezTo>
                  <a:cubicBezTo>
                    <a:pt x="806" y="3114"/>
                    <a:pt x="817" y="3114"/>
                    <a:pt x="828" y="3114"/>
                  </a:cubicBezTo>
                  <a:cubicBezTo>
                    <a:pt x="828" y="3114"/>
                    <a:pt x="828" y="3103"/>
                    <a:pt x="828" y="3081"/>
                  </a:cubicBezTo>
                  <a:cubicBezTo>
                    <a:pt x="828" y="3069"/>
                    <a:pt x="828" y="2890"/>
                    <a:pt x="873" y="2856"/>
                  </a:cubicBezTo>
                  <a:cubicBezTo>
                    <a:pt x="896" y="2845"/>
                    <a:pt x="918" y="2845"/>
                    <a:pt x="963" y="2845"/>
                  </a:cubicBezTo>
                  <a:cubicBezTo>
                    <a:pt x="963" y="2845"/>
                    <a:pt x="974" y="2856"/>
                    <a:pt x="985" y="2856"/>
                  </a:cubicBezTo>
                  <a:cubicBezTo>
                    <a:pt x="1008" y="2856"/>
                    <a:pt x="1041" y="2845"/>
                    <a:pt x="1064" y="2845"/>
                  </a:cubicBezTo>
                  <a:cubicBezTo>
                    <a:pt x="1109" y="2834"/>
                    <a:pt x="1131" y="2812"/>
                    <a:pt x="1142" y="2812"/>
                  </a:cubicBezTo>
                  <a:cubicBezTo>
                    <a:pt x="1109" y="2789"/>
                    <a:pt x="1064" y="2744"/>
                    <a:pt x="1053" y="2711"/>
                  </a:cubicBezTo>
                  <a:cubicBezTo>
                    <a:pt x="1053" y="2711"/>
                    <a:pt x="1053" y="2711"/>
                    <a:pt x="1053" y="2699"/>
                  </a:cubicBezTo>
                  <a:lnTo>
                    <a:pt x="1053" y="2699"/>
                  </a:lnTo>
                  <a:lnTo>
                    <a:pt x="1053" y="2699"/>
                  </a:lnTo>
                  <a:cubicBezTo>
                    <a:pt x="1053" y="2677"/>
                    <a:pt x="1053" y="2677"/>
                    <a:pt x="1053" y="2677"/>
                  </a:cubicBezTo>
                  <a:lnTo>
                    <a:pt x="1053" y="2677"/>
                  </a:lnTo>
                  <a:cubicBezTo>
                    <a:pt x="1053" y="2666"/>
                    <a:pt x="1053" y="2666"/>
                    <a:pt x="1053" y="2666"/>
                  </a:cubicBezTo>
                  <a:cubicBezTo>
                    <a:pt x="1053" y="2655"/>
                    <a:pt x="1053" y="2643"/>
                    <a:pt x="1053" y="2643"/>
                  </a:cubicBezTo>
                  <a:cubicBezTo>
                    <a:pt x="1053" y="2621"/>
                    <a:pt x="1053" y="2621"/>
                    <a:pt x="1053" y="2621"/>
                  </a:cubicBezTo>
                  <a:cubicBezTo>
                    <a:pt x="1041" y="2577"/>
                    <a:pt x="1041" y="2476"/>
                    <a:pt x="1041" y="2465"/>
                  </a:cubicBezTo>
                  <a:cubicBezTo>
                    <a:pt x="1030" y="2465"/>
                    <a:pt x="1030" y="2454"/>
                    <a:pt x="1030" y="2454"/>
                  </a:cubicBezTo>
                  <a:cubicBezTo>
                    <a:pt x="1008" y="2431"/>
                    <a:pt x="985" y="2409"/>
                    <a:pt x="974" y="2364"/>
                  </a:cubicBezTo>
                  <a:cubicBezTo>
                    <a:pt x="963" y="2320"/>
                    <a:pt x="963" y="2286"/>
                    <a:pt x="985" y="2264"/>
                  </a:cubicBezTo>
                  <a:cubicBezTo>
                    <a:pt x="985" y="2252"/>
                    <a:pt x="1008" y="2252"/>
                    <a:pt x="1019" y="2264"/>
                  </a:cubicBezTo>
                  <a:cubicBezTo>
                    <a:pt x="1030" y="2264"/>
                    <a:pt x="1041" y="2264"/>
                    <a:pt x="1041" y="2264"/>
                  </a:cubicBezTo>
                  <a:cubicBezTo>
                    <a:pt x="1075" y="2264"/>
                    <a:pt x="1097" y="2252"/>
                    <a:pt x="1097" y="2252"/>
                  </a:cubicBezTo>
                  <a:cubicBezTo>
                    <a:pt x="1120" y="2219"/>
                    <a:pt x="1131" y="2196"/>
                    <a:pt x="1153" y="2196"/>
                  </a:cubicBezTo>
                  <a:cubicBezTo>
                    <a:pt x="1165" y="2196"/>
                    <a:pt x="1176" y="2196"/>
                    <a:pt x="1187" y="2207"/>
                  </a:cubicBezTo>
                  <a:cubicBezTo>
                    <a:pt x="1187" y="2196"/>
                    <a:pt x="1198" y="2185"/>
                    <a:pt x="1198" y="2162"/>
                  </a:cubicBezTo>
                  <a:cubicBezTo>
                    <a:pt x="1198" y="2129"/>
                    <a:pt x="1221" y="2129"/>
                    <a:pt x="1221" y="2129"/>
                  </a:cubicBezTo>
                  <a:cubicBezTo>
                    <a:pt x="1232" y="2129"/>
                    <a:pt x="1254" y="2140"/>
                    <a:pt x="1266" y="2151"/>
                  </a:cubicBezTo>
                  <a:lnTo>
                    <a:pt x="1266" y="2151"/>
                  </a:lnTo>
                  <a:cubicBezTo>
                    <a:pt x="1277" y="2151"/>
                    <a:pt x="1277" y="2151"/>
                    <a:pt x="1277" y="2151"/>
                  </a:cubicBezTo>
                  <a:cubicBezTo>
                    <a:pt x="1277" y="2151"/>
                    <a:pt x="1277" y="2151"/>
                    <a:pt x="1288" y="2140"/>
                  </a:cubicBezTo>
                  <a:cubicBezTo>
                    <a:pt x="1299" y="2118"/>
                    <a:pt x="1310" y="2118"/>
                    <a:pt x="1322" y="2118"/>
                  </a:cubicBezTo>
                  <a:lnTo>
                    <a:pt x="1333" y="2118"/>
                  </a:lnTo>
                  <a:lnTo>
                    <a:pt x="1333" y="2118"/>
                  </a:lnTo>
                  <a:cubicBezTo>
                    <a:pt x="1333" y="2107"/>
                    <a:pt x="1333" y="2095"/>
                    <a:pt x="1333" y="2095"/>
                  </a:cubicBezTo>
                  <a:lnTo>
                    <a:pt x="1333" y="2095"/>
                  </a:lnTo>
                  <a:cubicBezTo>
                    <a:pt x="1333" y="2095"/>
                    <a:pt x="1333" y="2095"/>
                    <a:pt x="1322" y="2095"/>
                  </a:cubicBezTo>
                  <a:cubicBezTo>
                    <a:pt x="1288" y="2084"/>
                    <a:pt x="1288" y="2062"/>
                    <a:pt x="1288" y="2051"/>
                  </a:cubicBezTo>
                  <a:cubicBezTo>
                    <a:pt x="1288" y="2039"/>
                    <a:pt x="1299" y="2017"/>
                    <a:pt x="1322" y="2017"/>
                  </a:cubicBezTo>
                  <a:cubicBezTo>
                    <a:pt x="1333" y="2017"/>
                    <a:pt x="1344" y="1995"/>
                    <a:pt x="1355" y="1972"/>
                  </a:cubicBezTo>
                  <a:cubicBezTo>
                    <a:pt x="1355" y="1950"/>
                    <a:pt x="1366" y="1950"/>
                    <a:pt x="1377" y="1938"/>
                  </a:cubicBezTo>
                  <a:lnTo>
                    <a:pt x="1377" y="1938"/>
                  </a:lnTo>
                  <a:lnTo>
                    <a:pt x="1377" y="1938"/>
                  </a:lnTo>
                  <a:cubicBezTo>
                    <a:pt x="1389" y="1916"/>
                    <a:pt x="1400" y="1916"/>
                    <a:pt x="1411" y="1916"/>
                  </a:cubicBezTo>
                  <a:cubicBezTo>
                    <a:pt x="1434" y="1916"/>
                    <a:pt x="1445" y="1927"/>
                    <a:pt x="1445" y="1938"/>
                  </a:cubicBezTo>
                  <a:cubicBezTo>
                    <a:pt x="1456" y="1938"/>
                    <a:pt x="1479" y="1938"/>
                    <a:pt x="1490" y="1916"/>
                  </a:cubicBezTo>
                  <a:cubicBezTo>
                    <a:pt x="1523" y="1894"/>
                    <a:pt x="1725" y="1703"/>
                    <a:pt x="1725" y="1703"/>
                  </a:cubicBezTo>
                  <a:cubicBezTo>
                    <a:pt x="1736" y="1692"/>
                    <a:pt x="1736" y="1692"/>
                    <a:pt x="1736" y="1692"/>
                  </a:cubicBezTo>
                  <a:cubicBezTo>
                    <a:pt x="1748" y="1703"/>
                    <a:pt x="1748" y="1703"/>
                    <a:pt x="1748" y="1703"/>
                  </a:cubicBezTo>
                  <a:lnTo>
                    <a:pt x="1748" y="1703"/>
                  </a:lnTo>
                  <a:lnTo>
                    <a:pt x="1759" y="1703"/>
                  </a:lnTo>
                  <a:cubicBezTo>
                    <a:pt x="1770" y="1703"/>
                    <a:pt x="1770" y="1703"/>
                    <a:pt x="1781" y="1692"/>
                  </a:cubicBezTo>
                  <a:cubicBezTo>
                    <a:pt x="1781" y="1692"/>
                    <a:pt x="1781" y="1681"/>
                    <a:pt x="1792" y="1681"/>
                  </a:cubicBezTo>
                  <a:cubicBezTo>
                    <a:pt x="1792" y="1669"/>
                    <a:pt x="1792" y="1669"/>
                    <a:pt x="1792" y="1669"/>
                  </a:cubicBezTo>
                  <a:cubicBezTo>
                    <a:pt x="1759" y="1669"/>
                    <a:pt x="1714" y="1658"/>
                    <a:pt x="1714" y="1658"/>
                  </a:cubicBezTo>
                  <a:cubicBezTo>
                    <a:pt x="1703" y="1658"/>
                    <a:pt x="1703" y="1658"/>
                    <a:pt x="1703" y="1658"/>
                  </a:cubicBezTo>
                  <a:cubicBezTo>
                    <a:pt x="1691" y="1311"/>
                    <a:pt x="1691" y="1311"/>
                    <a:pt x="1691" y="1311"/>
                  </a:cubicBezTo>
                  <a:cubicBezTo>
                    <a:pt x="1669" y="1311"/>
                    <a:pt x="1646" y="1300"/>
                    <a:pt x="1624" y="1300"/>
                  </a:cubicBezTo>
                  <a:lnTo>
                    <a:pt x="1613" y="1300"/>
                  </a:lnTo>
                  <a:lnTo>
                    <a:pt x="1602" y="1300"/>
                  </a:lnTo>
                  <a:cubicBezTo>
                    <a:pt x="1590" y="1300"/>
                    <a:pt x="1579" y="1311"/>
                    <a:pt x="1557" y="1311"/>
                  </a:cubicBezTo>
                  <a:cubicBezTo>
                    <a:pt x="1546" y="1311"/>
                    <a:pt x="1546" y="1322"/>
                    <a:pt x="1535" y="1322"/>
                  </a:cubicBezTo>
                  <a:cubicBezTo>
                    <a:pt x="1523" y="1333"/>
                    <a:pt x="1512" y="1333"/>
                    <a:pt x="1490" y="1333"/>
                  </a:cubicBezTo>
                  <a:lnTo>
                    <a:pt x="1479" y="1333"/>
                  </a:lnTo>
                  <a:cubicBezTo>
                    <a:pt x="1445" y="1322"/>
                    <a:pt x="1422" y="1300"/>
                    <a:pt x="1411" y="1289"/>
                  </a:cubicBezTo>
                  <a:cubicBezTo>
                    <a:pt x="1400" y="1277"/>
                    <a:pt x="1400" y="1277"/>
                    <a:pt x="1400" y="1277"/>
                  </a:cubicBezTo>
                  <a:lnTo>
                    <a:pt x="1400" y="1277"/>
                  </a:lnTo>
                  <a:lnTo>
                    <a:pt x="1400" y="1277"/>
                  </a:lnTo>
                  <a:lnTo>
                    <a:pt x="1400" y="1277"/>
                  </a:lnTo>
                  <a:cubicBezTo>
                    <a:pt x="1400" y="1289"/>
                    <a:pt x="1400" y="1300"/>
                    <a:pt x="1389" y="1300"/>
                  </a:cubicBezTo>
                  <a:cubicBezTo>
                    <a:pt x="1389" y="1311"/>
                    <a:pt x="1377" y="1311"/>
                    <a:pt x="1377" y="1311"/>
                  </a:cubicBezTo>
                  <a:cubicBezTo>
                    <a:pt x="1355" y="1311"/>
                    <a:pt x="1333" y="1289"/>
                    <a:pt x="1310" y="1277"/>
                  </a:cubicBezTo>
                  <a:cubicBezTo>
                    <a:pt x="1299" y="1266"/>
                    <a:pt x="1299" y="1266"/>
                    <a:pt x="1299" y="1266"/>
                  </a:cubicBezTo>
                  <a:cubicBezTo>
                    <a:pt x="1288" y="1154"/>
                    <a:pt x="1288" y="1154"/>
                    <a:pt x="1288" y="1154"/>
                  </a:cubicBezTo>
                  <a:cubicBezTo>
                    <a:pt x="1097" y="1053"/>
                    <a:pt x="1097" y="1053"/>
                    <a:pt x="1097" y="1053"/>
                  </a:cubicBezTo>
                  <a:cubicBezTo>
                    <a:pt x="1142" y="930"/>
                    <a:pt x="1142" y="930"/>
                    <a:pt x="1142" y="930"/>
                  </a:cubicBezTo>
                  <a:cubicBezTo>
                    <a:pt x="1097" y="863"/>
                    <a:pt x="1097" y="863"/>
                    <a:pt x="1097" y="863"/>
                  </a:cubicBezTo>
                  <a:cubicBezTo>
                    <a:pt x="985" y="851"/>
                    <a:pt x="985" y="851"/>
                    <a:pt x="985" y="851"/>
                  </a:cubicBezTo>
                  <a:cubicBezTo>
                    <a:pt x="1019" y="717"/>
                    <a:pt x="1019" y="717"/>
                    <a:pt x="1019" y="717"/>
                  </a:cubicBezTo>
                  <a:cubicBezTo>
                    <a:pt x="918" y="706"/>
                    <a:pt x="918" y="706"/>
                    <a:pt x="918" y="706"/>
                  </a:cubicBezTo>
                  <a:cubicBezTo>
                    <a:pt x="918" y="683"/>
                    <a:pt x="918" y="683"/>
                    <a:pt x="918" y="683"/>
                  </a:cubicBezTo>
                  <a:cubicBezTo>
                    <a:pt x="929" y="672"/>
                    <a:pt x="941" y="638"/>
                    <a:pt x="941" y="616"/>
                  </a:cubicBezTo>
                  <a:cubicBezTo>
                    <a:pt x="952" y="594"/>
                    <a:pt x="963" y="582"/>
                    <a:pt x="974" y="571"/>
                  </a:cubicBezTo>
                  <a:lnTo>
                    <a:pt x="985" y="571"/>
                  </a:lnTo>
                  <a:cubicBezTo>
                    <a:pt x="974" y="571"/>
                    <a:pt x="974" y="571"/>
                    <a:pt x="974" y="560"/>
                  </a:cubicBezTo>
                  <a:cubicBezTo>
                    <a:pt x="963" y="549"/>
                    <a:pt x="941" y="527"/>
                    <a:pt x="941" y="504"/>
                  </a:cubicBezTo>
                  <a:lnTo>
                    <a:pt x="941" y="493"/>
                  </a:lnTo>
                  <a:cubicBezTo>
                    <a:pt x="941" y="482"/>
                    <a:pt x="941" y="471"/>
                    <a:pt x="941" y="459"/>
                  </a:cubicBezTo>
                  <a:cubicBezTo>
                    <a:pt x="941" y="471"/>
                    <a:pt x="941" y="459"/>
                    <a:pt x="941" y="459"/>
                  </a:cubicBezTo>
                  <a:cubicBezTo>
                    <a:pt x="929" y="459"/>
                    <a:pt x="918" y="459"/>
                    <a:pt x="907" y="448"/>
                  </a:cubicBezTo>
                  <a:cubicBezTo>
                    <a:pt x="896" y="437"/>
                    <a:pt x="907" y="414"/>
                    <a:pt x="907" y="392"/>
                  </a:cubicBezTo>
                  <a:cubicBezTo>
                    <a:pt x="907" y="381"/>
                    <a:pt x="907" y="369"/>
                    <a:pt x="907" y="358"/>
                  </a:cubicBezTo>
                  <a:cubicBezTo>
                    <a:pt x="918" y="347"/>
                    <a:pt x="918" y="347"/>
                    <a:pt x="918" y="336"/>
                  </a:cubicBezTo>
                  <a:lnTo>
                    <a:pt x="918" y="325"/>
                  </a:lnTo>
                  <a:cubicBezTo>
                    <a:pt x="884" y="325"/>
                    <a:pt x="851" y="291"/>
                    <a:pt x="828" y="258"/>
                  </a:cubicBezTo>
                  <a:lnTo>
                    <a:pt x="828" y="258"/>
                  </a:lnTo>
                  <a:cubicBezTo>
                    <a:pt x="806" y="235"/>
                    <a:pt x="828" y="202"/>
                    <a:pt x="851" y="179"/>
                  </a:cubicBezTo>
                  <a:cubicBezTo>
                    <a:pt x="862" y="157"/>
                    <a:pt x="862" y="157"/>
                    <a:pt x="862" y="157"/>
                  </a:cubicBezTo>
                  <a:cubicBezTo>
                    <a:pt x="851" y="145"/>
                    <a:pt x="840" y="134"/>
                    <a:pt x="828" y="123"/>
                  </a:cubicBezTo>
                  <a:cubicBezTo>
                    <a:pt x="817" y="134"/>
                    <a:pt x="817" y="145"/>
                    <a:pt x="817" y="145"/>
                  </a:cubicBezTo>
                  <a:cubicBezTo>
                    <a:pt x="806" y="157"/>
                    <a:pt x="795" y="168"/>
                    <a:pt x="772" y="168"/>
                  </a:cubicBezTo>
                  <a:cubicBezTo>
                    <a:pt x="761" y="168"/>
                    <a:pt x="739" y="157"/>
                    <a:pt x="739" y="145"/>
                  </a:cubicBezTo>
                  <a:cubicBezTo>
                    <a:pt x="728" y="134"/>
                    <a:pt x="705" y="123"/>
                    <a:pt x="694" y="112"/>
                  </a:cubicBezTo>
                  <a:cubicBezTo>
                    <a:pt x="683" y="112"/>
                    <a:pt x="683" y="100"/>
                    <a:pt x="672" y="100"/>
                  </a:cubicBezTo>
                  <a:cubicBezTo>
                    <a:pt x="660" y="89"/>
                    <a:pt x="649" y="78"/>
                    <a:pt x="649" y="67"/>
                  </a:cubicBezTo>
                  <a:cubicBezTo>
                    <a:pt x="526" y="145"/>
                    <a:pt x="526" y="145"/>
                    <a:pt x="526" y="145"/>
                  </a:cubicBezTo>
                  <a:cubicBezTo>
                    <a:pt x="526" y="336"/>
                    <a:pt x="526" y="336"/>
                    <a:pt x="526" y="336"/>
                  </a:cubicBezTo>
                  <a:cubicBezTo>
                    <a:pt x="504" y="336"/>
                    <a:pt x="504" y="336"/>
                    <a:pt x="504" y="336"/>
                  </a:cubicBezTo>
                  <a:cubicBezTo>
                    <a:pt x="470" y="347"/>
                    <a:pt x="425" y="347"/>
                    <a:pt x="414" y="358"/>
                  </a:cubicBezTo>
                  <a:cubicBezTo>
                    <a:pt x="414" y="369"/>
                    <a:pt x="403" y="381"/>
                    <a:pt x="403" y="392"/>
                  </a:cubicBezTo>
                  <a:cubicBezTo>
                    <a:pt x="391" y="414"/>
                    <a:pt x="380" y="437"/>
                    <a:pt x="358" y="448"/>
                  </a:cubicBezTo>
                  <a:cubicBezTo>
                    <a:pt x="346" y="459"/>
                    <a:pt x="313" y="471"/>
                    <a:pt x="290" y="471"/>
                  </a:cubicBezTo>
                  <a:cubicBezTo>
                    <a:pt x="302" y="504"/>
                    <a:pt x="302" y="538"/>
                    <a:pt x="279" y="560"/>
                  </a:cubicBezTo>
                  <a:cubicBezTo>
                    <a:pt x="279" y="560"/>
                    <a:pt x="268" y="571"/>
                    <a:pt x="279" y="582"/>
                  </a:cubicBezTo>
                  <a:cubicBezTo>
                    <a:pt x="279" y="582"/>
                    <a:pt x="279" y="582"/>
                    <a:pt x="279" y="571"/>
                  </a:cubicBezTo>
                  <a:cubicBezTo>
                    <a:pt x="290" y="571"/>
                    <a:pt x="290" y="560"/>
                    <a:pt x="290" y="560"/>
                  </a:cubicBezTo>
                  <a:cubicBezTo>
                    <a:pt x="302" y="538"/>
                    <a:pt x="302" y="527"/>
                    <a:pt x="335" y="527"/>
                  </a:cubicBezTo>
                  <a:cubicBezTo>
                    <a:pt x="335" y="527"/>
                    <a:pt x="346" y="527"/>
                    <a:pt x="358" y="527"/>
                  </a:cubicBezTo>
                  <a:cubicBezTo>
                    <a:pt x="369" y="538"/>
                    <a:pt x="391" y="549"/>
                    <a:pt x="403" y="560"/>
                  </a:cubicBezTo>
                  <a:cubicBezTo>
                    <a:pt x="414" y="560"/>
                    <a:pt x="436" y="571"/>
                    <a:pt x="448" y="582"/>
                  </a:cubicBezTo>
                  <a:cubicBezTo>
                    <a:pt x="459" y="582"/>
                    <a:pt x="459" y="582"/>
                    <a:pt x="459" y="762"/>
                  </a:cubicBezTo>
                  <a:cubicBezTo>
                    <a:pt x="459" y="773"/>
                    <a:pt x="459" y="773"/>
                    <a:pt x="459" y="773"/>
                  </a:cubicBezTo>
                  <a:cubicBezTo>
                    <a:pt x="459" y="784"/>
                    <a:pt x="448" y="795"/>
                    <a:pt x="425" y="795"/>
                  </a:cubicBezTo>
                  <a:cubicBezTo>
                    <a:pt x="403" y="795"/>
                    <a:pt x="403" y="795"/>
                    <a:pt x="403" y="807"/>
                  </a:cubicBezTo>
                  <a:cubicBezTo>
                    <a:pt x="403" y="818"/>
                    <a:pt x="403" y="818"/>
                    <a:pt x="403" y="829"/>
                  </a:cubicBezTo>
                  <a:cubicBezTo>
                    <a:pt x="403" y="863"/>
                    <a:pt x="391" y="896"/>
                    <a:pt x="358" y="907"/>
                  </a:cubicBezTo>
                  <a:lnTo>
                    <a:pt x="346" y="907"/>
                  </a:lnTo>
                  <a:cubicBezTo>
                    <a:pt x="313" y="907"/>
                    <a:pt x="302" y="885"/>
                    <a:pt x="302" y="851"/>
                  </a:cubicBezTo>
                  <a:lnTo>
                    <a:pt x="302" y="840"/>
                  </a:lnTo>
                  <a:cubicBezTo>
                    <a:pt x="55" y="1076"/>
                    <a:pt x="55" y="1076"/>
                    <a:pt x="55" y="1076"/>
                  </a:cubicBezTo>
                  <a:cubicBezTo>
                    <a:pt x="212" y="1266"/>
                    <a:pt x="212" y="1266"/>
                    <a:pt x="212" y="1266"/>
                  </a:cubicBezTo>
                  <a:cubicBezTo>
                    <a:pt x="235" y="1289"/>
                    <a:pt x="246" y="1311"/>
                    <a:pt x="223" y="1333"/>
                  </a:cubicBezTo>
                  <a:lnTo>
                    <a:pt x="223" y="1333"/>
                  </a:lnTo>
                  <a:lnTo>
                    <a:pt x="235" y="1333"/>
                  </a:lnTo>
                  <a:cubicBezTo>
                    <a:pt x="257" y="1333"/>
                    <a:pt x="268" y="1356"/>
                    <a:pt x="268" y="1356"/>
                  </a:cubicBezTo>
                  <a:cubicBezTo>
                    <a:pt x="279" y="1367"/>
                    <a:pt x="279" y="1389"/>
                    <a:pt x="257" y="1400"/>
                  </a:cubicBezTo>
                  <a:cubicBezTo>
                    <a:pt x="246" y="1412"/>
                    <a:pt x="246" y="1434"/>
                    <a:pt x="246" y="1445"/>
                  </a:cubicBezTo>
                  <a:cubicBezTo>
                    <a:pt x="246" y="1457"/>
                    <a:pt x="257" y="1457"/>
                    <a:pt x="246" y="1468"/>
                  </a:cubicBezTo>
                  <a:cubicBezTo>
                    <a:pt x="268" y="1479"/>
                    <a:pt x="290" y="1490"/>
                    <a:pt x="290" y="1513"/>
                  </a:cubicBezTo>
                  <a:cubicBezTo>
                    <a:pt x="290" y="1524"/>
                    <a:pt x="290" y="1546"/>
                    <a:pt x="290" y="1546"/>
                  </a:cubicBezTo>
                  <a:lnTo>
                    <a:pt x="290" y="1546"/>
                  </a:lnTo>
                  <a:cubicBezTo>
                    <a:pt x="313" y="1546"/>
                    <a:pt x="324" y="1546"/>
                    <a:pt x="324" y="1546"/>
                  </a:cubicBezTo>
                  <a:cubicBezTo>
                    <a:pt x="346" y="1546"/>
                    <a:pt x="358" y="1546"/>
                    <a:pt x="358" y="1558"/>
                  </a:cubicBezTo>
                  <a:cubicBezTo>
                    <a:pt x="369" y="1569"/>
                    <a:pt x="369" y="1591"/>
                    <a:pt x="369" y="1591"/>
                  </a:cubicBezTo>
                  <a:lnTo>
                    <a:pt x="369" y="1602"/>
                  </a:lnTo>
                  <a:cubicBezTo>
                    <a:pt x="369" y="1602"/>
                    <a:pt x="369" y="1602"/>
                    <a:pt x="380" y="1602"/>
                  </a:cubicBezTo>
                  <a:lnTo>
                    <a:pt x="391" y="1591"/>
                  </a:lnTo>
                  <a:cubicBezTo>
                    <a:pt x="448" y="1591"/>
                    <a:pt x="448" y="1636"/>
                    <a:pt x="459" y="1658"/>
                  </a:cubicBezTo>
                  <a:cubicBezTo>
                    <a:pt x="459" y="1703"/>
                    <a:pt x="481" y="1748"/>
                    <a:pt x="492" y="1748"/>
                  </a:cubicBezTo>
                  <a:cubicBezTo>
                    <a:pt x="492" y="1748"/>
                    <a:pt x="492" y="1748"/>
                    <a:pt x="504" y="1748"/>
                  </a:cubicBezTo>
                  <a:lnTo>
                    <a:pt x="504" y="1748"/>
                  </a:lnTo>
                  <a:lnTo>
                    <a:pt x="515" y="1748"/>
                  </a:lnTo>
                  <a:cubicBezTo>
                    <a:pt x="537" y="1748"/>
                    <a:pt x="548" y="1759"/>
                    <a:pt x="559" y="1782"/>
                  </a:cubicBezTo>
                  <a:cubicBezTo>
                    <a:pt x="571" y="1782"/>
                    <a:pt x="571" y="1793"/>
                    <a:pt x="571" y="1793"/>
                  </a:cubicBezTo>
                  <a:lnTo>
                    <a:pt x="571" y="1793"/>
                  </a:lnTo>
                  <a:lnTo>
                    <a:pt x="582" y="1782"/>
                  </a:lnTo>
                  <a:cubicBezTo>
                    <a:pt x="593" y="1782"/>
                    <a:pt x="593" y="1782"/>
                    <a:pt x="593" y="1782"/>
                  </a:cubicBezTo>
                  <a:cubicBezTo>
                    <a:pt x="604" y="1782"/>
                    <a:pt x="604" y="1782"/>
                    <a:pt x="615" y="1782"/>
                  </a:cubicBezTo>
                  <a:cubicBezTo>
                    <a:pt x="638" y="1782"/>
                    <a:pt x="672" y="1793"/>
                    <a:pt x="672" y="1838"/>
                  </a:cubicBezTo>
                  <a:cubicBezTo>
                    <a:pt x="672" y="1838"/>
                    <a:pt x="672" y="1849"/>
                    <a:pt x="683" y="1849"/>
                  </a:cubicBezTo>
                  <a:cubicBezTo>
                    <a:pt x="683" y="1860"/>
                    <a:pt x="683" y="1860"/>
                    <a:pt x="683" y="1882"/>
                  </a:cubicBezTo>
                  <a:cubicBezTo>
                    <a:pt x="672" y="1894"/>
                    <a:pt x="660" y="1894"/>
                    <a:pt x="638" y="1905"/>
                  </a:cubicBezTo>
                  <a:lnTo>
                    <a:pt x="627" y="1916"/>
                  </a:lnTo>
                  <a:cubicBezTo>
                    <a:pt x="593" y="1927"/>
                    <a:pt x="571" y="1938"/>
                    <a:pt x="548" y="1938"/>
                  </a:cubicBezTo>
                  <a:cubicBezTo>
                    <a:pt x="526" y="1938"/>
                    <a:pt x="515" y="1927"/>
                    <a:pt x="515" y="1927"/>
                  </a:cubicBezTo>
                  <a:cubicBezTo>
                    <a:pt x="504" y="1927"/>
                    <a:pt x="504" y="1927"/>
                    <a:pt x="504" y="1927"/>
                  </a:cubicBezTo>
                  <a:cubicBezTo>
                    <a:pt x="492" y="1905"/>
                    <a:pt x="481" y="1894"/>
                    <a:pt x="459" y="1905"/>
                  </a:cubicBezTo>
                  <a:lnTo>
                    <a:pt x="448" y="1905"/>
                  </a:lnTo>
                  <a:cubicBezTo>
                    <a:pt x="414" y="1905"/>
                    <a:pt x="403" y="1894"/>
                    <a:pt x="403" y="1882"/>
                  </a:cubicBezTo>
                  <a:cubicBezTo>
                    <a:pt x="391" y="1871"/>
                    <a:pt x="391" y="1871"/>
                    <a:pt x="391" y="1871"/>
                  </a:cubicBezTo>
                  <a:lnTo>
                    <a:pt x="391" y="1860"/>
                  </a:lnTo>
                  <a:cubicBezTo>
                    <a:pt x="380" y="1871"/>
                    <a:pt x="369" y="1871"/>
                    <a:pt x="358" y="1882"/>
                  </a:cubicBezTo>
                  <a:cubicBezTo>
                    <a:pt x="324" y="1927"/>
                    <a:pt x="290" y="1961"/>
                    <a:pt x="290" y="1972"/>
                  </a:cubicBezTo>
                  <a:cubicBezTo>
                    <a:pt x="290" y="1983"/>
                    <a:pt x="279" y="1983"/>
                    <a:pt x="279" y="1995"/>
                  </a:cubicBezTo>
                  <a:cubicBezTo>
                    <a:pt x="279" y="2006"/>
                    <a:pt x="279" y="2017"/>
                    <a:pt x="279" y="2028"/>
                  </a:cubicBezTo>
                  <a:cubicBezTo>
                    <a:pt x="302" y="2017"/>
                    <a:pt x="313" y="2028"/>
                    <a:pt x="313" y="2039"/>
                  </a:cubicBezTo>
                  <a:cubicBezTo>
                    <a:pt x="335" y="2062"/>
                    <a:pt x="302" y="2107"/>
                    <a:pt x="302" y="2118"/>
                  </a:cubicBezTo>
                  <a:cubicBezTo>
                    <a:pt x="290" y="2129"/>
                    <a:pt x="290" y="2140"/>
                    <a:pt x="290" y="2140"/>
                  </a:cubicBezTo>
                  <a:cubicBezTo>
                    <a:pt x="290" y="2151"/>
                    <a:pt x="290" y="2151"/>
                    <a:pt x="302" y="2162"/>
                  </a:cubicBezTo>
                  <a:cubicBezTo>
                    <a:pt x="324" y="2174"/>
                    <a:pt x="335" y="2219"/>
                    <a:pt x="324" y="2275"/>
                  </a:cubicBezTo>
                  <a:cubicBezTo>
                    <a:pt x="324" y="2286"/>
                    <a:pt x="324" y="2286"/>
                    <a:pt x="313" y="2286"/>
                  </a:cubicBezTo>
                  <a:lnTo>
                    <a:pt x="313" y="2297"/>
                  </a:lnTo>
                  <a:lnTo>
                    <a:pt x="313" y="2297"/>
                  </a:lnTo>
                  <a:lnTo>
                    <a:pt x="313" y="2297"/>
                  </a:lnTo>
                  <a:cubicBezTo>
                    <a:pt x="313" y="2308"/>
                    <a:pt x="313" y="2308"/>
                    <a:pt x="313" y="2308"/>
                  </a:cubicBezTo>
                  <a:lnTo>
                    <a:pt x="313" y="2308"/>
                  </a:lnTo>
                  <a:lnTo>
                    <a:pt x="313" y="2320"/>
                  </a:lnTo>
                  <a:cubicBezTo>
                    <a:pt x="313" y="2331"/>
                    <a:pt x="313" y="2331"/>
                    <a:pt x="313" y="2342"/>
                  </a:cubicBezTo>
                  <a:cubicBezTo>
                    <a:pt x="324" y="2353"/>
                    <a:pt x="346" y="2364"/>
                    <a:pt x="380" y="2398"/>
                  </a:cubicBezTo>
                  <a:cubicBezTo>
                    <a:pt x="425" y="2431"/>
                    <a:pt x="470" y="2476"/>
                    <a:pt x="448" y="2510"/>
                  </a:cubicBezTo>
                  <a:cubicBezTo>
                    <a:pt x="448" y="2510"/>
                    <a:pt x="425" y="2544"/>
                    <a:pt x="448" y="2566"/>
                  </a:cubicBezTo>
                  <a:cubicBezTo>
                    <a:pt x="481" y="2588"/>
                    <a:pt x="492" y="2610"/>
                    <a:pt x="481" y="2655"/>
                  </a:cubicBezTo>
                  <a:cubicBezTo>
                    <a:pt x="470" y="2688"/>
                    <a:pt x="459" y="2789"/>
                    <a:pt x="481" y="2823"/>
                  </a:cubicBezTo>
                  <a:cubicBezTo>
                    <a:pt x="492" y="2834"/>
                    <a:pt x="504" y="2845"/>
                    <a:pt x="504" y="2845"/>
                  </a:cubicBezTo>
                  <a:cubicBezTo>
                    <a:pt x="526" y="2856"/>
                    <a:pt x="526" y="2868"/>
                    <a:pt x="526" y="2901"/>
                  </a:cubicBezTo>
                  <a:cubicBezTo>
                    <a:pt x="526" y="2924"/>
                    <a:pt x="526" y="2924"/>
                    <a:pt x="548" y="2924"/>
                  </a:cubicBezTo>
                  <a:cubicBezTo>
                    <a:pt x="548" y="2935"/>
                    <a:pt x="548" y="2935"/>
                    <a:pt x="548" y="2935"/>
                  </a:cubicBezTo>
                  <a:cubicBezTo>
                    <a:pt x="582" y="2946"/>
                    <a:pt x="582" y="2957"/>
                    <a:pt x="582" y="2968"/>
                  </a:cubicBezTo>
                  <a:cubicBezTo>
                    <a:pt x="582" y="2991"/>
                    <a:pt x="537" y="3002"/>
                    <a:pt x="526" y="3002"/>
                  </a:cubicBezTo>
                  <a:cubicBezTo>
                    <a:pt x="504" y="3002"/>
                    <a:pt x="492" y="3013"/>
                    <a:pt x="492" y="3047"/>
                  </a:cubicBezTo>
                  <a:cubicBezTo>
                    <a:pt x="492" y="3069"/>
                    <a:pt x="492" y="3081"/>
                    <a:pt x="492" y="3103"/>
                  </a:cubicBezTo>
                  <a:cubicBezTo>
                    <a:pt x="492" y="3114"/>
                    <a:pt x="492" y="3148"/>
                    <a:pt x="492" y="3159"/>
                  </a:cubicBezTo>
                  <a:cubicBezTo>
                    <a:pt x="492" y="3159"/>
                    <a:pt x="504" y="3159"/>
                    <a:pt x="515" y="3170"/>
                  </a:cubicBezTo>
                  <a:cubicBezTo>
                    <a:pt x="515" y="3192"/>
                    <a:pt x="515" y="3204"/>
                    <a:pt x="504" y="3226"/>
                  </a:cubicBezTo>
                  <a:cubicBezTo>
                    <a:pt x="492" y="3249"/>
                    <a:pt x="492" y="3260"/>
                    <a:pt x="492" y="3271"/>
                  </a:cubicBezTo>
                  <a:lnTo>
                    <a:pt x="504" y="3271"/>
                  </a:lnTo>
                  <a:cubicBezTo>
                    <a:pt x="526" y="3271"/>
                    <a:pt x="548" y="3271"/>
                    <a:pt x="559" y="3305"/>
                  </a:cubicBezTo>
                  <a:lnTo>
                    <a:pt x="559" y="3316"/>
                  </a:lnTo>
                  <a:close/>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18" name="Freeform 137">
              <a:extLst>
                <a:ext uri="{FF2B5EF4-FFF2-40B4-BE49-F238E27FC236}">
                  <a16:creationId xmlns:a16="http://schemas.microsoft.com/office/drawing/2014/main" id="{42D2A51F-6F32-694C-9039-C90E66E267B5}"/>
                </a:ext>
              </a:extLst>
            </p:cNvPr>
            <p:cNvSpPr>
              <a:spLocks noChangeArrowheads="1"/>
            </p:cNvSpPr>
            <p:nvPr/>
          </p:nvSpPr>
          <p:spPr bwMode="auto">
            <a:xfrm>
              <a:off x="2114550" y="1150938"/>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19" name="Freeform 138">
              <a:extLst>
                <a:ext uri="{FF2B5EF4-FFF2-40B4-BE49-F238E27FC236}">
                  <a16:creationId xmlns:a16="http://schemas.microsoft.com/office/drawing/2014/main" id="{32D99187-F8AA-A34C-86B1-5DE1E286A1D0}"/>
                </a:ext>
              </a:extLst>
            </p:cNvPr>
            <p:cNvSpPr>
              <a:spLocks noChangeArrowheads="1"/>
            </p:cNvSpPr>
            <p:nvPr/>
          </p:nvSpPr>
          <p:spPr bwMode="auto">
            <a:xfrm>
              <a:off x="2119313" y="1150938"/>
              <a:ext cx="1587"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20" name="Freeform 139">
              <a:extLst>
                <a:ext uri="{FF2B5EF4-FFF2-40B4-BE49-F238E27FC236}">
                  <a16:creationId xmlns:a16="http://schemas.microsoft.com/office/drawing/2014/main" id="{5166B2C4-4733-A148-8B33-441D23F7A306}"/>
                </a:ext>
              </a:extLst>
            </p:cNvPr>
            <p:cNvSpPr>
              <a:spLocks noChangeArrowheads="1"/>
            </p:cNvSpPr>
            <p:nvPr/>
          </p:nvSpPr>
          <p:spPr bwMode="auto">
            <a:xfrm>
              <a:off x="2119313" y="1146175"/>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175" cap="flat" cmpd="sng">
              <a:solidFill>
                <a:schemeClr val="tx2"/>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1204365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7861505" y="1131813"/>
            <a:ext cx="8683788" cy="1383468"/>
            <a:chOff x="7861505" y="1407238"/>
            <a:chExt cx="868378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8683788"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PRODUCT PREVIEW</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sp>
        <p:nvSpPr>
          <p:cNvPr id="50" name="Rectangle 49">
            <a:extLst>
              <a:ext uri="{FF2B5EF4-FFF2-40B4-BE49-F238E27FC236}">
                <a16:creationId xmlns:a16="http://schemas.microsoft.com/office/drawing/2014/main" id="{89297290-B006-104A-96DC-E8D3D42C7687}"/>
              </a:ext>
            </a:extLst>
          </p:cNvPr>
          <p:cNvSpPr/>
          <p:nvPr/>
        </p:nvSpPr>
        <p:spPr>
          <a:xfrm>
            <a:off x="2121283" y="3970649"/>
            <a:ext cx="9778078" cy="3886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C8F459BA-6CD0-8E43-8134-27B1A7D23836}"/>
              </a:ext>
            </a:extLst>
          </p:cNvPr>
          <p:cNvSpPr/>
          <p:nvPr/>
        </p:nvSpPr>
        <p:spPr>
          <a:xfrm>
            <a:off x="13126079" y="3970649"/>
            <a:ext cx="9778078" cy="3886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B57D2CDD-6EAD-D644-97E8-B3F7FAA9F492}"/>
              </a:ext>
            </a:extLst>
          </p:cNvPr>
          <p:cNvSpPr/>
          <p:nvPr/>
        </p:nvSpPr>
        <p:spPr>
          <a:xfrm>
            <a:off x="2121283" y="8237849"/>
            <a:ext cx="9778078" cy="3886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6E94D324-3E3D-8E4E-97D7-35A955356250}"/>
              </a:ext>
            </a:extLst>
          </p:cNvPr>
          <p:cNvSpPr/>
          <p:nvPr/>
        </p:nvSpPr>
        <p:spPr>
          <a:xfrm>
            <a:off x="13126079" y="8237849"/>
            <a:ext cx="9778078" cy="3886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ADC48F21-CF9D-5B46-ACC0-3D026122191F}"/>
              </a:ext>
            </a:extLst>
          </p:cNvPr>
          <p:cNvSpPr/>
          <p:nvPr/>
        </p:nvSpPr>
        <p:spPr>
          <a:xfrm>
            <a:off x="1473493" y="4765884"/>
            <a:ext cx="2246552" cy="22465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9495F636-7916-D946-84A6-209D7871B6F6}"/>
              </a:ext>
            </a:extLst>
          </p:cNvPr>
          <p:cNvSpPr/>
          <p:nvPr/>
        </p:nvSpPr>
        <p:spPr>
          <a:xfrm>
            <a:off x="12478213" y="4765884"/>
            <a:ext cx="2246552" cy="22465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5697DC08-D2E4-9F4D-A4E9-9DF236E7F10D}"/>
              </a:ext>
            </a:extLst>
          </p:cNvPr>
          <p:cNvSpPr/>
          <p:nvPr/>
        </p:nvSpPr>
        <p:spPr>
          <a:xfrm>
            <a:off x="1473493" y="9057674"/>
            <a:ext cx="2246552" cy="22465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D82D523C-989D-9940-A2AC-0F5F181A552C}"/>
              </a:ext>
            </a:extLst>
          </p:cNvPr>
          <p:cNvSpPr/>
          <p:nvPr/>
        </p:nvSpPr>
        <p:spPr>
          <a:xfrm>
            <a:off x="12478212" y="9057674"/>
            <a:ext cx="2246552" cy="22465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67A24B0D-D2F4-6446-B193-1672185070DE}"/>
              </a:ext>
            </a:extLst>
          </p:cNvPr>
          <p:cNvGrpSpPr/>
          <p:nvPr/>
        </p:nvGrpSpPr>
        <p:grpSpPr>
          <a:xfrm>
            <a:off x="4009972" y="5076956"/>
            <a:ext cx="7340235" cy="1917012"/>
            <a:chOff x="3131119" y="5660647"/>
            <a:chExt cx="7340235" cy="1917012"/>
          </a:xfrm>
        </p:grpSpPr>
        <p:sp>
          <p:nvSpPr>
            <p:cNvPr id="29" name="Subtitle 2">
              <a:extLst>
                <a:ext uri="{FF2B5EF4-FFF2-40B4-BE49-F238E27FC236}">
                  <a16:creationId xmlns:a16="http://schemas.microsoft.com/office/drawing/2014/main" id="{700A50EA-C621-FD42-A9C0-1839B084B121}"/>
                </a:ext>
              </a:extLst>
            </p:cNvPr>
            <p:cNvSpPr txBox="1">
              <a:spLocks/>
            </p:cNvSpPr>
            <p:nvPr/>
          </p:nvSpPr>
          <p:spPr>
            <a:xfrm>
              <a:off x="3131119" y="6306978"/>
              <a:ext cx="7340235"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bg2"/>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30" name="Rectangle 29">
              <a:extLst>
                <a:ext uri="{FF2B5EF4-FFF2-40B4-BE49-F238E27FC236}">
                  <a16:creationId xmlns:a16="http://schemas.microsoft.com/office/drawing/2014/main" id="{17F5C313-5BC6-4E43-A9CB-0EE2F5770F77}"/>
                </a:ext>
              </a:extLst>
            </p:cNvPr>
            <p:cNvSpPr/>
            <p:nvPr/>
          </p:nvSpPr>
          <p:spPr>
            <a:xfrm>
              <a:off x="3246369" y="5660647"/>
              <a:ext cx="4033429" cy="646331"/>
            </a:xfrm>
            <a:prstGeom prst="rect">
              <a:avLst/>
            </a:prstGeom>
          </p:spPr>
          <p:txBody>
            <a:bodyPr wrap="square">
              <a:spAutoFit/>
            </a:bodyPr>
            <a:lstStyle/>
            <a:p>
              <a:r>
                <a:rPr lang="en-US" b="1" spc="600" dirty="0">
                  <a:solidFill>
                    <a:schemeClr val="bg2"/>
                  </a:solidFill>
                  <a:latin typeface="Montserrat SemiBold" pitchFamily="2" charset="77"/>
                  <a:ea typeface="Montserrat" charset="0"/>
                  <a:cs typeface="Montserrat" charset="0"/>
                </a:rPr>
                <a:t>TITLE ONE</a:t>
              </a:r>
              <a:endParaRPr lang="en-US" sz="5400" b="1" spc="600" dirty="0">
                <a:solidFill>
                  <a:schemeClr val="bg2"/>
                </a:solidFill>
                <a:latin typeface="Montserrat SemiBold" pitchFamily="2" charset="77"/>
                <a:ea typeface="Montserrat" charset="0"/>
                <a:cs typeface="Montserrat" charset="0"/>
              </a:endParaRPr>
            </a:p>
          </p:txBody>
        </p:sp>
      </p:grpSp>
      <p:grpSp>
        <p:nvGrpSpPr>
          <p:cNvPr id="74" name="Group 73">
            <a:extLst>
              <a:ext uri="{FF2B5EF4-FFF2-40B4-BE49-F238E27FC236}">
                <a16:creationId xmlns:a16="http://schemas.microsoft.com/office/drawing/2014/main" id="{A22E9E24-C221-9342-96A0-88D0BC7AAF49}"/>
              </a:ext>
            </a:extLst>
          </p:cNvPr>
          <p:cNvGrpSpPr/>
          <p:nvPr/>
        </p:nvGrpSpPr>
        <p:grpSpPr>
          <a:xfrm>
            <a:off x="15049507" y="5076956"/>
            <a:ext cx="7340235" cy="1917012"/>
            <a:chOff x="3131119" y="5660647"/>
            <a:chExt cx="7340235" cy="1917012"/>
          </a:xfrm>
        </p:grpSpPr>
        <p:sp>
          <p:nvSpPr>
            <p:cNvPr id="91" name="Subtitle 2">
              <a:extLst>
                <a:ext uri="{FF2B5EF4-FFF2-40B4-BE49-F238E27FC236}">
                  <a16:creationId xmlns:a16="http://schemas.microsoft.com/office/drawing/2014/main" id="{0C235353-56A4-3942-B724-2EBECD544788}"/>
                </a:ext>
              </a:extLst>
            </p:cNvPr>
            <p:cNvSpPr txBox="1">
              <a:spLocks/>
            </p:cNvSpPr>
            <p:nvPr/>
          </p:nvSpPr>
          <p:spPr>
            <a:xfrm>
              <a:off x="3131119" y="6306978"/>
              <a:ext cx="7340235"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bg2"/>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92" name="Rectangle 91">
              <a:extLst>
                <a:ext uri="{FF2B5EF4-FFF2-40B4-BE49-F238E27FC236}">
                  <a16:creationId xmlns:a16="http://schemas.microsoft.com/office/drawing/2014/main" id="{7069D84D-0039-0B4C-8552-E32ADDAD342D}"/>
                </a:ext>
              </a:extLst>
            </p:cNvPr>
            <p:cNvSpPr/>
            <p:nvPr/>
          </p:nvSpPr>
          <p:spPr>
            <a:xfrm>
              <a:off x="3246369" y="5660647"/>
              <a:ext cx="4033429" cy="646331"/>
            </a:xfrm>
            <a:prstGeom prst="rect">
              <a:avLst/>
            </a:prstGeom>
          </p:spPr>
          <p:txBody>
            <a:bodyPr wrap="square">
              <a:spAutoFit/>
            </a:bodyPr>
            <a:lstStyle/>
            <a:p>
              <a:r>
                <a:rPr lang="en-US" b="1" spc="600" dirty="0">
                  <a:solidFill>
                    <a:schemeClr val="bg2"/>
                  </a:solidFill>
                  <a:latin typeface="Montserrat SemiBold" pitchFamily="2" charset="77"/>
                  <a:ea typeface="Montserrat" charset="0"/>
                  <a:cs typeface="Montserrat" charset="0"/>
                </a:rPr>
                <a:t>TITLE TWO</a:t>
              </a:r>
              <a:endParaRPr lang="en-US" sz="5400" b="1" spc="600" dirty="0">
                <a:solidFill>
                  <a:schemeClr val="bg2"/>
                </a:solidFill>
                <a:latin typeface="Montserrat SemiBold" pitchFamily="2" charset="77"/>
                <a:ea typeface="Montserrat" charset="0"/>
                <a:cs typeface="Montserrat" charset="0"/>
              </a:endParaRPr>
            </a:p>
          </p:txBody>
        </p:sp>
      </p:grpSp>
      <p:grpSp>
        <p:nvGrpSpPr>
          <p:cNvPr id="93" name="Group 92">
            <a:extLst>
              <a:ext uri="{FF2B5EF4-FFF2-40B4-BE49-F238E27FC236}">
                <a16:creationId xmlns:a16="http://schemas.microsoft.com/office/drawing/2014/main" id="{07ECD334-1AFD-DD4A-B871-D18A2DFE7120}"/>
              </a:ext>
            </a:extLst>
          </p:cNvPr>
          <p:cNvGrpSpPr/>
          <p:nvPr/>
        </p:nvGrpSpPr>
        <p:grpSpPr>
          <a:xfrm>
            <a:off x="4009972" y="9283196"/>
            <a:ext cx="7340235" cy="1917012"/>
            <a:chOff x="3131119" y="5660647"/>
            <a:chExt cx="7340235" cy="1917012"/>
          </a:xfrm>
        </p:grpSpPr>
        <p:sp>
          <p:nvSpPr>
            <p:cNvPr id="94" name="Subtitle 2">
              <a:extLst>
                <a:ext uri="{FF2B5EF4-FFF2-40B4-BE49-F238E27FC236}">
                  <a16:creationId xmlns:a16="http://schemas.microsoft.com/office/drawing/2014/main" id="{D1D275C6-89F7-0F4B-8880-21FA5D6EEDD6}"/>
                </a:ext>
              </a:extLst>
            </p:cNvPr>
            <p:cNvSpPr txBox="1">
              <a:spLocks/>
            </p:cNvSpPr>
            <p:nvPr/>
          </p:nvSpPr>
          <p:spPr>
            <a:xfrm>
              <a:off x="3131119" y="6306978"/>
              <a:ext cx="7340235"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bg2"/>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95" name="Rectangle 94">
              <a:extLst>
                <a:ext uri="{FF2B5EF4-FFF2-40B4-BE49-F238E27FC236}">
                  <a16:creationId xmlns:a16="http://schemas.microsoft.com/office/drawing/2014/main" id="{1BA9F15B-E52C-CC48-B503-B2E47C158CD5}"/>
                </a:ext>
              </a:extLst>
            </p:cNvPr>
            <p:cNvSpPr/>
            <p:nvPr/>
          </p:nvSpPr>
          <p:spPr>
            <a:xfrm>
              <a:off x="3246369" y="5660647"/>
              <a:ext cx="4033429" cy="646331"/>
            </a:xfrm>
            <a:prstGeom prst="rect">
              <a:avLst/>
            </a:prstGeom>
          </p:spPr>
          <p:txBody>
            <a:bodyPr wrap="square">
              <a:spAutoFit/>
            </a:bodyPr>
            <a:lstStyle/>
            <a:p>
              <a:r>
                <a:rPr lang="en-US" b="1" spc="600" dirty="0">
                  <a:solidFill>
                    <a:schemeClr val="bg2"/>
                  </a:solidFill>
                  <a:latin typeface="Montserrat SemiBold" pitchFamily="2" charset="77"/>
                  <a:ea typeface="Montserrat" charset="0"/>
                  <a:cs typeface="Montserrat" charset="0"/>
                </a:rPr>
                <a:t>TITLE ONE</a:t>
              </a:r>
              <a:endParaRPr lang="en-US" sz="5400" b="1" spc="600" dirty="0">
                <a:solidFill>
                  <a:schemeClr val="bg2"/>
                </a:solidFill>
                <a:latin typeface="Montserrat SemiBold" pitchFamily="2" charset="77"/>
                <a:ea typeface="Montserrat" charset="0"/>
                <a:cs typeface="Montserrat" charset="0"/>
              </a:endParaRPr>
            </a:p>
          </p:txBody>
        </p:sp>
      </p:grpSp>
      <p:grpSp>
        <p:nvGrpSpPr>
          <p:cNvPr id="96" name="Group 95">
            <a:extLst>
              <a:ext uri="{FF2B5EF4-FFF2-40B4-BE49-F238E27FC236}">
                <a16:creationId xmlns:a16="http://schemas.microsoft.com/office/drawing/2014/main" id="{42830DE9-EF54-CC46-9FF8-F19588DFD99E}"/>
              </a:ext>
            </a:extLst>
          </p:cNvPr>
          <p:cNvGrpSpPr/>
          <p:nvPr/>
        </p:nvGrpSpPr>
        <p:grpSpPr>
          <a:xfrm>
            <a:off x="15049507" y="9283196"/>
            <a:ext cx="7340235" cy="1917012"/>
            <a:chOff x="3131119" y="5660647"/>
            <a:chExt cx="7340235" cy="1917012"/>
          </a:xfrm>
        </p:grpSpPr>
        <p:sp>
          <p:nvSpPr>
            <p:cNvPr id="97" name="Subtitle 2">
              <a:extLst>
                <a:ext uri="{FF2B5EF4-FFF2-40B4-BE49-F238E27FC236}">
                  <a16:creationId xmlns:a16="http://schemas.microsoft.com/office/drawing/2014/main" id="{F3C5D473-C477-F84B-9790-EC78959500B8}"/>
                </a:ext>
              </a:extLst>
            </p:cNvPr>
            <p:cNvSpPr txBox="1">
              <a:spLocks/>
            </p:cNvSpPr>
            <p:nvPr/>
          </p:nvSpPr>
          <p:spPr>
            <a:xfrm>
              <a:off x="3131119" y="6306978"/>
              <a:ext cx="7340235"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bg2"/>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98" name="Rectangle 97">
              <a:extLst>
                <a:ext uri="{FF2B5EF4-FFF2-40B4-BE49-F238E27FC236}">
                  <a16:creationId xmlns:a16="http://schemas.microsoft.com/office/drawing/2014/main" id="{A1A8DF42-07C5-874E-98A2-25A633C1A648}"/>
                </a:ext>
              </a:extLst>
            </p:cNvPr>
            <p:cNvSpPr/>
            <p:nvPr/>
          </p:nvSpPr>
          <p:spPr>
            <a:xfrm>
              <a:off x="3246369" y="5660647"/>
              <a:ext cx="4033429" cy="646331"/>
            </a:xfrm>
            <a:prstGeom prst="rect">
              <a:avLst/>
            </a:prstGeom>
          </p:spPr>
          <p:txBody>
            <a:bodyPr wrap="square">
              <a:spAutoFit/>
            </a:bodyPr>
            <a:lstStyle/>
            <a:p>
              <a:r>
                <a:rPr lang="en-US" b="1" spc="600" dirty="0">
                  <a:solidFill>
                    <a:schemeClr val="bg2"/>
                  </a:solidFill>
                  <a:latin typeface="Montserrat SemiBold" pitchFamily="2" charset="77"/>
                  <a:ea typeface="Montserrat" charset="0"/>
                  <a:cs typeface="Montserrat" charset="0"/>
                </a:rPr>
                <a:t>TITLE TWO</a:t>
              </a:r>
              <a:endParaRPr lang="en-US" sz="5400" b="1" spc="600" dirty="0">
                <a:solidFill>
                  <a:schemeClr val="bg2"/>
                </a:solidFill>
                <a:latin typeface="Montserrat SemiBold" pitchFamily="2" charset="77"/>
                <a:ea typeface="Montserrat" charset="0"/>
                <a:cs typeface="Montserrat" charset="0"/>
              </a:endParaRPr>
            </a:p>
          </p:txBody>
        </p:sp>
      </p:grpSp>
      <p:grpSp>
        <p:nvGrpSpPr>
          <p:cNvPr id="51" name="Group 50">
            <a:extLst>
              <a:ext uri="{FF2B5EF4-FFF2-40B4-BE49-F238E27FC236}">
                <a16:creationId xmlns:a16="http://schemas.microsoft.com/office/drawing/2014/main" id="{539EF6DD-ED1A-0742-8846-B41927A927C9}"/>
              </a:ext>
            </a:extLst>
          </p:cNvPr>
          <p:cNvGrpSpPr/>
          <p:nvPr/>
        </p:nvGrpSpPr>
        <p:grpSpPr>
          <a:xfrm>
            <a:off x="13062507" y="5458663"/>
            <a:ext cx="1081851" cy="823555"/>
            <a:chOff x="17083598" y="2386671"/>
            <a:chExt cx="1081851" cy="823555"/>
          </a:xfrm>
          <a:solidFill>
            <a:schemeClr val="bg1"/>
          </a:solidFill>
        </p:grpSpPr>
        <p:sp>
          <p:nvSpPr>
            <p:cNvPr id="52" name="Freeform 16">
              <a:extLst>
                <a:ext uri="{FF2B5EF4-FFF2-40B4-BE49-F238E27FC236}">
                  <a16:creationId xmlns:a16="http://schemas.microsoft.com/office/drawing/2014/main" id="{AE6C8A25-173F-4544-8F5F-ACD17E3F83F1}"/>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 name="Freeform 17">
              <a:extLst>
                <a:ext uri="{FF2B5EF4-FFF2-40B4-BE49-F238E27FC236}">
                  <a16:creationId xmlns:a16="http://schemas.microsoft.com/office/drawing/2014/main" id="{61076E51-8A07-E145-9ABB-1C09E61B7C20}"/>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 name="Freeform 18">
              <a:extLst>
                <a:ext uri="{FF2B5EF4-FFF2-40B4-BE49-F238E27FC236}">
                  <a16:creationId xmlns:a16="http://schemas.microsoft.com/office/drawing/2014/main" id="{EDD48A1D-5623-F049-8426-D73611FBC2EA}"/>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5" name="Freeform 19">
              <a:extLst>
                <a:ext uri="{FF2B5EF4-FFF2-40B4-BE49-F238E27FC236}">
                  <a16:creationId xmlns:a16="http://schemas.microsoft.com/office/drawing/2014/main" id="{68075D3B-9369-8844-9966-CA1CCFDDE12D}"/>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6" name="Freeform 20">
              <a:extLst>
                <a:ext uri="{FF2B5EF4-FFF2-40B4-BE49-F238E27FC236}">
                  <a16:creationId xmlns:a16="http://schemas.microsoft.com/office/drawing/2014/main" id="{204387A0-35B8-5946-B611-1E96762C4AAA}"/>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7" name="Freeform 21">
              <a:extLst>
                <a:ext uri="{FF2B5EF4-FFF2-40B4-BE49-F238E27FC236}">
                  <a16:creationId xmlns:a16="http://schemas.microsoft.com/office/drawing/2014/main" id="{E097DDC8-6EBF-5349-91A2-CE84B67464B3}"/>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8" name="Freeform 22">
              <a:extLst>
                <a:ext uri="{FF2B5EF4-FFF2-40B4-BE49-F238E27FC236}">
                  <a16:creationId xmlns:a16="http://schemas.microsoft.com/office/drawing/2014/main" id="{3DFFF949-4634-A248-B54A-E39553F9851C}"/>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79" name="Group 78">
            <a:extLst>
              <a:ext uri="{FF2B5EF4-FFF2-40B4-BE49-F238E27FC236}">
                <a16:creationId xmlns:a16="http://schemas.microsoft.com/office/drawing/2014/main" id="{4C73177F-781F-ED4E-9AB3-8764C149D6B5}"/>
              </a:ext>
            </a:extLst>
          </p:cNvPr>
          <p:cNvGrpSpPr/>
          <p:nvPr/>
        </p:nvGrpSpPr>
        <p:grpSpPr>
          <a:xfrm>
            <a:off x="2057714" y="5350105"/>
            <a:ext cx="1078109" cy="1078108"/>
            <a:chOff x="5123329" y="2255652"/>
            <a:chExt cx="1078109" cy="1078108"/>
          </a:xfrm>
          <a:solidFill>
            <a:schemeClr val="bg1"/>
          </a:solidFill>
        </p:grpSpPr>
        <p:sp>
          <p:nvSpPr>
            <p:cNvPr id="80" name="Freeform 79">
              <a:extLst>
                <a:ext uri="{FF2B5EF4-FFF2-40B4-BE49-F238E27FC236}">
                  <a16:creationId xmlns:a16="http://schemas.microsoft.com/office/drawing/2014/main" id="{FCEFE9C7-EFA0-BC4A-B781-9A5A3973AF6D}"/>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 name="Freeform 80">
              <a:extLst>
                <a:ext uri="{FF2B5EF4-FFF2-40B4-BE49-F238E27FC236}">
                  <a16:creationId xmlns:a16="http://schemas.microsoft.com/office/drawing/2014/main" id="{594AC454-53E3-374D-B976-ECC05F25560A}"/>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2" name="Freeform 81">
              <a:extLst>
                <a:ext uri="{FF2B5EF4-FFF2-40B4-BE49-F238E27FC236}">
                  <a16:creationId xmlns:a16="http://schemas.microsoft.com/office/drawing/2014/main" id="{59538B0B-54AB-4B40-B0CE-E64F632ED794}"/>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83" name="Group 82">
            <a:extLst>
              <a:ext uri="{FF2B5EF4-FFF2-40B4-BE49-F238E27FC236}">
                <a16:creationId xmlns:a16="http://schemas.microsoft.com/office/drawing/2014/main" id="{0E2E68B0-2964-E94D-B221-8048DF09DE06}"/>
              </a:ext>
            </a:extLst>
          </p:cNvPr>
          <p:cNvGrpSpPr/>
          <p:nvPr/>
        </p:nvGrpSpPr>
        <p:grpSpPr>
          <a:xfrm>
            <a:off x="2051924" y="9703660"/>
            <a:ext cx="973293" cy="954577"/>
            <a:chOff x="5220658" y="6646697"/>
            <a:chExt cx="973293" cy="954577"/>
          </a:xfrm>
          <a:solidFill>
            <a:schemeClr val="bg1"/>
          </a:solidFill>
        </p:grpSpPr>
        <p:sp>
          <p:nvSpPr>
            <p:cNvPr id="84" name="Freeform 83">
              <a:extLst>
                <a:ext uri="{FF2B5EF4-FFF2-40B4-BE49-F238E27FC236}">
                  <a16:creationId xmlns:a16="http://schemas.microsoft.com/office/drawing/2014/main" id="{BAB49646-F6BA-8D4B-B748-8B5276A1A103}"/>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5" name="Freeform 84">
              <a:extLst>
                <a:ext uri="{FF2B5EF4-FFF2-40B4-BE49-F238E27FC236}">
                  <a16:creationId xmlns:a16="http://schemas.microsoft.com/office/drawing/2014/main" id="{F871ED9E-59B9-854D-82FF-F4404580CEE6}"/>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6" name="Freeform 85">
              <a:extLst>
                <a:ext uri="{FF2B5EF4-FFF2-40B4-BE49-F238E27FC236}">
                  <a16:creationId xmlns:a16="http://schemas.microsoft.com/office/drawing/2014/main" id="{3A6B7558-5231-D942-91CE-A4FDD7A51D00}"/>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7" name="Freeform 86">
              <a:extLst>
                <a:ext uri="{FF2B5EF4-FFF2-40B4-BE49-F238E27FC236}">
                  <a16:creationId xmlns:a16="http://schemas.microsoft.com/office/drawing/2014/main" id="{71E35DE1-45DB-034F-9508-9DAC66F2BD30}"/>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88" name="Group 87">
            <a:extLst>
              <a:ext uri="{FF2B5EF4-FFF2-40B4-BE49-F238E27FC236}">
                <a16:creationId xmlns:a16="http://schemas.microsoft.com/office/drawing/2014/main" id="{F57D7740-E19F-D04D-9905-9293FCC094AC}"/>
              </a:ext>
            </a:extLst>
          </p:cNvPr>
          <p:cNvGrpSpPr/>
          <p:nvPr/>
        </p:nvGrpSpPr>
        <p:grpSpPr>
          <a:xfrm>
            <a:off x="13184167" y="9779147"/>
            <a:ext cx="797352" cy="954577"/>
            <a:chOff x="13830554" y="8780454"/>
            <a:chExt cx="797352" cy="954577"/>
          </a:xfrm>
          <a:solidFill>
            <a:schemeClr val="bg1"/>
          </a:solidFill>
        </p:grpSpPr>
        <p:sp>
          <p:nvSpPr>
            <p:cNvPr id="89" name="Freeform 88">
              <a:extLst>
                <a:ext uri="{FF2B5EF4-FFF2-40B4-BE49-F238E27FC236}">
                  <a16:creationId xmlns:a16="http://schemas.microsoft.com/office/drawing/2014/main" id="{957CA6B0-AD28-234C-8379-DD84F604C576}"/>
                </a:ext>
              </a:extLst>
            </p:cNvPr>
            <p:cNvSpPr>
              <a:spLocks noChangeArrowheads="1"/>
            </p:cNvSpPr>
            <p:nvPr/>
          </p:nvSpPr>
          <p:spPr bwMode="auto">
            <a:xfrm>
              <a:off x="14017726" y="9072442"/>
              <a:ext cx="445470" cy="348140"/>
            </a:xfrm>
            <a:custGeom>
              <a:avLst/>
              <a:gdLst>
                <a:gd name="T0" fmla="*/ 73046 w 525"/>
                <a:gd name="T1" fmla="*/ 102017 h 411"/>
                <a:gd name="T2" fmla="*/ 21950 w 525"/>
                <a:gd name="T3" fmla="*/ 53523 h 411"/>
                <a:gd name="T4" fmla="*/ 0 w 525"/>
                <a:gd name="T5" fmla="*/ 76513 h 411"/>
                <a:gd name="T6" fmla="*/ 75205 w 525"/>
                <a:gd name="T7" fmla="*/ 147279 h 411"/>
                <a:gd name="T8" fmla="*/ 188553 w 525"/>
                <a:gd name="T9" fmla="*/ 20835 h 411"/>
                <a:gd name="T10" fmla="*/ 165164 w 525"/>
                <a:gd name="T11" fmla="*/ 0 h 411"/>
                <a:gd name="T12" fmla="*/ 73046 w 525"/>
                <a:gd name="T13" fmla="*/ 102017 h 4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5" h="411">
                  <a:moveTo>
                    <a:pt x="203" y="284"/>
                  </a:moveTo>
                  <a:lnTo>
                    <a:pt x="61" y="149"/>
                  </a:lnTo>
                  <a:lnTo>
                    <a:pt x="0" y="213"/>
                  </a:lnTo>
                  <a:lnTo>
                    <a:pt x="209" y="410"/>
                  </a:lnTo>
                  <a:lnTo>
                    <a:pt x="524" y="58"/>
                  </a:lnTo>
                  <a:lnTo>
                    <a:pt x="459" y="0"/>
                  </a:lnTo>
                  <a:lnTo>
                    <a:pt x="203" y="28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 name="Freeform 89">
              <a:extLst>
                <a:ext uri="{FF2B5EF4-FFF2-40B4-BE49-F238E27FC236}">
                  <a16:creationId xmlns:a16="http://schemas.microsoft.com/office/drawing/2014/main" id="{E5015F22-2B5C-1D48-AF3B-EE881030C0B5}"/>
                </a:ext>
              </a:extLst>
            </p:cNvPr>
            <p:cNvSpPr>
              <a:spLocks noChangeArrowheads="1"/>
            </p:cNvSpPr>
            <p:nvPr/>
          </p:nvSpPr>
          <p:spPr bwMode="auto">
            <a:xfrm>
              <a:off x="13830554" y="8780454"/>
              <a:ext cx="797352" cy="954577"/>
            </a:xfrm>
            <a:custGeom>
              <a:avLst/>
              <a:gdLst>
                <a:gd name="T0" fmla="*/ 305797 w 941"/>
                <a:gd name="T1" fmla="*/ 193591 h 1125"/>
                <a:gd name="T2" fmla="*/ 305797 w 941"/>
                <a:gd name="T3" fmla="*/ 193591 h 1125"/>
                <a:gd name="T4" fmla="*/ 235726 w 941"/>
                <a:gd name="T5" fmla="*/ 325290 h 1125"/>
                <a:gd name="T6" fmla="*/ 235726 w 941"/>
                <a:gd name="T7" fmla="*/ 325290 h 1125"/>
                <a:gd name="T8" fmla="*/ 168530 w 941"/>
                <a:gd name="T9" fmla="*/ 369909 h 1125"/>
                <a:gd name="T10" fmla="*/ 168530 w 941"/>
                <a:gd name="T11" fmla="*/ 369909 h 1125"/>
                <a:gd name="T12" fmla="*/ 31262 w 941"/>
                <a:gd name="T13" fmla="*/ 193591 h 1125"/>
                <a:gd name="T14" fmla="*/ 31262 w 941"/>
                <a:gd name="T15" fmla="*/ 98235 h 1125"/>
                <a:gd name="T16" fmla="*/ 31262 w 941"/>
                <a:gd name="T17" fmla="*/ 98235 h 1125"/>
                <a:gd name="T18" fmla="*/ 44558 w 941"/>
                <a:gd name="T19" fmla="*/ 82402 h 1125"/>
                <a:gd name="T20" fmla="*/ 44558 w 941"/>
                <a:gd name="T21" fmla="*/ 82402 h 1125"/>
                <a:gd name="T22" fmla="*/ 147688 w 941"/>
                <a:gd name="T23" fmla="*/ 38502 h 1125"/>
                <a:gd name="T24" fmla="*/ 147688 w 941"/>
                <a:gd name="T25" fmla="*/ 38502 h 1125"/>
                <a:gd name="T26" fmla="*/ 168530 w 941"/>
                <a:gd name="T27" fmla="*/ 31306 h 1125"/>
                <a:gd name="T28" fmla="*/ 168530 w 941"/>
                <a:gd name="T29" fmla="*/ 31306 h 1125"/>
                <a:gd name="T30" fmla="*/ 190090 w 941"/>
                <a:gd name="T31" fmla="*/ 38502 h 1125"/>
                <a:gd name="T32" fmla="*/ 190090 w 941"/>
                <a:gd name="T33" fmla="*/ 38502 h 1125"/>
                <a:gd name="T34" fmla="*/ 293221 w 941"/>
                <a:gd name="T35" fmla="*/ 82402 h 1125"/>
                <a:gd name="T36" fmla="*/ 293221 w 941"/>
                <a:gd name="T37" fmla="*/ 82402 h 1125"/>
                <a:gd name="T38" fmla="*/ 305797 w 941"/>
                <a:gd name="T39" fmla="*/ 98235 h 1125"/>
                <a:gd name="T40" fmla="*/ 305797 w 941"/>
                <a:gd name="T41" fmla="*/ 193591 h 1125"/>
                <a:gd name="T42" fmla="*/ 298251 w 941"/>
                <a:gd name="T43" fmla="*/ 51816 h 1125"/>
                <a:gd name="T44" fmla="*/ 298251 w 941"/>
                <a:gd name="T45" fmla="*/ 51816 h 1125"/>
                <a:gd name="T46" fmla="*/ 207339 w 941"/>
                <a:gd name="T47" fmla="*/ 11875 h 1125"/>
                <a:gd name="T48" fmla="*/ 207339 w 941"/>
                <a:gd name="T49" fmla="*/ 11875 h 1125"/>
                <a:gd name="T50" fmla="*/ 168530 w 941"/>
                <a:gd name="T51" fmla="*/ 0 h 1125"/>
                <a:gd name="T52" fmla="*/ 168530 w 941"/>
                <a:gd name="T53" fmla="*/ 0 h 1125"/>
                <a:gd name="T54" fmla="*/ 129721 w 941"/>
                <a:gd name="T55" fmla="*/ 11875 h 1125"/>
                <a:gd name="T56" fmla="*/ 129721 w 941"/>
                <a:gd name="T57" fmla="*/ 11875 h 1125"/>
                <a:gd name="T58" fmla="*/ 38809 w 941"/>
                <a:gd name="T59" fmla="*/ 51816 h 1125"/>
                <a:gd name="T60" fmla="*/ 38809 w 941"/>
                <a:gd name="T61" fmla="*/ 51816 h 1125"/>
                <a:gd name="T62" fmla="*/ 0 w 941"/>
                <a:gd name="T63" fmla="*/ 98235 h 1125"/>
                <a:gd name="T64" fmla="*/ 0 w 941"/>
                <a:gd name="T65" fmla="*/ 193591 h 1125"/>
                <a:gd name="T66" fmla="*/ 0 w 941"/>
                <a:gd name="T67" fmla="*/ 193591 h 1125"/>
                <a:gd name="T68" fmla="*/ 26232 w 941"/>
                <a:gd name="T69" fmla="*/ 285348 h 1125"/>
                <a:gd name="T70" fmla="*/ 26232 w 941"/>
                <a:gd name="T71" fmla="*/ 285348 h 1125"/>
                <a:gd name="T72" fmla="*/ 81929 w 941"/>
                <a:gd name="T73" fmla="*/ 349758 h 1125"/>
                <a:gd name="T74" fmla="*/ 81929 w 941"/>
                <a:gd name="T75" fmla="*/ 349758 h 1125"/>
                <a:gd name="T76" fmla="*/ 162421 w 941"/>
                <a:gd name="T77" fmla="*/ 401934 h 1125"/>
                <a:gd name="T78" fmla="*/ 168530 w 941"/>
                <a:gd name="T79" fmla="*/ 404453 h 1125"/>
                <a:gd name="T80" fmla="*/ 174998 w 941"/>
                <a:gd name="T81" fmla="*/ 401934 h 1125"/>
                <a:gd name="T82" fmla="*/ 174998 w 941"/>
                <a:gd name="T83" fmla="*/ 401934 h 1125"/>
                <a:gd name="T84" fmla="*/ 255490 w 941"/>
                <a:gd name="T85" fmla="*/ 349758 h 1125"/>
                <a:gd name="T86" fmla="*/ 255490 w 941"/>
                <a:gd name="T87" fmla="*/ 349758 h 1125"/>
                <a:gd name="T88" fmla="*/ 311188 w 941"/>
                <a:gd name="T89" fmla="*/ 285348 h 1125"/>
                <a:gd name="T90" fmla="*/ 311188 w 941"/>
                <a:gd name="T91" fmla="*/ 285348 h 1125"/>
                <a:gd name="T92" fmla="*/ 337779 w 941"/>
                <a:gd name="T93" fmla="*/ 193591 h 1125"/>
                <a:gd name="T94" fmla="*/ 337779 w 941"/>
                <a:gd name="T95" fmla="*/ 98235 h 1125"/>
                <a:gd name="T96" fmla="*/ 337779 w 941"/>
                <a:gd name="T97" fmla="*/ 98235 h 1125"/>
                <a:gd name="T98" fmla="*/ 298251 w 941"/>
                <a:gd name="T99" fmla="*/ 51816 h 11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941" h="1125">
                  <a:moveTo>
                    <a:pt x="851" y="538"/>
                  </a:moveTo>
                  <a:lnTo>
                    <a:pt x="851" y="538"/>
                  </a:lnTo>
                  <a:cubicBezTo>
                    <a:pt x="851" y="670"/>
                    <a:pt x="786" y="793"/>
                    <a:pt x="656" y="904"/>
                  </a:cubicBezTo>
                  <a:cubicBezTo>
                    <a:pt x="581" y="969"/>
                    <a:pt x="504" y="1010"/>
                    <a:pt x="469" y="1028"/>
                  </a:cubicBezTo>
                  <a:cubicBezTo>
                    <a:pt x="392" y="988"/>
                    <a:pt x="87" y="816"/>
                    <a:pt x="87" y="538"/>
                  </a:cubicBezTo>
                  <a:lnTo>
                    <a:pt x="87" y="273"/>
                  </a:lnTo>
                  <a:cubicBezTo>
                    <a:pt x="87" y="252"/>
                    <a:pt x="102" y="234"/>
                    <a:pt x="124" y="229"/>
                  </a:cubicBezTo>
                  <a:cubicBezTo>
                    <a:pt x="246" y="208"/>
                    <a:pt x="357" y="143"/>
                    <a:pt x="411" y="107"/>
                  </a:cubicBezTo>
                  <a:cubicBezTo>
                    <a:pt x="428" y="95"/>
                    <a:pt x="448" y="87"/>
                    <a:pt x="469" y="87"/>
                  </a:cubicBezTo>
                  <a:cubicBezTo>
                    <a:pt x="490" y="87"/>
                    <a:pt x="511" y="95"/>
                    <a:pt x="529" y="107"/>
                  </a:cubicBezTo>
                  <a:cubicBezTo>
                    <a:pt x="583" y="143"/>
                    <a:pt x="693" y="208"/>
                    <a:pt x="816" y="229"/>
                  </a:cubicBezTo>
                  <a:cubicBezTo>
                    <a:pt x="837" y="234"/>
                    <a:pt x="851" y="252"/>
                    <a:pt x="851" y="273"/>
                  </a:cubicBezTo>
                  <a:lnTo>
                    <a:pt x="851" y="538"/>
                  </a:lnTo>
                  <a:close/>
                  <a:moveTo>
                    <a:pt x="830" y="144"/>
                  </a:moveTo>
                  <a:lnTo>
                    <a:pt x="830" y="144"/>
                  </a:lnTo>
                  <a:cubicBezTo>
                    <a:pt x="724" y="125"/>
                    <a:pt x="626" y="67"/>
                    <a:pt x="577" y="33"/>
                  </a:cubicBezTo>
                  <a:cubicBezTo>
                    <a:pt x="545" y="12"/>
                    <a:pt x="508" y="0"/>
                    <a:pt x="469" y="0"/>
                  </a:cubicBezTo>
                  <a:cubicBezTo>
                    <a:pt x="431" y="0"/>
                    <a:pt x="394" y="12"/>
                    <a:pt x="361" y="33"/>
                  </a:cubicBezTo>
                  <a:cubicBezTo>
                    <a:pt x="313" y="67"/>
                    <a:pt x="215" y="125"/>
                    <a:pt x="108" y="144"/>
                  </a:cubicBezTo>
                  <a:cubicBezTo>
                    <a:pt x="46" y="154"/>
                    <a:pt x="0" y="209"/>
                    <a:pt x="0" y="273"/>
                  </a:cubicBezTo>
                  <a:lnTo>
                    <a:pt x="0" y="538"/>
                  </a:lnTo>
                  <a:cubicBezTo>
                    <a:pt x="0" y="627"/>
                    <a:pt x="24" y="711"/>
                    <a:pt x="73" y="793"/>
                  </a:cubicBezTo>
                  <a:cubicBezTo>
                    <a:pt x="110" y="856"/>
                    <a:pt x="163" y="915"/>
                    <a:pt x="228" y="972"/>
                  </a:cubicBezTo>
                  <a:cubicBezTo>
                    <a:pt x="338" y="1066"/>
                    <a:pt x="447" y="1115"/>
                    <a:pt x="452" y="1117"/>
                  </a:cubicBezTo>
                  <a:lnTo>
                    <a:pt x="469" y="1124"/>
                  </a:lnTo>
                  <a:lnTo>
                    <a:pt x="487" y="1117"/>
                  </a:lnTo>
                  <a:cubicBezTo>
                    <a:pt x="492" y="1115"/>
                    <a:pt x="601" y="1066"/>
                    <a:pt x="711" y="972"/>
                  </a:cubicBezTo>
                  <a:cubicBezTo>
                    <a:pt x="777" y="915"/>
                    <a:pt x="829" y="856"/>
                    <a:pt x="866" y="793"/>
                  </a:cubicBezTo>
                  <a:cubicBezTo>
                    <a:pt x="915" y="711"/>
                    <a:pt x="940" y="627"/>
                    <a:pt x="940" y="538"/>
                  </a:cubicBezTo>
                  <a:lnTo>
                    <a:pt x="940" y="273"/>
                  </a:lnTo>
                  <a:cubicBezTo>
                    <a:pt x="940" y="209"/>
                    <a:pt x="894" y="154"/>
                    <a:pt x="830" y="14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8816325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6536289" y="1131813"/>
            <a:ext cx="11334268" cy="1383468"/>
            <a:chOff x="6536289" y="1407238"/>
            <a:chExt cx="1133426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36289" y="1867376"/>
              <a:ext cx="11334268"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RUSSIA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7" name="Group 6">
            <a:extLst>
              <a:ext uri="{FF2B5EF4-FFF2-40B4-BE49-F238E27FC236}">
                <a16:creationId xmlns:a16="http://schemas.microsoft.com/office/drawing/2014/main" id="{38EC34D2-B2F4-AF43-8E84-15A613293B3A}"/>
              </a:ext>
            </a:extLst>
          </p:cNvPr>
          <p:cNvGrpSpPr/>
          <p:nvPr/>
        </p:nvGrpSpPr>
        <p:grpSpPr>
          <a:xfrm>
            <a:off x="1568319" y="4387143"/>
            <a:ext cx="9069202" cy="7057933"/>
            <a:chOff x="1568319" y="4667292"/>
            <a:chExt cx="9069202" cy="7057933"/>
          </a:xfrm>
        </p:grpSpPr>
        <p:grpSp>
          <p:nvGrpSpPr>
            <p:cNvPr id="6" name="Group 5">
              <a:extLst>
                <a:ext uri="{FF2B5EF4-FFF2-40B4-BE49-F238E27FC236}">
                  <a16:creationId xmlns:a16="http://schemas.microsoft.com/office/drawing/2014/main" id="{B7AF593E-DE67-5547-BCB0-2A05EF424DAF}"/>
                </a:ext>
              </a:extLst>
            </p:cNvPr>
            <p:cNvGrpSpPr/>
            <p:nvPr/>
          </p:nvGrpSpPr>
          <p:grpSpPr>
            <a:xfrm>
              <a:off x="1638859" y="10406220"/>
              <a:ext cx="8998662" cy="1319005"/>
              <a:chOff x="1437135" y="10812017"/>
              <a:chExt cx="9670517" cy="1319005"/>
            </a:xfrm>
          </p:grpSpPr>
          <p:grpSp>
            <p:nvGrpSpPr>
              <p:cNvPr id="5" name="Group 4">
                <a:extLst>
                  <a:ext uri="{FF2B5EF4-FFF2-40B4-BE49-F238E27FC236}">
                    <a16:creationId xmlns:a16="http://schemas.microsoft.com/office/drawing/2014/main" id="{0970C6CE-A6EA-BD44-B9F3-E34A836EA10D}"/>
                  </a:ext>
                </a:extLst>
              </p:cNvPr>
              <p:cNvGrpSpPr/>
              <p:nvPr/>
            </p:nvGrpSpPr>
            <p:grpSpPr>
              <a:xfrm>
                <a:off x="2248114" y="10904969"/>
                <a:ext cx="8859538" cy="1124284"/>
                <a:chOff x="2248113" y="10904969"/>
                <a:chExt cx="11315487" cy="1124284"/>
              </a:xfrm>
            </p:grpSpPr>
            <p:cxnSp>
              <p:nvCxnSpPr>
                <p:cNvPr id="111" name="Straight Connector 110">
                  <a:extLst>
                    <a:ext uri="{FF2B5EF4-FFF2-40B4-BE49-F238E27FC236}">
                      <a16:creationId xmlns:a16="http://schemas.microsoft.com/office/drawing/2014/main" id="{DF949A4B-9D89-EF49-B829-C82377C5EC43}"/>
                    </a:ext>
                  </a:extLst>
                </p:cNvPr>
                <p:cNvCxnSpPr>
                  <a:cxnSpLocks/>
                </p:cNvCxnSpPr>
                <p:nvPr/>
              </p:nvCxnSpPr>
              <p:spPr>
                <a:xfrm>
                  <a:off x="2248113" y="12029253"/>
                  <a:ext cx="1131548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520E7A2-EE15-EA48-9549-556912E2E1A9}"/>
                    </a:ext>
                  </a:extLst>
                </p:cNvPr>
                <p:cNvCxnSpPr>
                  <a:cxnSpLocks/>
                </p:cNvCxnSpPr>
                <p:nvPr/>
              </p:nvCxnSpPr>
              <p:spPr>
                <a:xfrm>
                  <a:off x="2248113" y="10904969"/>
                  <a:ext cx="1131548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13" name="Rounded Rectangle 112">
                <a:extLst>
                  <a:ext uri="{FF2B5EF4-FFF2-40B4-BE49-F238E27FC236}">
                    <a16:creationId xmlns:a16="http://schemas.microsoft.com/office/drawing/2014/main" id="{1C5247E4-2409-3F41-B698-99192B013EBF}"/>
                  </a:ext>
                </a:extLst>
              </p:cNvPr>
              <p:cNvSpPr/>
              <p:nvPr/>
            </p:nvSpPr>
            <p:spPr>
              <a:xfrm>
                <a:off x="1437135" y="11936007"/>
                <a:ext cx="7783065" cy="195015"/>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800" dirty="0">
                  <a:solidFill>
                    <a:schemeClr val="tx1"/>
                  </a:solidFill>
                  <a:latin typeface="Lato Light" charset="0"/>
                </a:endParaRPr>
              </a:p>
            </p:txBody>
          </p:sp>
          <p:sp>
            <p:nvSpPr>
              <p:cNvPr id="114" name="Rounded Rectangle 113">
                <a:extLst>
                  <a:ext uri="{FF2B5EF4-FFF2-40B4-BE49-F238E27FC236}">
                    <a16:creationId xmlns:a16="http://schemas.microsoft.com/office/drawing/2014/main" id="{ED46D500-C3E7-3E45-B386-CA3DC1DCF6C8}"/>
                  </a:ext>
                </a:extLst>
              </p:cNvPr>
              <p:cNvSpPr/>
              <p:nvPr/>
            </p:nvSpPr>
            <p:spPr>
              <a:xfrm>
                <a:off x="1437136" y="10812017"/>
                <a:ext cx="3513483" cy="200217"/>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800" dirty="0">
                  <a:solidFill>
                    <a:schemeClr val="tx1"/>
                  </a:solidFill>
                  <a:latin typeface="Lato Light" charset="0"/>
                </a:endParaRPr>
              </a:p>
            </p:txBody>
          </p:sp>
        </p:grpSp>
        <p:grpSp>
          <p:nvGrpSpPr>
            <p:cNvPr id="125" name="Group 124">
              <a:extLst>
                <a:ext uri="{FF2B5EF4-FFF2-40B4-BE49-F238E27FC236}">
                  <a16:creationId xmlns:a16="http://schemas.microsoft.com/office/drawing/2014/main" id="{28756C7E-D176-504C-982D-BB29722BCEEA}"/>
                </a:ext>
              </a:extLst>
            </p:cNvPr>
            <p:cNvGrpSpPr/>
            <p:nvPr/>
          </p:nvGrpSpPr>
          <p:grpSpPr>
            <a:xfrm>
              <a:off x="1568319" y="4667292"/>
              <a:ext cx="9065880" cy="1735219"/>
              <a:chOff x="7924313" y="2681655"/>
              <a:chExt cx="9065880" cy="1735219"/>
            </a:xfrm>
          </p:grpSpPr>
          <p:sp>
            <p:nvSpPr>
              <p:cNvPr id="126" name="TextBox 125">
                <a:extLst>
                  <a:ext uri="{FF2B5EF4-FFF2-40B4-BE49-F238E27FC236}">
                    <a16:creationId xmlns:a16="http://schemas.microsoft.com/office/drawing/2014/main" id="{70784AF6-5225-4041-A45F-66B7B28984AD}"/>
                  </a:ext>
                </a:extLst>
              </p:cNvPr>
              <p:cNvSpPr txBox="1"/>
              <p:nvPr/>
            </p:nvSpPr>
            <p:spPr>
              <a:xfrm>
                <a:off x="7924313" y="3327986"/>
                <a:ext cx="9065880"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127" name="Rectangle 126">
                <a:extLst>
                  <a:ext uri="{FF2B5EF4-FFF2-40B4-BE49-F238E27FC236}">
                    <a16:creationId xmlns:a16="http://schemas.microsoft.com/office/drawing/2014/main" id="{C688BBF5-48A5-C046-8D3C-ABCCB4EA4395}"/>
                  </a:ext>
                </a:extLst>
              </p:cNvPr>
              <p:cNvSpPr/>
              <p:nvPr/>
            </p:nvSpPr>
            <p:spPr>
              <a:xfrm>
                <a:off x="7924313" y="2681655"/>
                <a:ext cx="4659171"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grpSp>
          <p:nvGrpSpPr>
            <p:cNvPr id="128" name="Group 127">
              <a:extLst>
                <a:ext uri="{FF2B5EF4-FFF2-40B4-BE49-F238E27FC236}">
                  <a16:creationId xmlns:a16="http://schemas.microsoft.com/office/drawing/2014/main" id="{96149120-22ED-C344-8ED7-0EF74CE46AC5}"/>
                </a:ext>
              </a:extLst>
            </p:cNvPr>
            <p:cNvGrpSpPr/>
            <p:nvPr/>
          </p:nvGrpSpPr>
          <p:grpSpPr>
            <a:xfrm>
              <a:off x="1568319" y="7078159"/>
              <a:ext cx="9065880" cy="1735219"/>
              <a:chOff x="7924313" y="2681655"/>
              <a:chExt cx="9065880" cy="1735219"/>
            </a:xfrm>
          </p:grpSpPr>
          <p:sp>
            <p:nvSpPr>
              <p:cNvPr id="144" name="TextBox 143">
                <a:extLst>
                  <a:ext uri="{FF2B5EF4-FFF2-40B4-BE49-F238E27FC236}">
                    <a16:creationId xmlns:a16="http://schemas.microsoft.com/office/drawing/2014/main" id="{61E4A57B-744D-FE42-AB80-AB4F0550E8ED}"/>
                  </a:ext>
                </a:extLst>
              </p:cNvPr>
              <p:cNvSpPr txBox="1"/>
              <p:nvPr/>
            </p:nvSpPr>
            <p:spPr>
              <a:xfrm>
                <a:off x="7924313" y="3327986"/>
                <a:ext cx="9065880"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145" name="Rectangle 144">
                <a:extLst>
                  <a:ext uri="{FF2B5EF4-FFF2-40B4-BE49-F238E27FC236}">
                    <a16:creationId xmlns:a16="http://schemas.microsoft.com/office/drawing/2014/main" id="{2C6D90DB-B347-7746-9E89-E9ACA794578F}"/>
                  </a:ext>
                </a:extLst>
              </p:cNvPr>
              <p:cNvSpPr/>
              <p:nvPr/>
            </p:nvSpPr>
            <p:spPr>
              <a:xfrm>
                <a:off x="7924313" y="2681655"/>
                <a:ext cx="4659171"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53" name="Group 4">
            <a:extLst>
              <a:ext uri="{FF2B5EF4-FFF2-40B4-BE49-F238E27FC236}">
                <a16:creationId xmlns:a16="http://schemas.microsoft.com/office/drawing/2014/main" id="{94BF3D20-8281-F842-A2C7-2C8544073341}"/>
              </a:ext>
            </a:extLst>
          </p:cNvPr>
          <p:cNvGrpSpPr>
            <a:grpSpLocks noChangeAspect="1"/>
          </p:cNvGrpSpPr>
          <p:nvPr/>
        </p:nvGrpSpPr>
        <p:grpSpPr bwMode="auto">
          <a:xfrm>
            <a:off x="11820562" y="4489921"/>
            <a:ext cx="10918228" cy="5729102"/>
            <a:chOff x="762" y="1755"/>
            <a:chExt cx="4362" cy="2567"/>
          </a:xfrm>
          <a:solidFill>
            <a:srgbClr val="EFF1F8"/>
          </a:solidFill>
        </p:grpSpPr>
        <p:sp>
          <p:nvSpPr>
            <p:cNvPr id="54" name="Freeform 9">
              <a:extLst>
                <a:ext uri="{FF2B5EF4-FFF2-40B4-BE49-F238E27FC236}">
                  <a16:creationId xmlns:a16="http://schemas.microsoft.com/office/drawing/2014/main" id="{F7145314-BF72-3D49-BE1D-80AC127A2105}"/>
                </a:ext>
              </a:extLst>
            </p:cNvPr>
            <p:cNvSpPr>
              <a:spLocks/>
            </p:cNvSpPr>
            <p:nvPr/>
          </p:nvSpPr>
          <p:spPr bwMode="auto">
            <a:xfrm>
              <a:off x="1229" y="2907"/>
              <a:ext cx="31" cy="31"/>
            </a:xfrm>
            <a:custGeom>
              <a:avLst/>
              <a:gdLst>
                <a:gd name="T0" fmla="*/ 3 w 15"/>
                <a:gd name="T1" fmla="*/ 1 h 15"/>
                <a:gd name="T2" fmla="*/ 6 w 15"/>
                <a:gd name="T3" fmla="*/ 6 h 15"/>
                <a:gd name="T4" fmla="*/ 9 w 15"/>
                <a:gd name="T5" fmla="*/ 0 h 15"/>
                <a:gd name="T6" fmla="*/ 15 w 15"/>
                <a:gd name="T7" fmla="*/ 7 h 15"/>
                <a:gd name="T8" fmla="*/ 8 w 15"/>
                <a:gd name="T9" fmla="*/ 15 h 15"/>
                <a:gd name="T10" fmla="*/ 0 w 15"/>
                <a:gd name="T11" fmla="*/ 7 h 15"/>
                <a:gd name="T12" fmla="*/ 3 w 15"/>
                <a:gd name="T13" fmla="*/ 1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3" y="1"/>
                  </a:moveTo>
                  <a:cubicBezTo>
                    <a:pt x="5" y="3"/>
                    <a:pt x="5" y="5"/>
                    <a:pt x="6" y="6"/>
                  </a:cubicBezTo>
                  <a:cubicBezTo>
                    <a:pt x="6" y="7"/>
                    <a:pt x="11" y="4"/>
                    <a:pt x="9" y="0"/>
                  </a:cubicBezTo>
                  <a:cubicBezTo>
                    <a:pt x="12" y="0"/>
                    <a:pt x="15" y="4"/>
                    <a:pt x="15" y="7"/>
                  </a:cubicBezTo>
                  <a:cubicBezTo>
                    <a:pt x="15" y="11"/>
                    <a:pt x="12" y="15"/>
                    <a:pt x="8" y="15"/>
                  </a:cubicBezTo>
                  <a:cubicBezTo>
                    <a:pt x="4" y="15"/>
                    <a:pt x="0" y="11"/>
                    <a:pt x="0" y="7"/>
                  </a:cubicBezTo>
                  <a:cubicBezTo>
                    <a:pt x="0" y="5"/>
                    <a:pt x="2" y="3"/>
                    <a:pt x="3" y="1"/>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5" name="Freeform 10">
              <a:extLst>
                <a:ext uri="{FF2B5EF4-FFF2-40B4-BE49-F238E27FC236}">
                  <a16:creationId xmlns:a16="http://schemas.microsoft.com/office/drawing/2014/main" id="{463EA0D1-3933-FA45-8ADB-9019666D7D2B}"/>
                </a:ext>
              </a:extLst>
            </p:cNvPr>
            <p:cNvSpPr>
              <a:spLocks/>
            </p:cNvSpPr>
            <p:nvPr/>
          </p:nvSpPr>
          <p:spPr bwMode="auto">
            <a:xfrm>
              <a:off x="4234" y="2453"/>
              <a:ext cx="421" cy="565"/>
            </a:xfrm>
            <a:custGeom>
              <a:avLst/>
              <a:gdLst>
                <a:gd name="T0" fmla="*/ 193 w 202"/>
                <a:gd name="T1" fmla="*/ 56 h 271"/>
                <a:gd name="T2" fmla="*/ 200 w 202"/>
                <a:gd name="T3" fmla="*/ 95 h 271"/>
                <a:gd name="T4" fmla="*/ 181 w 202"/>
                <a:gd name="T5" fmla="*/ 88 h 271"/>
                <a:gd name="T6" fmla="*/ 164 w 202"/>
                <a:gd name="T7" fmla="*/ 88 h 271"/>
                <a:gd name="T8" fmla="*/ 155 w 202"/>
                <a:gd name="T9" fmla="*/ 104 h 271"/>
                <a:gd name="T10" fmla="*/ 154 w 202"/>
                <a:gd name="T11" fmla="*/ 124 h 271"/>
                <a:gd name="T12" fmla="*/ 164 w 202"/>
                <a:gd name="T13" fmla="*/ 144 h 271"/>
                <a:gd name="T14" fmla="*/ 167 w 202"/>
                <a:gd name="T15" fmla="*/ 169 h 271"/>
                <a:gd name="T16" fmla="*/ 176 w 202"/>
                <a:gd name="T17" fmla="*/ 184 h 271"/>
                <a:gd name="T18" fmla="*/ 193 w 202"/>
                <a:gd name="T19" fmla="*/ 181 h 271"/>
                <a:gd name="T20" fmla="*/ 187 w 202"/>
                <a:gd name="T21" fmla="*/ 198 h 271"/>
                <a:gd name="T22" fmla="*/ 178 w 202"/>
                <a:gd name="T23" fmla="*/ 213 h 271"/>
                <a:gd name="T24" fmla="*/ 163 w 202"/>
                <a:gd name="T25" fmla="*/ 231 h 271"/>
                <a:gd name="T26" fmla="*/ 161 w 202"/>
                <a:gd name="T27" fmla="*/ 217 h 271"/>
                <a:gd name="T28" fmla="*/ 147 w 202"/>
                <a:gd name="T29" fmla="*/ 227 h 271"/>
                <a:gd name="T30" fmla="*/ 127 w 202"/>
                <a:gd name="T31" fmla="*/ 241 h 271"/>
                <a:gd name="T32" fmla="*/ 130 w 202"/>
                <a:gd name="T33" fmla="*/ 255 h 271"/>
                <a:gd name="T34" fmla="*/ 113 w 202"/>
                <a:gd name="T35" fmla="*/ 269 h 271"/>
                <a:gd name="T36" fmla="*/ 103 w 202"/>
                <a:gd name="T37" fmla="*/ 260 h 271"/>
                <a:gd name="T38" fmla="*/ 89 w 202"/>
                <a:gd name="T39" fmla="*/ 260 h 271"/>
                <a:gd name="T40" fmla="*/ 74 w 202"/>
                <a:gd name="T41" fmla="*/ 266 h 271"/>
                <a:gd name="T42" fmla="*/ 75 w 202"/>
                <a:gd name="T43" fmla="*/ 253 h 271"/>
                <a:gd name="T44" fmla="*/ 75 w 202"/>
                <a:gd name="T45" fmla="*/ 245 h 271"/>
                <a:gd name="T46" fmla="*/ 59 w 202"/>
                <a:gd name="T47" fmla="*/ 230 h 271"/>
                <a:gd name="T48" fmla="*/ 36 w 202"/>
                <a:gd name="T49" fmla="*/ 238 h 271"/>
                <a:gd name="T50" fmla="*/ 30 w 202"/>
                <a:gd name="T51" fmla="*/ 227 h 271"/>
                <a:gd name="T52" fmla="*/ 10 w 202"/>
                <a:gd name="T53" fmla="*/ 208 h 271"/>
                <a:gd name="T54" fmla="*/ 4 w 202"/>
                <a:gd name="T55" fmla="*/ 189 h 271"/>
                <a:gd name="T56" fmla="*/ 7 w 202"/>
                <a:gd name="T57" fmla="*/ 176 h 271"/>
                <a:gd name="T58" fmla="*/ 18 w 202"/>
                <a:gd name="T59" fmla="*/ 171 h 271"/>
                <a:gd name="T60" fmla="*/ 9 w 202"/>
                <a:gd name="T61" fmla="*/ 159 h 271"/>
                <a:gd name="T62" fmla="*/ 22 w 202"/>
                <a:gd name="T63" fmla="*/ 149 h 271"/>
                <a:gd name="T64" fmla="*/ 30 w 202"/>
                <a:gd name="T65" fmla="*/ 142 h 271"/>
                <a:gd name="T66" fmla="*/ 39 w 202"/>
                <a:gd name="T67" fmla="*/ 131 h 271"/>
                <a:gd name="T68" fmla="*/ 48 w 202"/>
                <a:gd name="T69" fmla="*/ 119 h 271"/>
                <a:gd name="T70" fmla="*/ 34 w 202"/>
                <a:gd name="T71" fmla="*/ 101 h 271"/>
                <a:gd name="T72" fmla="*/ 25 w 202"/>
                <a:gd name="T73" fmla="*/ 79 h 271"/>
                <a:gd name="T74" fmla="*/ 25 w 202"/>
                <a:gd name="T75" fmla="*/ 69 h 271"/>
                <a:gd name="T76" fmla="*/ 29 w 202"/>
                <a:gd name="T77" fmla="*/ 61 h 271"/>
                <a:gd name="T78" fmla="*/ 38 w 202"/>
                <a:gd name="T79" fmla="*/ 51 h 271"/>
                <a:gd name="T80" fmla="*/ 50 w 202"/>
                <a:gd name="T81" fmla="*/ 43 h 271"/>
                <a:gd name="T82" fmla="*/ 50 w 202"/>
                <a:gd name="T83" fmla="*/ 26 h 271"/>
                <a:gd name="T84" fmla="*/ 55 w 202"/>
                <a:gd name="T85" fmla="*/ 17 h 271"/>
                <a:gd name="T86" fmla="*/ 72 w 202"/>
                <a:gd name="T87" fmla="*/ 27 h 271"/>
                <a:gd name="T88" fmla="*/ 94 w 202"/>
                <a:gd name="T89" fmla="*/ 24 h 271"/>
                <a:gd name="T90" fmla="*/ 109 w 202"/>
                <a:gd name="T91" fmla="*/ 14 h 271"/>
                <a:gd name="T92" fmla="*/ 131 w 202"/>
                <a:gd name="T93" fmla="*/ 2 h 271"/>
                <a:gd name="T94" fmla="*/ 139 w 202"/>
                <a:gd name="T95" fmla="*/ 16 h 271"/>
                <a:gd name="T96" fmla="*/ 147 w 202"/>
                <a:gd name="T97" fmla="*/ 20 h 271"/>
                <a:gd name="T98" fmla="*/ 157 w 202"/>
                <a:gd name="T99" fmla="*/ 32 h 271"/>
                <a:gd name="T100" fmla="*/ 174 w 202"/>
                <a:gd name="T101" fmla="*/ 35 h 271"/>
                <a:gd name="T102" fmla="*/ 179 w 202"/>
                <a:gd name="T103" fmla="*/ 52 h 271"/>
                <a:gd name="T104" fmla="*/ 187 w 202"/>
                <a:gd name="T105" fmla="*/ 5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2" h="271">
                  <a:moveTo>
                    <a:pt x="193" y="55"/>
                  </a:moveTo>
                  <a:cubicBezTo>
                    <a:pt x="193" y="55"/>
                    <a:pt x="193" y="55"/>
                    <a:pt x="193" y="56"/>
                  </a:cubicBezTo>
                  <a:cubicBezTo>
                    <a:pt x="194" y="58"/>
                    <a:pt x="199" y="80"/>
                    <a:pt x="200" y="84"/>
                  </a:cubicBezTo>
                  <a:cubicBezTo>
                    <a:pt x="201" y="89"/>
                    <a:pt x="202" y="94"/>
                    <a:pt x="200" y="95"/>
                  </a:cubicBezTo>
                  <a:cubicBezTo>
                    <a:pt x="199" y="95"/>
                    <a:pt x="195" y="89"/>
                    <a:pt x="192" y="90"/>
                  </a:cubicBezTo>
                  <a:cubicBezTo>
                    <a:pt x="189" y="92"/>
                    <a:pt x="184" y="91"/>
                    <a:pt x="181" y="88"/>
                  </a:cubicBezTo>
                  <a:cubicBezTo>
                    <a:pt x="178" y="86"/>
                    <a:pt x="175" y="76"/>
                    <a:pt x="171" y="78"/>
                  </a:cubicBezTo>
                  <a:cubicBezTo>
                    <a:pt x="168" y="81"/>
                    <a:pt x="166" y="88"/>
                    <a:pt x="164" y="88"/>
                  </a:cubicBezTo>
                  <a:cubicBezTo>
                    <a:pt x="162" y="88"/>
                    <a:pt x="160" y="90"/>
                    <a:pt x="158" y="93"/>
                  </a:cubicBezTo>
                  <a:cubicBezTo>
                    <a:pt x="156" y="95"/>
                    <a:pt x="158" y="101"/>
                    <a:pt x="155" y="104"/>
                  </a:cubicBezTo>
                  <a:cubicBezTo>
                    <a:pt x="152" y="107"/>
                    <a:pt x="151" y="109"/>
                    <a:pt x="151" y="114"/>
                  </a:cubicBezTo>
                  <a:cubicBezTo>
                    <a:pt x="152" y="118"/>
                    <a:pt x="149" y="119"/>
                    <a:pt x="154" y="124"/>
                  </a:cubicBezTo>
                  <a:cubicBezTo>
                    <a:pt x="160" y="128"/>
                    <a:pt x="159" y="129"/>
                    <a:pt x="160" y="133"/>
                  </a:cubicBezTo>
                  <a:cubicBezTo>
                    <a:pt x="160" y="137"/>
                    <a:pt x="161" y="140"/>
                    <a:pt x="164" y="144"/>
                  </a:cubicBezTo>
                  <a:cubicBezTo>
                    <a:pt x="166" y="149"/>
                    <a:pt x="163" y="151"/>
                    <a:pt x="163" y="155"/>
                  </a:cubicBezTo>
                  <a:cubicBezTo>
                    <a:pt x="162" y="159"/>
                    <a:pt x="164" y="164"/>
                    <a:pt x="167" y="169"/>
                  </a:cubicBezTo>
                  <a:cubicBezTo>
                    <a:pt x="170" y="173"/>
                    <a:pt x="171" y="175"/>
                    <a:pt x="171" y="178"/>
                  </a:cubicBezTo>
                  <a:cubicBezTo>
                    <a:pt x="171" y="182"/>
                    <a:pt x="175" y="184"/>
                    <a:pt x="176" y="184"/>
                  </a:cubicBezTo>
                  <a:cubicBezTo>
                    <a:pt x="178" y="184"/>
                    <a:pt x="181" y="181"/>
                    <a:pt x="182" y="178"/>
                  </a:cubicBezTo>
                  <a:cubicBezTo>
                    <a:pt x="182" y="174"/>
                    <a:pt x="191" y="175"/>
                    <a:pt x="193" y="181"/>
                  </a:cubicBezTo>
                  <a:cubicBezTo>
                    <a:pt x="194" y="186"/>
                    <a:pt x="189" y="186"/>
                    <a:pt x="187" y="189"/>
                  </a:cubicBezTo>
                  <a:cubicBezTo>
                    <a:pt x="186" y="193"/>
                    <a:pt x="191" y="197"/>
                    <a:pt x="187" y="198"/>
                  </a:cubicBezTo>
                  <a:cubicBezTo>
                    <a:pt x="183" y="199"/>
                    <a:pt x="180" y="200"/>
                    <a:pt x="179" y="203"/>
                  </a:cubicBezTo>
                  <a:cubicBezTo>
                    <a:pt x="178" y="206"/>
                    <a:pt x="178" y="209"/>
                    <a:pt x="178" y="213"/>
                  </a:cubicBezTo>
                  <a:cubicBezTo>
                    <a:pt x="177" y="216"/>
                    <a:pt x="173" y="214"/>
                    <a:pt x="172" y="218"/>
                  </a:cubicBezTo>
                  <a:cubicBezTo>
                    <a:pt x="171" y="223"/>
                    <a:pt x="168" y="231"/>
                    <a:pt x="163" y="231"/>
                  </a:cubicBezTo>
                  <a:cubicBezTo>
                    <a:pt x="158" y="230"/>
                    <a:pt x="155" y="228"/>
                    <a:pt x="158" y="224"/>
                  </a:cubicBezTo>
                  <a:cubicBezTo>
                    <a:pt x="161" y="221"/>
                    <a:pt x="165" y="217"/>
                    <a:pt x="161" y="217"/>
                  </a:cubicBezTo>
                  <a:cubicBezTo>
                    <a:pt x="158" y="217"/>
                    <a:pt x="155" y="216"/>
                    <a:pt x="150" y="219"/>
                  </a:cubicBezTo>
                  <a:cubicBezTo>
                    <a:pt x="145" y="222"/>
                    <a:pt x="152" y="227"/>
                    <a:pt x="147" y="227"/>
                  </a:cubicBezTo>
                  <a:cubicBezTo>
                    <a:pt x="142" y="227"/>
                    <a:pt x="133" y="229"/>
                    <a:pt x="130" y="232"/>
                  </a:cubicBezTo>
                  <a:cubicBezTo>
                    <a:pt x="127" y="235"/>
                    <a:pt x="126" y="236"/>
                    <a:pt x="127" y="241"/>
                  </a:cubicBezTo>
                  <a:cubicBezTo>
                    <a:pt x="128" y="246"/>
                    <a:pt x="131" y="245"/>
                    <a:pt x="129" y="247"/>
                  </a:cubicBezTo>
                  <a:cubicBezTo>
                    <a:pt x="127" y="249"/>
                    <a:pt x="136" y="251"/>
                    <a:pt x="130" y="255"/>
                  </a:cubicBezTo>
                  <a:cubicBezTo>
                    <a:pt x="125" y="259"/>
                    <a:pt x="121" y="255"/>
                    <a:pt x="120" y="260"/>
                  </a:cubicBezTo>
                  <a:cubicBezTo>
                    <a:pt x="119" y="265"/>
                    <a:pt x="117" y="266"/>
                    <a:pt x="113" y="269"/>
                  </a:cubicBezTo>
                  <a:cubicBezTo>
                    <a:pt x="111" y="270"/>
                    <a:pt x="110" y="271"/>
                    <a:pt x="108" y="271"/>
                  </a:cubicBezTo>
                  <a:cubicBezTo>
                    <a:pt x="103" y="260"/>
                    <a:pt x="103" y="260"/>
                    <a:pt x="103" y="260"/>
                  </a:cubicBezTo>
                  <a:cubicBezTo>
                    <a:pt x="98" y="264"/>
                    <a:pt x="98" y="264"/>
                    <a:pt x="98" y="264"/>
                  </a:cubicBezTo>
                  <a:cubicBezTo>
                    <a:pt x="89" y="260"/>
                    <a:pt x="89" y="260"/>
                    <a:pt x="89" y="260"/>
                  </a:cubicBezTo>
                  <a:cubicBezTo>
                    <a:pt x="81" y="268"/>
                    <a:pt x="81" y="268"/>
                    <a:pt x="81" y="268"/>
                  </a:cubicBezTo>
                  <a:cubicBezTo>
                    <a:pt x="74" y="266"/>
                    <a:pt x="74" y="266"/>
                    <a:pt x="74" y="266"/>
                  </a:cubicBezTo>
                  <a:cubicBezTo>
                    <a:pt x="72" y="259"/>
                    <a:pt x="72" y="259"/>
                    <a:pt x="72" y="259"/>
                  </a:cubicBezTo>
                  <a:cubicBezTo>
                    <a:pt x="75" y="253"/>
                    <a:pt x="75" y="253"/>
                    <a:pt x="75" y="253"/>
                  </a:cubicBezTo>
                  <a:cubicBezTo>
                    <a:pt x="80" y="251"/>
                    <a:pt x="80" y="251"/>
                    <a:pt x="80" y="251"/>
                  </a:cubicBezTo>
                  <a:cubicBezTo>
                    <a:pt x="75" y="245"/>
                    <a:pt x="75" y="245"/>
                    <a:pt x="75" y="245"/>
                  </a:cubicBezTo>
                  <a:cubicBezTo>
                    <a:pt x="75" y="240"/>
                    <a:pt x="75" y="240"/>
                    <a:pt x="75" y="240"/>
                  </a:cubicBezTo>
                  <a:cubicBezTo>
                    <a:pt x="59" y="230"/>
                    <a:pt x="59" y="230"/>
                    <a:pt x="59" y="230"/>
                  </a:cubicBezTo>
                  <a:cubicBezTo>
                    <a:pt x="44" y="229"/>
                    <a:pt x="44" y="229"/>
                    <a:pt x="44" y="229"/>
                  </a:cubicBezTo>
                  <a:cubicBezTo>
                    <a:pt x="36" y="238"/>
                    <a:pt x="36" y="238"/>
                    <a:pt x="36" y="238"/>
                  </a:cubicBezTo>
                  <a:cubicBezTo>
                    <a:pt x="32" y="238"/>
                    <a:pt x="32" y="238"/>
                    <a:pt x="32" y="238"/>
                  </a:cubicBezTo>
                  <a:cubicBezTo>
                    <a:pt x="30" y="227"/>
                    <a:pt x="30" y="227"/>
                    <a:pt x="30" y="227"/>
                  </a:cubicBezTo>
                  <a:cubicBezTo>
                    <a:pt x="21" y="220"/>
                    <a:pt x="21" y="220"/>
                    <a:pt x="21" y="220"/>
                  </a:cubicBezTo>
                  <a:cubicBezTo>
                    <a:pt x="10" y="208"/>
                    <a:pt x="10" y="208"/>
                    <a:pt x="10" y="208"/>
                  </a:cubicBezTo>
                  <a:cubicBezTo>
                    <a:pt x="5" y="197"/>
                    <a:pt x="5" y="197"/>
                    <a:pt x="5" y="197"/>
                  </a:cubicBezTo>
                  <a:cubicBezTo>
                    <a:pt x="4" y="189"/>
                    <a:pt x="4" y="189"/>
                    <a:pt x="4" y="189"/>
                  </a:cubicBezTo>
                  <a:cubicBezTo>
                    <a:pt x="0" y="183"/>
                    <a:pt x="0" y="183"/>
                    <a:pt x="0" y="183"/>
                  </a:cubicBezTo>
                  <a:cubicBezTo>
                    <a:pt x="7" y="176"/>
                    <a:pt x="7" y="176"/>
                    <a:pt x="7" y="176"/>
                  </a:cubicBezTo>
                  <a:cubicBezTo>
                    <a:pt x="15" y="172"/>
                    <a:pt x="15" y="172"/>
                    <a:pt x="15" y="172"/>
                  </a:cubicBezTo>
                  <a:cubicBezTo>
                    <a:pt x="18" y="171"/>
                    <a:pt x="18" y="171"/>
                    <a:pt x="18" y="171"/>
                  </a:cubicBezTo>
                  <a:cubicBezTo>
                    <a:pt x="22" y="165"/>
                    <a:pt x="22" y="165"/>
                    <a:pt x="22" y="165"/>
                  </a:cubicBezTo>
                  <a:cubicBezTo>
                    <a:pt x="9" y="159"/>
                    <a:pt x="9" y="159"/>
                    <a:pt x="9" y="159"/>
                  </a:cubicBezTo>
                  <a:cubicBezTo>
                    <a:pt x="15" y="154"/>
                    <a:pt x="15" y="154"/>
                    <a:pt x="15" y="154"/>
                  </a:cubicBezTo>
                  <a:cubicBezTo>
                    <a:pt x="22" y="149"/>
                    <a:pt x="22" y="149"/>
                    <a:pt x="22" y="149"/>
                  </a:cubicBezTo>
                  <a:cubicBezTo>
                    <a:pt x="23" y="141"/>
                    <a:pt x="23" y="141"/>
                    <a:pt x="23" y="141"/>
                  </a:cubicBezTo>
                  <a:cubicBezTo>
                    <a:pt x="30" y="142"/>
                    <a:pt x="30" y="142"/>
                    <a:pt x="30" y="142"/>
                  </a:cubicBezTo>
                  <a:cubicBezTo>
                    <a:pt x="37" y="142"/>
                    <a:pt x="37" y="142"/>
                    <a:pt x="37" y="142"/>
                  </a:cubicBezTo>
                  <a:cubicBezTo>
                    <a:pt x="39" y="131"/>
                    <a:pt x="39" y="131"/>
                    <a:pt x="39" y="131"/>
                  </a:cubicBezTo>
                  <a:cubicBezTo>
                    <a:pt x="42" y="122"/>
                    <a:pt x="42" y="122"/>
                    <a:pt x="42" y="122"/>
                  </a:cubicBezTo>
                  <a:cubicBezTo>
                    <a:pt x="48" y="119"/>
                    <a:pt x="48" y="119"/>
                    <a:pt x="48" y="119"/>
                  </a:cubicBezTo>
                  <a:cubicBezTo>
                    <a:pt x="46" y="111"/>
                    <a:pt x="46" y="111"/>
                    <a:pt x="46" y="111"/>
                  </a:cubicBezTo>
                  <a:cubicBezTo>
                    <a:pt x="34" y="101"/>
                    <a:pt x="34" y="101"/>
                    <a:pt x="34" y="101"/>
                  </a:cubicBezTo>
                  <a:cubicBezTo>
                    <a:pt x="35" y="88"/>
                    <a:pt x="35" y="88"/>
                    <a:pt x="35" y="88"/>
                  </a:cubicBezTo>
                  <a:cubicBezTo>
                    <a:pt x="25" y="79"/>
                    <a:pt x="25" y="79"/>
                    <a:pt x="25" y="79"/>
                  </a:cubicBezTo>
                  <a:cubicBezTo>
                    <a:pt x="33" y="73"/>
                    <a:pt x="33" y="73"/>
                    <a:pt x="33" y="73"/>
                  </a:cubicBezTo>
                  <a:cubicBezTo>
                    <a:pt x="25" y="69"/>
                    <a:pt x="25" y="69"/>
                    <a:pt x="25" y="69"/>
                  </a:cubicBezTo>
                  <a:cubicBezTo>
                    <a:pt x="23" y="64"/>
                    <a:pt x="23" y="64"/>
                    <a:pt x="23" y="64"/>
                  </a:cubicBezTo>
                  <a:cubicBezTo>
                    <a:pt x="29" y="61"/>
                    <a:pt x="29" y="61"/>
                    <a:pt x="29" y="61"/>
                  </a:cubicBezTo>
                  <a:cubicBezTo>
                    <a:pt x="30" y="51"/>
                    <a:pt x="30" y="51"/>
                    <a:pt x="30" y="51"/>
                  </a:cubicBezTo>
                  <a:cubicBezTo>
                    <a:pt x="38" y="51"/>
                    <a:pt x="38" y="51"/>
                    <a:pt x="38" y="51"/>
                  </a:cubicBezTo>
                  <a:cubicBezTo>
                    <a:pt x="38" y="43"/>
                    <a:pt x="38" y="43"/>
                    <a:pt x="38" y="43"/>
                  </a:cubicBezTo>
                  <a:cubicBezTo>
                    <a:pt x="50" y="43"/>
                    <a:pt x="50" y="43"/>
                    <a:pt x="50" y="43"/>
                  </a:cubicBezTo>
                  <a:cubicBezTo>
                    <a:pt x="51" y="36"/>
                    <a:pt x="51" y="36"/>
                    <a:pt x="51" y="36"/>
                  </a:cubicBezTo>
                  <a:cubicBezTo>
                    <a:pt x="50" y="26"/>
                    <a:pt x="50" y="26"/>
                    <a:pt x="50" y="26"/>
                  </a:cubicBezTo>
                  <a:cubicBezTo>
                    <a:pt x="46" y="21"/>
                    <a:pt x="46" y="21"/>
                    <a:pt x="46" y="21"/>
                  </a:cubicBezTo>
                  <a:cubicBezTo>
                    <a:pt x="55" y="17"/>
                    <a:pt x="55" y="17"/>
                    <a:pt x="55" y="17"/>
                  </a:cubicBezTo>
                  <a:cubicBezTo>
                    <a:pt x="65" y="28"/>
                    <a:pt x="65" y="28"/>
                    <a:pt x="65" y="28"/>
                  </a:cubicBezTo>
                  <a:cubicBezTo>
                    <a:pt x="72" y="27"/>
                    <a:pt x="72" y="27"/>
                    <a:pt x="72" y="27"/>
                  </a:cubicBezTo>
                  <a:cubicBezTo>
                    <a:pt x="76" y="22"/>
                    <a:pt x="76" y="22"/>
                    <a:pt x="76" y="22"/>
                  </a:cubicBezTo>
                  <a:cubicBezTo>
                    <a:pt x="94" y="24"/>
                    <a:pt x="94" y="24"/>
                    <a:pt x="94" y="24"/>
                  </a:cubicBezTo>
                  <a:cubicBezTo>
                    <a:pt x="98" y="12"/>
                    <a:pt x="98" y="12"/>
                    <a:pt x="98" y="12"/>
                  </a:cubicBezTo>
                  <a:cubicBezTo>
                    <a:pt x="109" y="14"/>
                    <a:pt x="109" y="14"/>
                    <a:pt x="109" y="14"/>
                  </a:cubicBezTo>
                  <a:cubicBezTo>
                    <a:pt x="120" y="0"/>
                    <a:pt x="120" y="0"/>
                    <a:pt x="120" y="0"/>
                  </a:cubicBezTo>
                  <a:cubicBezTo>
                    <a:pt x="131" y="2"/>
                    <a:pt x="131" y="2"/>
                    <a:pt x="131" y="2"/>
                  </a:cubicBezTo>
                  <a:cubicBezTo>
                    <a:pt x="132" y="12"/>
                    <a:pt x="132" y="12"/>
                    <a:pt x="132" y="12"/>
                  </a:cubicBezTo>
                  <a:cubicBezTo>
                    <a:pt x="139" y="16"/>
                    <a:pt x="139" y="16"/>
                    <a:pt x="139" y="16"/>
                  </a:cubicBezTo>
                  <a:cubicBezTo>
                    <a:pt x="140" y="20"/>
                    <a:pt x="140" y="20"/>
                    <a:pt x="140" y="20"/>
                  </a:cubicBezTo>
                  <a:cubicBezTo>
                    <a:pt x="147" y="20"/>
                    <a:pt x="147" y="20"/>
                    <a:pt x="147" y="20"/>
                  </a:cubicBezTo>
                  <a:cubicBezTo>
                    <a:pt x="154" y="27"/>
                    <a:pt x="154" y="27"/>
                    <a:pt x="154" y="27"/>
                  </a:cubicBezTo>
                  <a:cubicBezTo>
                    <a:pt x="157" y="32"/>
                    <a:pt x="157" y="32"/>
                    <a:pt x="157" y="32"/>
                  </a:cubicBezTo>
                  <a:cubicBezTo>
                    <a:pt x="166" y="37"/>
                    <a:pt x="166" y="37"/>
                    <a:pt x="166" y="37"/>
                  </a:cubicBezTo>
                  <a:cubicBezTo>
                    <a:pt x="174" y="35"/>
                    <a:pt x="174" y="35"/>
                    <a:pt x="174" y="35"/>
                  </a:cubicBezTo>
                  <a:cubicBezTo>
                    <a:pt x="177" y="41"/>
                    <a:pt x="177" y="41"/>
                    <a:pt x="177" y="41"/>
                  </a:cubicBezTo>
                  <a:cubicBezTo>
                    <a:pt x="179" y="52"/>
                    <a:pt x="179" y="52"/>
                    <a:pt x="179" y="52"/>
                  </a:cubicBezTo>
                  <a:cubicBezTo>
                    <a:pt x="187" y="50"/>
                    <a:pt x="187" y="50"/>
                    <a:pt x="187" y="50"/>
                  </a:cubicBezTo>
                  <a:cubicBezTo>
                    <a:pt x="187" y="54"/>
                    <a:pt x="187" y="54"/>
                    <a:pt x="187" y="54"/>
                  </a:cubicBezTo>
                  <a:lnTo>
                    <a:pt x="193" y="55"/>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6" name="Freeform 11">
              <a:extLst>
                <a:ext uri="{FF2B5EF4-FFF2-40B4-BE49-F238E27FC236}">
                  <a16:creationId xmlns:a16="http://schemas.microsoft.com/office/drawing/2014/main" id="{92EE5A5C-D92C-6343-9233-3EA7EFCBBC16}"/>
                </a:ext>
              </a:extLst>
            </p:cNvPr>
            <p:cNvSpPr>
              <a:spLocks/>
            </p:cNvSpPr>
            <p:nvPr/>
          </p:nvSpPr>
          <p:spPr bwMode="auto">
            <a:xfrm>
              <a:off x="4574" y="3326"/>
              <a:ext cx="375" cy="409"/>
            </a:xfrm>
            <a:custGeom>
              <a:avLst/>
              <a:gdLst>
                <a:gd name="T0" fmla="*/ 1 w 180"/>
                <a:gd name="T1" fmla="*/ 5 h 196"/>
                <a:gd name="T2" fmla="*/ 7 w 180"/>
                <a:gd name="T3" fmla="*/ 13 h 196"/>
                <a:gd name="T4" fmla="*/ 15 w 180"/>
                <a:gd name="T5" fmla="*/ 20 h 196"/>
                <a:gd name="T6" fmla="*/ 16 w 180"/>
                <a:gd name="T7" fmla="*/ 27 h 196"/>
                <a:gd name="T8" fmla="*/ 11 w 180"/>
                <a:gd name="T9" fmla="*/ 37 h 196"/>
                <a:gd name="T10" fmla="*/ 22 w 180"/>
                <a:gd name="T11" fmla="*/ 47 h 196"/>
                <a:gd name="T12" fmla="*/ 38 w 180"/>
                <a:gd name="T13" fmla="*/ 68 h 196"/>
                <a:gd name="T14" fmla="*/ 58 w 180"/>
                <a:gd name="T15" fmla="*/ 74 h 196"/>
                <a:gd name="T16" fmla="*/ 66 w 180"/>
                <a:gd name="T17" fmla="*/ 89 h 196"/>
                <a:gd name="T18" fmla="*/ 83 w 180"/>
                <a:gd name="T19" fmla="*/ 104 h 196"/>
                <a:gd name="T20" fmla="*/ 103 w 180"/>
                <a:gd name="T21" fmla="*/ 133 h 196"/>
                <a:gd name="T22" fmla="*/ 116 w 180"/>
                <a:gd name="T23" fmla="*/ 141 h 196"/>
                <a:gd name="T24" fmla="*/ 127 w 180"/>
                <a:gd name="T25" fmla="*/ 156 h 196"/>
                <a:gd name="T26" fmla="*/ 136 w 180"/>
                <a:gd name="T27" fmla="*/ 166 h 196"/>
                <a:gd name="T28" fmla="*/ 143 w 180"/>
                <a:gd name="T29" fmla="*/ 179 h 196"/>
                <a:gd name="T30" fmla="*/ 159 w 180"/>
                <a:gd name="T31" fmla="*/ 193 h 196"/>
                <a:gd name="T32" fmla="*/ 162 w 180"/>
                <a:gd name="T33" fmla="*/ 186 h 196"/>
                <a:gd name="T34" fmla="*/ 155 w 180"/>
                <a:gd name="T35" fmla="*/ 172 h 196"/>
                <a:gd name="T36" fmla="*/ 161 w 180"/>
                <a:gd name="T37" fmla="*/ 167 h 196"/>
                <a:gd name="T38" fmla="*/ 166 w 180"/>
                <a:gd name="T39" fmla="*/ 163 h 196"/>
                <a:gd name="T40" fmla="*/ 178 w 180"/>
                <a:gd name="T41" fmla="*/ 168 h 196"/>
                <a:gd name="T42" fmla="*/ 170 w 180"/>
                <a:gd name="T43" fmla="*/ 156 h 196"/>
                <a:gd name="T44" fmla="*/ 162 w 180"/>
                <a:gd name="T45" fmla="*/ 158 h 196"/>
                <a:gd name="T46" fmla="*/ 153 w 180"/>
                <a:gd name="T47" fmla="*/ 152 h 196"/>
                <a:gd name="T48" fmla="*/ 138 w 180"/>
                <a:gd name="T49" fmla="*/ 150 h 196"/>
                <a:gd name="T50" fmla="*/ 124 w 180"/>
                <a:gd name="T51" fmla="*/ 133 h 196"/>
                <a:gd name="T52" fmla="*/ 114 w 180"/>
                <a:gd name="T53" fmla="*/ 114 h 196"/>
                <a:gd name="T54" fmla="*/ 114 w 180"/>
                <a:gd name="T55" fmla="*/ 100 h 196"/>
                <a:gd name="T56" fmla="*/ 128 w 180"/>
                <a:gd name="T57" fmla="*/ 94 h 196"/>
                <a:gd name="T58" fmla="*/ 137 w 180"/>
                <a:gd name="T59" fmla="*/ 95 h 196"/>
                <a:gd name="T60" fmla="*/ 120 w 180"/>
                <a:gd name="T61" fmla="*/ 88 h 196"/>
                <a:gd name="T62" fmla="*/ 74 w 180"/>
                <a:gd name="T63" fmla="*/ 58 h 196"/>
                <a:gd name="T64" fmla="*/ 61 w 180"/>
                <a:gd name="T65" fmla="*/ 50 h 196"/>
                <a:gd name="T66" fmla="*/ 51 w 180"/>
                <a:gd name="T67" fmla="*/ 42 h 196"/>
                <a:gd name="T68" fmla="*/ 43 w 180"/>
                <a:gd name="T69" fmla="*/ 30 h 196"/>
                <a:gd name="T70" fmla="*/ 25 w 180"/>
                <a:gd name="T71" fmla="*/ 16 h 196"/>
                <a:gd name="T72" fmla="*/ 12 w 180"/>
                <a:gd name="T73" fmla="*/ 7 h 196"/>
                <a:gd name="T74" fmla="*/ 5 w 180"/>
                <a:gd name="T75" fmla="*/ 0 h 196"/>
                <a:gd name="T76" fmla="*/ 1 w 180"/>
                <a:gd name="T77" fmla="*/ 5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0" h="196">
                  <a:moveTo>
                    <a:pt x="1" y="5"/>
                  </a:moveTo>
                  <a:cubicBezTo>
                    <a:pt x="0" y="7"/>
                    <a:pt x="3" y="13"/>
                    <a:pt x="7" y="13"/>
                  </a:cubicBezTo>
                  <a:cubicBezTo>
                    <a:pt x="10" y="13"/>
                    <a:pt x="12" y="15"/>
                    <a:pt x="15" y="20"/>
                  </a:cubicBezTo>
                  <a:cubicBezTo>
                    <a:pt x="18" y="24"/>
                    <a:pt x="20" y="27"/>
                    <a:pt x="16" y="27"/>
                  </a:cubicBezTo>
                  <a:cubicBezTo>
                    <a:pt x="12" y="27"/>
                    <a:pt x="9" y="33"/>
                    <a:pt x="11" y="37"/>
                  </a:cubicBezTo>
                  <a:cubicBezTo>
                    <a:pt x="13" y="41"/>
                    <a:pt x="20" y="44"/>
                    <a:pt x="22" y="47"/>
                  </a:cubicBezTo>
                  <a:cubicBezTo>
                    <a:pt x="25" y="50"/>
                    <a:pt x="33" y="64"/>
                    <a:pt x="38" y="68"/>
                  </a:cubicBezTo>
                  <a:cubicBezTo>
                    <a:pt x="42" y="72"/>
                    <a:pt x="51" y="70"/>
                    <a:pt x="58" y="74"/>
                  </a:cubicBezTo>
                  <a:cubicBezTo>
                    <a:pt x="64" y="77"/>
                    <a:pt x="65" y="84"/>
                    <a:pt x="66" y="89"/>
                  </a:cubicBezTo>
                  <a:cubicBezTo>
                    <a:pt x="67" y="95"/>
                    <a:pt x="79" y="99"/>
                    <a:pt x="83" y="104"/>
                  </a:cubicBezTo>
                  <a:cubicBezTo>
                    <a:pt x="87" y="108"/>
                    <a:pt x="101" y="128"/>
                    <a:pt x="103" y="133"/>
                  </a:cubicBezTo>
                  <a:cubicBezTo>
                    <a:pt x="105" y="139"/>
                    <a:pt x="112" y="138"/>
                    <a:pt x="116" y="141"/>
                  </a:cubicBezTo>
                  <a:cubicBezTo>
                    <a:pt x="121" y="143"/>
                    <a:pt x="126" y="153"/>
                    <a:pt x="127" y="156"/>
                  </a:cubicBezTo>
                  <a:cubicBezTo>
                    <a:pt x="128" y="160"/>
                    <a:pt x="132" y="162"/>
                    <a:pt x="136" y="166"/>
                  </a:cubicBezTo>
                  <a:cubicBezTo>
                    <a:pt x="141" y="170"/>
                    <a:pt x="142" y="172"/>
                    <a:pt x="143" y="179"/>
                  </a:cubicBezTo>
                  <a:cubicBezTo>
                    <a:pt x="143" y="187"/>
                    <a:pt x="155" y="190"/>
                    <a:pt x="159" y="193"/>
                  </a:cubicBezTo>
                  <a:cubicBezTo>
                    <a:pt x="162" y="196"/>
                    <a:pt x="165" y="189"/>
                    <a:pt x="162" y="186"/>
                  </a:cubicBezTo>
                  <a:cubicBezTo>
                    <a:pt x="160" y="183"/>
                    <a:pt x="155" y="175"/>
                    <a:pt x="155" y="172"/>
                  </a:cubicBezTo>
                  <a:cubicBezTo>
                    <a:pt x="155" y="168"/>
                    <a:pt x="158" y="167"/>
                    <a:pt x="161" y="167"/>
                  </a:cubicBezTo>
                  <a:cubicBezTo>
                    <a:pt x="163" y="166"/>
                    <a:pt x="161" y="162"/>
                    <a:pt x="166" y="163"/>
                  </a:cubicBezTo>
                  <a:cubicBezTo>
                    <a:pt x="172" y="164"/>
                    <a:pt x="177" y="172"/>
                    <a:pt x="178" y="168"/>
                  </a:cubicBezTo>
                  <a:cubicBezTo>
                    <a:pt x="180" y="164"/>
                    <a:pt x="172" y="159"/>
                    <a:pt x="170" y="156"/>
                  </a:cubicBezTo>
                  <a:cubicBezTo>
                    <a:pt x="167" y="153"/>
                    <a:pt x="165" y="160"/>
                    <a:pt x="162" y="158"/>
                  </a:cubicBezTo>
                  <a:cubicBezTo>
                    <a:pt x="159" y="156"/>
                    <a:pt x="155" y="154"/>
                    <a:pt x="153" y="152"/>
                  </a:cubicBezTo>
                  <a:cubicBezTo>
                    <a:pt x="151" y="150"/>
                    <a:pt x="142" y="153"/>
                    <a:pt x="138" y="150"/>
                  </a:cubicBezTo>
                  <a:cubicBezTo>
                    <a:pt x="134" y="147"/>
                    <a:pt x="128" y="139"/>
                    <a:pt x="124" y="133"/>
                  </a:cubicBezTo>
                  <a:cubicBezTo>
                    <a:pt x="119" y="127"/>
                    <a:pt x="117" y="119"/>
                    <a:pt x="114" y="114"/>
                  </a:cubicBezTo>
                  <a:cubicBezTo>
                    <a:pt x="112" y="109"/>
                    <a:pt x="111" y="103"/>
                    <a:pt x="114" y="100"/>
                  </a:cubicBezTo>
                  <a:cubicBezTo>
                    <a:pt x="117" y="97"/>
                    <a:pt x="121" y="91"/>
                    <a:pt x="128" y="94"/>
                  </a:cubicBezTo>
                  <a:cubicBezTo>
                    <a:pt x="136" y="97"/>
                    <a:pt x="139" y="96"/>
                    <a:pt x="137" y="95"/>
                  </a:cubicBezTo>
                  <a:cubicBezTo>
                    <a:pt x="136" y="93"/>
                    <a:pt x="125" y="91"/>
                    <a:pt x="120" y="88"/>
                  </a:cubicBezTo>
                  <a:cubicBezTo>
                    <a:pt x="116" y="85"/>
                    <a:pt x="78" y="62"/>
                    <a:pt x="74" y="58"/>
                  </a:cubicBezTo>
                  <a:cubicBezTo>
                    <a:pt x="70" y="54"/>
                    <a:pt x="64" y="53"/>
                    <a:pt x="61" y="50"/>
                  </a:cubicBezTo>
                  <a:cubicBezTo>
                    <a:pt x="57" y="47"/>
                    <a:pt x="55" y="48"/>
                    <a:pt x="51" y="42"/>
                  </a:cubicBezTo>
                  <a:cubicBezTo>
                    <a:pt x="47" y="36"/>
                    <a:pt x="46" y="34"/>
                    <a:pt x="43" y="30"/>
                  </a:cubicBezTo>
                  <a:cubicBezTo>
                    <a:pt x="39" y="26"/>
                    <a:pt x="29" y="19"/>
                    <a:pt x="25" y="16"/>
                  </a:cubicBezTo>
                  <a:cubicBezTo>
                    <a:pt x="20" y="13"/>
                    <a:pt x="16" y="12"/>
                    <a:pt x="12" y="7"/>
                  </a:cubicBezTo>
                  <a:cubicBezTo>
                    <a:pt x="8" y="2"/>
                    <a:pt x="8" y="0"/>
                    <a:pt x="5" y="0"/>
                  </a:cubicBezTo>
                  <a:cubicBezTo>
                    <a:pt x="1" y="1"/>
                    <a:pt x="1" y="5"/>
                    <a:pt x="1" y="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7" name="Freeform 12">
              <a:extLst>
                <a:ext uri="{FF2B5EF4-FFF2-40B4-BE49-F238E27FC236}">
                  <a16:creationId xmlns:a16="http://schemas.microsoft.com/office/drawing/2014/main" id="{3B75FE88-8B9F-A045-B993-425225C70045}"/>
                </a:ext>
              </a:extLst>
            </p:cNvPr>
            <p:cNvSpPr>
              <a:spLocks/>
            </p:cNvSpPr>
            <p:nvPr/>
          </p:nvSpPr>
          <p:spPr bwMode="auto">
            <a:xfrm>
              <a:off x="4432" y="3782"/>
              <a:ext cx="163" cy="148"/>
            </a:xfrm>
            <a:custGeom>
              <a:avLst/>
              <a:gdLst>
                <a:gd name="T0" fmla="*/ 77 w 78"/>
                <a:gd name="T1" fmla="*/ 27 h 71"/>
                <a:gd name="T2" fmla="*/ 73 w 78"/>
                <a:gd name="T3" fmla="*/ 20 h 71"/>
                <a:gd name="T4" fmla="*/ 65 w 78"/>
                <a:gd name="T5" fmla="*/ 15 h 71"/>
                <a:gd name="T6" fmla="*/ 55 w 78"/>
                <a:gd name="T7" fmla="*/ 29 h 71"/>
                <a:gd name="T8" fmla="*/ 50 w 78"/>
                <a:gd name="T9" fmla="*/ 37 h 71"/>
                <a:gd name="T10" fmla="*/ 45 w 78"/>
                <a:gd name="T11" fmla="*/ 48 h 71"/>
                <a:gd name="T12" fmla="*/ 41 w 78"/>
                <a:gd name="T13" fmla="*/ 57 h 71"/>
                <a:gd name="T14" fmla="*/ 23 w 78"/>
                <a:gd name="T15" fmla="*/ 69 h 71"/>
                <a:gd name="T16" fmla="*/ 12 w 78"/>
                <a:gd name="T17" fmla="*/ 66 h 71"/>
                <a:gd name="T18" fmla="*/ 8 w 78"/>
                <a:gd name="T19" fmla="*/ 59 h 71"/>
                <a:gd name="T20" fmla="*/ 0 w 78"/>
                <a:gd name="T21" fmla="*/ 53 h 71"/>
                <a:gd name="T22" fmla="*/ 0 w 78"/>
                <a:gd name="T23" fmla="*/ 53 h 71"/>
                <a:gd name="T24" fmla="*/ 0 w 78"/>
                <a:gd name="T25" fmla="*/ 46 h 71"/>
                <a:gd name="T26" fmla="*/ 0 w 78"/>
                <a:gd name="T27" fmla="*/ 37 h 71"/>
                <a:gd name="T28" fmla="*/ 3 w 78"/>
                <a:gd name="T29" fmla="*/ 34 h 71"/>
                <a:gd name="T30" fmla="*/ 9 w 78"/>
                <a:gd name="T31" fmla="*/ 33 h 71"/>
                <a:gd name="T32" fmla="*/ 15 w 78"/>
                <a:gd name="T33" fmla="*/ 27 h 71"/>
                <a:gd name="T34" fmla="*/ 15 w 78"/>
                <a:gd name="T35" fmla="*/ 17 h 71"/>
                <a:gd name="T36" fmla="*/ 26 w 78"/>
                <a:gd name="T37" fmla="*/ 18 h 71"/>
                <a:gd name="T38" fmla="*/ 32 w 78"/>
                <a:gd name="T39" fmla="*/ 15 h 71"/>
                <a:gd name="T40" fmla="*/ 41 w 78"/>
                <a:gd name="T41" fmla="*/ 20 h 71"/>
                <a:gd name="T42" fmla="*/ 47 w 78"/>
                <a:gd name="T43" fmla="*/ 16 h 71"/>
                <a:gd name="T44" fmla="*/ 52 w 78"/>
                <a:gd name="T45" fmla="*/ 15 h 71"/>
                <a:gd name="T46" fmla="*/ 57 w 78"/>
                <a:gd name="T47" fmla="*/ 8 h 71"/>
                <a:gd name="T48" fmla="*/ 69 w 78"/>
                <a:gd name="T49" fmla="*/ 6 h 71"/>
                <a:gd name="T50" fmla="*/ 75 w 78"/>
                <a:gd name="T51" fmla="*/ 0 h 71"/>
                <a:gd name="T52" fmla="*/ 78 w 78"/>
                <a:gd name="T53" fmla="*/ 1 h 71"/>
                <a:gd name="T54" fmla="*/ 77 w 78"/>
                <a:gd name="T55" fmla="*/ 2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8" h="71">
                  <a:moveTo>
                    <a:pt x="77" y="27"/>
                  </a:moveTo>
                  <a:cubicBezTo>
                    <a:pt x="74" y="25"/>
                    <a:pt x="73" y="21"/>
                    <a:pt x="73" y="20"/>
                  </a:cubicBezTo>
                  <a:cubicBezTo>
                    <a:pt x="72" y="18"/>
                    <a:pt x="68" y="11"/>
                    <a:pt x="65" y="15"/>
                  </a:cubicBezTo>
                  <a:cubicBezTo>
                    <a:pt x="63" y="19"/>
                    <a:pt x="55" y="24"/>
                    <a:pt x="55" y="29"/>
                  </a:cubicBezTo>
                  <a:cubicBezTo>
                    <a:pt x="55" y="33"/>
                    <a:pt x="53" y="33"/>
                    <a:pt x="50" y="37"/>
                  </a:cubicBezTo>
                  <a:cubicBezTo>
                    <a:pt x="46" y="40"/>
                    <a:pt x="44" y="44"/>
                    <a:pt x="45" y="48"/>
                  </a:cubicBezTo>
                  <a:cubicBezTo>
                    <a:pt x="45" y="51"/>
                    <a:pt x="44" y="54"/>
                    <a:pt x="41" y="57"/>
                  </a:cubicBezTo>
                  <a:cubicBezTo>
                    <a:pt x="37" y="59"/>
                    <a:pt x="26" y="67"/>
                    <a:pt x="23" y="69"/>
                  </a:cubicBezTo>
                  <a:cubicBezTo>
                    <a:pt x="19" y="71"/>
                    <a:pt x="15" y="69"/>
                    <a:pt x="12" y="66"/>
                  </a:cubicBezTo>
                  <a:cubicBezTo>
                    <a:pt x="9" y="63"/>
                    <a:pt x="11" y="59"/>
                    <a:pt x="8" y="59"/>
                  </a:cubicBezTo>
                  <a:cubicBezTo>
                    <a:pt x="4" y="58"/>
                    <a:pt x="1" y="56"/>
                    <a:pt x="0" y="53"/>
                  </a:cubicBezTo>
                  <a:cubicBezTo>
                    <a:pt x="0" y="53"/>
                    <a:pt x="0" y="53"/>
                    <a:pt x="0" y="53"/>
                  </a:cubicBezTo>
                  <a:cubicBezTo>
                    <a:pt x="0" y="46"/>
                    <a:pt x="0" y="46"/>
                    <a:pt x="0" y="46"/>
                  </a:cubicBezTo>
                  <a:cubicBezTo>
                    <a:pt x="0" y="46"/>
                    <a:pt x="0" y="37"/>
                    <a:pt x="0" y="37"/>
                  </a:cubicBezTo>
                  <a:cubicBezTo>
                    <a:pt x="0" y="36"/>
                    <a:pt x="3" y="34"/>
                    <a:pt x="3" y="34"/>
                  </a:cubicBezTo>
                  <a:cubicBezTo>
                    <a:pt x="9" y="33"/>
                    <a:pt x="9" y="33"/>
                    <a:pt x="9" y="33"/>
                  </a:cubicBezTo>
                  <a:cubicBezTo>
                    <a:pt x="15" y="27"/>
                    <a:pt x="15" y="27"/>
                    <a:pt x="15" y="27"/>
                  </a:cubicBezTo>
                  <a:cubicBezTo>
                    <a:pt x="15" y="17"/>
                    <a:pt x="15" y="17"/>
                    <a:pt x="15" y="17"/>
                  </a:cubicBezTo>
                  <a:cubicBezTo>
                    <a:pt x="26" y="18"/>
                    <a:pt x="26" y="18"/>
                    <a:pt x="26" y="18"/>
                  </a:cubicBezTo>
                  <a:cubicBezTo>
                    <a:pt x="32" y="15"/>
                    <a:pt x="32" y="15"/>
                    <a:pt x="32" y="15"/>
                  </a:cubicBezTo>
                  <a:cubicBezTo>
                    <a:pt x="41" y="20"/>
                    <a:pt x="41" y="20"/>
                    <a:pt x="41" y="20"/>
                  </a:cubicBezTo>
                  <a:cubicBezTo>
                    <a:pt x="47" y="16"/>
                    <a:pt x="47" y="16"/>
                    <a:pt x="47" y="16"/>
                  </a:cubicBezTo>
                  <a:cubicBezTo>
                    <a:pt x="52" y="15"/>
                    <a:pt x="52" y="15"/>
                    <a:pt x="52" y="15"/>
                  </a:cubicBezTo>
                  <a:cubicBezTo>
                    <a:pt x="57" y="8"/>
                    <a:pt x="57" y="8"/>
                    <a:pt x="57" y="8"/>
                  </a:cubicBezTo>
                  <a:cubicBezTo>
                    <a:pt x="69" y="6"/>
                    <a:pt x="69" y="6"/>
                    <a:pt x="69" y="6"/>
                  </a:cubicBezTo>
                  <a:cubicBezTo>
                    <a:pt x="75" y="0"/>
                    <a:pt x="75" y="0"/>
                    <a:pt x="75" y="0"/>
                  </a:cubicBezTo>
                  <a:cubicBezTo>
                    <a:pt x="78" y="1"/>
                    <a:pt x="78" y="1"/>
                    <a:pt x="78" y="1"/>
                  </a:cubicBezTo>
                  <a:lnTo>
                    <a:pt x="77" y="27"/>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8" name="Freeform 13">
              <a:extLst>
                <a:ext uri="{FF2B5EF4-FFF2-40B4-BE49-F238E27FC236}">
                  <a16:creationId xmlns:a16="http://schemas.microsoft.com/office/drawing/2014/main" id="{F584527B-7F83-9A43-B031-BBD95FFB7995}"/>
                </a:ext>
              </a:extLst>
            </p:cNvPr>
            <p:cNvSpPr>
              <a:spLocks/>
            </p:cNvSpPr>
            <p:nvPr/>
          </p:nvSpPr>
          <p:spPr bwMode="auto">
            <a:xfrm>
              <a:off x="3840" y="3505"/>
              <a:ext cx="600" cy="396"/>
            </a:xfrm>
            <a:custGeom>
              <a:avLst/>
              <a:gdLst>
                <a:gd name="T0" fmla="*/ 283 w 288"/>
                <a:gd name="T1" fmla="*/ 184 h 190"/>
                <a:gd name="T2" fmla="*/ 259 w 288"/>
                <a:gd name="T3" fmla="*/ 180 h 190"/>
                <a:gd name="T4" fmla="*/ 235 w 288"/>
                <a:gd name="T5" fmla="*/ 182 h 190"/>
                <a:gd name="T6" fmla="*/ 210 w 288"/>
                <a:gd name="T7" fmla="*/ 181 h 190"/>
                <a:gd name="T8" fmla="*/ 194 w 288"/>
                <a:gd name="T9" fmla="*/ 166 h 190"/>
                <a:gd name="T10" fmla="*/ 166 w 288"/>
                <a:gd name="T11" fmla="*/ 142 h 190"/>
                <a:gd name="T12" fmla="*/ 139 w 288"/>
                <a:gd name="T13" fmla="*/ 124 h 190"/>
                <a:gd name="T14" fmla="*/ 102 w 288"/>
                <a:gd name="T15" fmla="*/ 125 h 190"/>
                <a:gd name="T16" fmla="*/ 76 w 288"/>
                <a:gd name="T17" fmla="*/ 142 h 190"/>
                <a:gd name="T18" fmla="*/ 64 w 288"/>
                <a:gd name="T19" fmla="*/ 131 h 190"/>
                <a:gd name="T20" fmla="*/ 64 w 288"/>
                <a:gd name="T21" fmla="*/ 119 h 190"/>
                <a:gd name="T22" fmla="*/ 54 w 288"/>
                <a:gd name="T23" fmla="*/ 111 h 190"/>
                <a:gd name="T24" fmla="*/ 49 w 288"/>
                <a:gd name="T25" fmla="*/ 92 h 190"/>
                <a:gd name="T26" fmla="*/ 41 w 288"/>
                <a:gd name="T27" fmla="*/ 93 h 190"/>
                <a:gd name="T28" fmla="*/ 35 w 288"/>
                <a:gd name="T29" fmla="*/ 86 h 190"/>
                <a:gd name="T30" fmla="*/ 23 w 288"/>
                <a:gd name="T31" fmla="*/ 89 h 190"/>
                <a:gd name="T32" fmla="*/ 14 w 288"/>
                <a:gd name="T33" fmla="*/ 87 h 190"/>
                <a:gd name="T34" fmla="*/ 16 w 288"/>
                <a:gd name="T35" fmla="*/ 77 h 190"/>
                <a:gd name="T36" fmla="*/ 5 w 288"/>
                <a:gd name="T37" fmla="*/ 76 h 190"/>
                <a:gd name="T38" fmla="*/ 0 w 288"/>
                <a:gd name="T39" fmla="*/ 69 h 190"/>
                <a:gd name="T40" fmla="*/ 19 w 288"/>
                <a:gd name="T41" fmla="*/ 58 h 190"/>
                <a:gd name="T42" fmla="*/ 29 w 288"/>
                <a:gd name="T43" fmla="*/ 59 h 190"/>
                <a:gd name="T44" fmla="*/ 44 w 288"/>
                <a:gd name="T45" fmla="*/ 60 h 190"/>
                <a:gd name="T46" fmla="*/ 60 w 288"/>
                <a:gd name="T47" fmla="*/ 58 h 190"/>
                <a:gd name="T48" fmla="*/ 71 w 288"/>
                <a:gd name="T49" fmla="*/ 54 h 190"/>
                <a:gd name="T50" fmla="*/ 92 w 288"/>
                <a:gd name="T51" fmla="*/ 58 h 190"/>
                <a:gd name="T52" fmla="*/ 99 w 288"/>
                <a:gd name="T53" fmla="*/ 57 h 190"/>
                <a:gd name="T54" fmla="*/ 109 w 288"/>
                <a:gd name="T55" fmla="*/ 57 h 190"/>
                <a:gd name="T56" fmla="*/ 131 w 288"/>
                <a:gd name="T57" fmla="*/ 45 h 190"/>
                <a:gd name="T58" fmla="*/ 137 w 288"/>
                <a:gd name="T59" fmla="*/ 38 h 190"/>
                <a:gd name="T60" fmla="*/ 153 w 288"/>
                <a:gd name="T61" fmla="*/ 33 h 190"/>
                <a:gd name="T62" fmla="*/ 172 w 288"/>
                <a:gd name="T63" fmla="*/ 13 h 190"/>
                <a:gd name="T64" fmla="*/ 184 w 288"/>
                <a:gd name="T65" fmla="*/ 8 h 190"/>
                <a:gd name="T66" fmla="*/ 197 w 288"/>
                <a:gd name="T67" fmla="*/ 1 h 190"/>
                <a:gd name="T68" fmla="*/ 207 w 288"/>
                <a:gd name="T69" fmla="*/ 2 h 190"/>
                <a:gd name="T70" fmla="*/ 201 w 288"/>
                <a:gd name="T71" fmla="*/ 20 h 190"/>
                <a:gd name="T72" fmla="*/ 197 w 288"/>
                <a:gd name="T73" fmla="*/ 35 h 190"/>
                <a:gd name="T74" fmla="*/ 194 w 288"/>
                <a:gd name="T75" fmla="*/ 52 h 190"/>
                <a:gd name="T76" fmla="*/ 207 w 288"/>
                <a:gd name="T77" fmla="*/ 60 h 190"/>
                <a:gd name="T78" fmla="*/ 226 w 288"/>
                <a:gd name="T79" fmla="*/ 70 h 190"/>
                <a:gd name="T80" fmla="*/ 241 w 288"/>
                <a:gd name="T81" fmla="*/ 54 h 190"/>
                <a:gd name="T82" fmla="*/ 248 w 288"/>
                <a:gd name="T83" fmla="*/ 44 h 190"/>
                <a:gd name="T84" fmla="*/ 256 w 288"/>
                <a:gd name="T85" fmla="*/ 37 h 190"/>
                <a:gd name="T86" fmla="*/ 269 w 288"/>
                <a:gd name="T87" fmla="*/ 29 h 190"/>
                <a:gd name="T88" fmla="*/ 280 w 288"/>
                <a:gd name="T89" fmla="*/ 47 h 190"/>
                <a:gd name="T90" fmla="*/ 269 w 288"/>
                <a:gd name="T91" fmla="*/ 60 h 190"/>
                <a:gd name="T92" fmla="*/ 259 w 288"/>
                <a:gd name="T93" fmla="*/ 63 h 190"/>
                <a:gd name="T94" fmla="*/ 267 w 288"/>
                <a:gd name="T95" fmla="*/ 76 h 190"/>
                <a:gd name="T96" fmla="*/ 261 w 288"/>
                <a:gd name="T97" fmla="*/ 91 h 190"/>
                <a:gd name="T98" fmla="*/ 254 w 288"/>
                <a:gd name="T99" fmla="*/ 102 h 190"/>
                <a:gd name="T100" fmla="*/ 251 w 288"/>
                <a:gd name="T101" fmla="*/ 113 h 190"/>
                <a:gd name="T102" fmla="*/ 252 w 288"/>
                <a:gd name="T103" fmla="*/ 133 h 190"/>
                <a:gd name="T104" fmla="*/ 264 w 288"/>
                <a:gd name="T105" fmla="*/ 143 h 190"/>
                <a:gd name="T106" fmla="*/ 274 w 288"/>
                <a:gd name="T107" fmla="*/ 141 h 190"/>
                <a:gd name="T108" fmla="*/ 279 w 288"/>
                <a:gd name="T109" fmla="*/ 151 h 190"/>
                <a:gd name="T110" fmla="*/ 288 w 288"/>
                <a:gd name="T111" fmla="*/ 158 h 190"/>
                <a:gd name="T112" fmla="*/ 284 w 288"/>
                <a:gd name="T113" fmla="*/ 170 h 190"/>
                <a:gd name="T114" fmla="*/ 284 w 288"/>
                <a:gd name="T115" fmla="*/ 18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8" h="190">
                  <a:moveTo>
                    <a:pt x="284" y="186"/>
                  </a:moveTo>
                  <a:cubicBezTo>
                    <a:pt x="283" y="185"/>
                    <a:pt x="283" y="185"/>
                    <a:pt x="283" y="184"/>
                  </a:cubicBezTo>
                  <a:cubicBezTo>
                    <a:pt x="282" y="180"/>
                    <a:pt x="278" y="179"/>
                    <a:pt x="277" y="182"/>
                  </a:cubicBezTo>
                  <a:cubicBezTo>
                    <a:pt x="275" y="186"/>
                    <a:pt x="264" y="185"/>
                    <a:pt x="259" y="180"/>
                  </a:cubicBezTo>
                  <a:cubicBezTo>
                    <a:pt x="254" y="175"/>
                    <a:pt x="252" y="178"/>
                    <a:pt x="247" y="182"/>
                  </a:cubicBezTo>
                  <a:cubicBezTo>
                    <a:pt x="242" y="186"/>
                    <a:pt x="239" y="178"/>
                    <a:pt x="235" y="182"/>
                  </a:cubicBezTo>
                  <a:cubicBezTo>
                    <a:pt x="231" y="185"/>
                    <a:pt x="226" y="190"/>
                    <a:pt x="222" y="190"/>
                  </a:cubicBezTo>
                  <a:cubicBezTo>
                    <a:pt x="218" y="189"/>
                    <a:pt x="214" y="188"/>
                    <a:pt x="210" y="181"/>
                  </a:cubicBezTo>
                  <a:cubicBezTo>
                    <a:pt x="207" y="174"/>
                    <a:pt x="205" y="180"/>
                    <a:pt x="204" y="177"/>
                  </a:cubicBezTo>
                  <a:cubicBezTo>
                    <a:pt x="203" y="174"/>
                    <a:pt x="196" y="167"/>
                    <a:pt x="194" y="166"/>
                  </a:cubicBezTo>
                  <a:cubicBezTo>
                    <a:pt x="191" y="165"/>
                    <a:pt x="184" y="158"/>
                    <a:pt x="181" y="155"/>
                  </a:cubicBezTo>
                  <a:cubicBezTo>
                    <a:pt x="179" y="152"/>
                    <a:pt x="167" y="145"/>
                    <a:pt x="166" y="142"/>
                  </a:cubicBezTo>
                  <a:cubicBezTo>
                    <a:pt x="165" y="139"/>
                    <a:pt x="155" y="137"/>
                    <a:pt x="153" y="132"/>
                  </a:cubicBezTo>
                  <a:cubicBezTo>
                    <a:pt x="151" y="127"/>
                    <a:pt x="142" y="126"/>
                    <a:pt x="139" y="124"/>
                  </a:cubicBezTo>
                  <a:cubicBezTo>
                    <a:pt x="136" y="121"/>
                    <a:pt x="124" y="124"/>
                    <a:pt x="119" y="127"/>
                  </a:cubicBezTo>
                  <a:cubicBezTo>
                    <a:pt x="114" y="131"/>
                    <a:pt x="107" y="127"/>
                    <a:pt x="102" y="125"/>
                  </a:cubicBezTo>
                  <a:cubicBezTo>
                    <a:pt x="96" y="124"/>
                    <a:pt x="93" y="131"/>
                    <a:pt x="88" y="134"/>
                  </a:cubicBezTo>
                  <a:cubicBezTo>
                    <a:pt x="84" y="137"/>
                    <a:pt x="80" y="139"/>
                    <a:pt x="76" y="142"/>
                  </a:cubicBezTo>
                  <a:cubicBezTo>
                    <a:pt x="71" y="133"/>
                    <a:pt x="71" y="133"/>
                    <a:pt x="71" y="133"/>
                  </a:cubicBezTo>
                  <a:cubicBezTo>
                    <a:pt x="64" y="131"/>
                    <a:pt x="64" y="131"/>
                    <a:pt x="64" y="131"/>
                  </a:cubicBezTo>
                  <a:cubicBezTo>
                    <a:pt x="58" y="122"/>
                    <a:pt x="58" y="122"/>
                    <a:pt x="58" y="122"/>
                  </a:cubicBezTo>
                  <a:cubicBezTo>
                    <a:pt x="64" y="119"/>
                    <a:pt x="64" y="119"/>
                    <a:pt x="64" y="119"/>
                  </a:cubicBezTo>
                  <a:cubicBezTo>
                    <a:pt x="59" y="112"/>
                    <a:pt x="59" y="112"/>
                    <a:pt x="59" y="112"/>
                  </a:cubicBezTo>
                  <a:cubicBezTo>
                    <a:pt x="54" y="111"/>
                    <a:pt x="54" y="111"/>
                    <a:pt x="54" y="111"/>
                  </a:cubicBezTo>
                  <a:cubicBezTo>
                    <a:pt x="54" y="100"/>
                    <a:pt x="54" y="100"/>
                    <a:pt x="54" y="100"/>
                  </a:cubicBezTo>
                  <a:cubicBezTo>
                    <a:pt x="49" y="92"/>
                    <a:pt x="49" y="92"/>
                    <a:pt x="49" y="92"/>
                  </a:cubicBezTo>
                  <a:cubicBezTo>
                    <a:pt x="45" y="89"/>
                    <a:pt x="45" y="89"/>
                    <a:pt x="45" y="89"/>
                  </a:cubicBezTo>
                  <a:cubicBezTo>
                    <a:pt x="41" y="93"/>
                    <a:pt x="41" y="93"/>
                    <a:pt x="41" y="93"/>
                  </a:cubicBezTo>
                  <a:cubicBezTo>
                    <a:pt x="37" y="92"/>
                    <a:pt x="37" y="92"/>
                    <a:pt x="37" y="92"/>
                  </a:cubicBezTo>
                  <a:cubicBezTo>
                    <a:pt x="35" y="86"/>
                    <a:pt x="35" y="86"/>
                    <a:pt x="35" y="86"/>
                  </a:cubicBezTo>
                  <a:cubicBezTo>
                    <a:pt x="30" y="83"/>
                    <a:pt x="30" y="83"/>
                    <a:pt x="30" y="83"/>
                  </a:cubicBezTo>
                  <a:cubicBezTo>
                    <a:pt x="23" y="89"/>
                    <a:pt x="23" y="89"/>
                    <a:pt x="23" y="89"/>
                  </a:cubicBezTo>
                  <a:cubicBezTo>
                    <a:pt x="22" y="92"/>
                    <a:pt x="22" y="92"/>
                    <a:pt x="22" y="92"/>
                  </a:cubicBezTo>
                  <a:cubicBezTo>
                    <a:pt x="14" y="87"/>
                    <a:pt x="14" y="87"/>
                    <a:pt x="14" y="87"/>
                  </a:cubicBezTo>
                  <a:cubicBezTo>
                    <a:pt x="19" y="81"/>
                    <a:pt x="19" y="81"/>
                    <a:pt x="19" y="81"/>
                  </a:cubicBezTo>
                  <a:cubicBezTo>
                    <a:pt x="16" y="77"/>
                    <a:pt x="16" y="77"/>
                    <a:pt x="16" y="77"/>
                  </a:cubicBezTo>
                  <a:cubicBezTo>
                    <a:pt x="10" y="78"/>
                    <a:pt x="10" y="78"/>
                    <a:pt x="10" y="78"/>
                  </a:cubicBezTo>
                  <a:cubicBezTo>
                    <a:pt x="5" y="76"/>
                    <a:pt x="5" y="76"/>
                    <a:pt x="5" y="76"/>
                  </a:cubicBezTo>
                  <a:cubicBezTo>
                    <a:pt x="1" y="72"/>
                    <a:pt x="1" y="72"/>
                    <a:pt x="1" y="72"/>
                  </a:cubicBezTo>
                  <a:cubicBezTo>
                    <a:pt x="0" y="69"/>
                    <a:pt x="0" y="69"/>
                    <a:pt x="0" y="69"/>
                  </a:cubicBezTo>
                  <a:cubicBezTo>
                    <a:pt x="11" y="58"/>
                    <a:pt x="11" y="58"/>
                    <a:pt x="11" y="58"/>
                  </a:cubicBezTo>
                  <a:cubicBezTo>
                    <a:pt x="19" y="58"/>
                    <a:pt x="19" y="58"/>
                    <a:pt x="19" y="58"/>
                  </a:cubicBezTo>
                  <a:cubicBezTo>
                    <a:pt x="22" y="53"/>
                    <a:pt x="22" y="53"/>
                    <a:pt x="22" y="53"/>
                  </a:cubicBezTo>
                  <a:cubicBezTo>
                    <a:pt x="29" y="59"/>
                    <a:pt x="29" y="59"/>
                    <a:pt x="29" y="59"/>
                  </a:cubicBezTo>
                  <a:cubicBezTo>
                    <a:pt x="35" y="56"/>
                    <a:pt x="35" y="56"/>
                    <a:pt x="35" y="56"/>
                  </a:cubicBezTo>
                  <a:cubicBezTo>
                    <a:pt x="44" y="60"/>
                    <a:pt x="44" y="60"/>
                    <a:pt x="44" y="60"/>
                  </a:cubicBezTo>
                  <a:cubicBezTo>
                    <a:pt x="49" y="54"/>
                    <a:pt x="49" y="54"/>
                    <a:pt x="49" y="54"/>
                  </a:cubicBezTo>
                  <a:cubicBezTo>
                    <a:pt x="60" y="58"/>
                    <a:pt x="60" y="58"/>
                    <a:pt x="60" y="58"/>
                  </a:cubicBezTo>
                  <a:cubicBezTo>
                    <a:pt x="63" y="53"/>
                    <a:pt x="63" y="53"/>
                    <a:pt x="63" y="53"/>
                  </a:cubicBezTo>
                  <a:cubicBezTo>
                    <a:pt x="71" y="54"/>
                    <a:pt x="71" y="54"/>
                    <a:pt x="71" y="54"/>
                  </a:cubicBezTo>
                  <a:cubicBezTo>
                    <a:pt x="82" y="63"/>
                    <a:pt x="82" y="63"/>
                    <a:pt x="82" y="63"/>
                  </a:cubicBezTo>
                  <a:cubicBezTo>
                    <a:pt x="92" y="58"/>
                    <a:pt x="92" y="58"/>
                    <a:pt x="92" y="58"/>
                  </a:cubicBezTo>
                  <a:cubicBezTo>
                    <a:pt x="95" y="54"/>
                    <a:pt x="95" y="54"/>
                    <a:pt x="95" y="54"/>
                  </a:cubicBezTo>
                  <a:cubicBezTo>
                    <a:pt x="99" y="57"/>
                    <a:pt x="99" y="57"/>
                    <a:pt x="99" y="57"/>
                  </a:cubicBezTo>
                  <a:cubicBezTo>
                    <a:pt x="103" y="53"/>
                    <a:pt x="103" y="53"/>
                    <a:pt x="103" y="53"/>
                  </a:cubicBezTo>
                  <a:cubicBezTo>
                    <a:pt x="109" y="57"/>
                    <a:pt x="109" y="57"/>
                    <a:pt x="109" y="57"/>
                  </a:cubicBezTo>
                  <a:cubicBezTo>
                    <a:pt x="121" y="43"/>
                    <a:pt x="121" y="43"/>
                    <a:pt x="121" y="43"/>
                  </a:cubicBezTo>
                  <a:cubicBezTo>
                    <a:pt x="131" y="45"/>
                    <a:pt x="131" y="45"/>
                    <a:pt x="131" y="45"/>
                  </a:cubicBezTo>
                  <a:cubicBezTo>
                    <a:pt x="132" y="40"/>
                    <a:pt x="132" y="40"/>
                    <a:pt x="132" y="40"/>
                  </a:cubicBezTo>
                  <a:cubicBezTo>
                    <a:pt x="137" y="38"/>
                    <a:pt x="137" y="38"/>
                    <a:pt x="137" y="38"/>
                  </a:cubicBezTo>
                  <a:cubicBezTo>
                    <a:pt x="145" y="38"/>
                    <a:pt x="145" y="38"/>
                    <a:pt x="145" y="38"/>
                  </a:cubicBezTo>
                  <a:cubicBezTo>
                    <a:pt x="153" y="33"/>
                    <a:pt x="153" y="33"/>
                    <a:pt x="153" y="33"/>
                  </a:cubicBezTo>
                  <a:cubicBezTo>
                    <a:pt x="152" y="28"/>
                    <a:pt x="152" y="28"/>
                    <a:pt x="152" y="28"/>
                  </a:cubicBezTo>
                  <a:cubicBezTo>
                    <a:pt x="172" y="13"/>
                    <a:pt x="172" y="13"/>
                    <a:pt x="172" y="13"/>
                  </a:cubicBezTo>
                  <a:cubicBezTo>
                    <a:pt x="178" y="12"/>
                    <a:pt x="178" y="12"/>
                    <a:pt x="178" y="12"/>
                  </a:cubicBezTo>
                  <a:cubicBezTo>
                    <a:pt x="184" y="8"/>
                    <a:pt x="184" y="8"/>
                    <a:pt x="184" y="8"/>
                  </a:cubicBezTo>
                  <a:cubicBezTo>
                    <a:pt x="190" y="6"/>
                    <a:pt x="190" y="6"/>
                    <a:pt x="190" y="6"/>
                  </a:cubicBezTo>
                  <a:cubicBezTo>
                    <a:pt x="197" y="1"/>
                    <a:pt x="197" y="1"/>
                    <a:pt x="197" y="1"/>
                  </a:cubicBezTo>
                  <a:cubicBezTo>
                    <a:pt x="204" y="0"/>
                    <a:pt x="204" y="0"/>
                    <a:pt x="204" y="0"/>
                  </a:cubicBezTo>
                  <a:cubicBezTo>
                    <a:pt x="207" y="2"/>
                    <a:pt x="207" y="2"/>
                    <a:pt x="207" y="2"/>
                  </a:cubicBezTo>
                  <a:cubicBezTo>
                    <a:pt x="204" y="16"/>
                    <a:pt x="204" y="16"/>
                    <a:pt x="204" y="16"/>
                  </a:cubicBezTo>
                  <a:cubicBezTo>
                    <a:pt x="201" y="20"/>
                    <a:pt x="201" y="20"/>
                    <a:pt x="201" y="20"/>
                  </a:cubicBezTo>
                  <a:cubicBezTo>
                    <a:pt x="202" y="30"/>
                    <a:pt x="202" y="30"/>
                    <a:pt x="202" y="30"/>
                  </a:cubicBezTo>
                  <a:cubicBezTo>
                    <a:pt x="197" y="35"/>
                    <a:pt x="197" y="35"/>
                    <a:pt x="197" y="35"/>
                  </a:cubicBezTo>
                  <a:cubicBezTo>
                    <a:pt x="201" y="42"/>
                    <a:pt x="201" y="42"/>
                    <a:pt x="201" y="42"/>
                  </a:cubicBezTo>
                  <a:cubicBezTo>
                    <a:pt x="194" y="52"/>
                    <a:pt x="194" y="52"/>
                    <a:pt x="194" y="52"/>
                  </a:cubicBezTo>
                  <a:cubicBezTo>
                    <a:pt x="199" y="58"/>
                    <a:pt x="199" y="58"/>
                    <a:pt x="199" y="58"/>
                  </a:cubicBezTo>
                  <a:cubicBezTo>
                    <a:pt x="207" y="60"/>
                    <a:pt x="207" y="60"/>
                    <a:pt x="207" y="60"/>
                  </a:cubicBezTo>
                  <a:cubicBezTo>
                    <a:pt x="217" y="55"/>
                    <a:pt x="217" y="55"/>
                    <a:pt x="217" y="55"/>
                  </a:cubicBezTo>
                  <a:cubicBezTo>
                    <a:pt x="226" y="70"/>
                    <a:pt x="226" y="70"/>
                    <a:pt x="226" y="70"/>
                  </a:cubicBezTo>
                  <a:cubicBezTo>
                    <a:pt x="233" y="65"/>
                    <a:pt x="233" y="65"/>
                    <a:pt x="233" y="65"/>
                  </a:cubicBezTo>
                  <a:cubicBezTo>
                    <a:pt x="241" y="54"/>
                    <a:pt x="241" y="54"/>
                    <a:pt x="241" y="54"/>
                  </a:cubicBezTo>
                  <a:cubicBezTo>
                    <a:pt x="247" y="53"/>
                    <a:pt x="247" y="53"/>
                    <a:pt x="247" y="53"/>
                  </a:cubicBezTo>
                  <a:cubicBezTo>
                    <a:pt x="248" y="44"/>
                    <a:pt x="248" y="44"/>
                    <a:pt x="248" y="44"/>
                  </a:cubicBezTo>
                  <a:cubicBezTo>
                    <a:pt x="251" y="38"/>
                    <a:pt x="251" y="38"/>
                    <a:pt x="251" y="38"/>
                  </a:cubicBezTo>
                  <a:cubicBezTo>
                    <a:pt x="256" y="37"/>
                    <a:pt x="256" y="37"/>
                    <a:pt x="256" y="37"/>
                  </a:cubicBezTo>
                  <a:cubicBezTo>
                    <a:pt x="261" y="29"/>
                    <a:pt x="261" y="29"/>
                    <a:pt x="261" y="29"/>
                  </a:cubicBezTo>
                  <a:cubicBezTo>
                    <a:pt x="269" y="29"/>
                    <a:pt x="269" y="29"/>
                    <a:pt x="269" y="29"/>
                  </a:cubicBezTo>
                  <a:cubicBezTo>
                    <a:pt x="275" y="38"/>
                    <a:pt x="275" y="38"/>
                    <a:pt x="275" y="38"/>
                  </a:cubicBezTo>
                  <a:cubicBezTo>
                    <a:pt x="280" y="47"/>
                    <a:pt x="280" y="47"/>
                    <a:pt x="280" y="47"/>
                  </a:cubicBezTo>
                  <a:cubicBezTo>
                    <a:pt x="279" y="56"/>
                    <a:pt x="279" y="56"/>
                    <a:pt x="279" y="56"/>
                  </a:cubicBezTo>
                  <a:cubicBezTo>
                    <a:pt x="269" y="60"/>
                    <a:pt x="269" y="60"/>
                    <a:pt x="269" y="60"/>
                  </a:cubicBezTo>
                  <a:cubicBezTo>
                    <a:pt x="262" y="59"/>
                    <a:pt x="262" y="59"/>
                    <a:pt x="262" y="59"/>
                  </a:cubicBezTo>
                  <a:cubicBezTo>
                    <a:pt x="259" y="63"/>
                    <a:pt x="259" y="63"/>
                    <a:pt x="259" y="63"/>
                  </a:cubicBezTo>
                  <a:cubicBezTo>
                    <a:pt x="267" y="71"/>
                    <a:pt x="267" y="71"/>
                    <a:pt x="267" y="71"/>
                  </a:cubicBezTo>
                  <a:cubicBezTo>
                    <a:pt x="267" y="76"/>
                    <a:pt x="267" y="76"/>
                    <a:pt x="267" y="76"/>
                  </a:cubicBezTo>
                  <a:cubicBezTo>
                    <a:pt x="260" y="80"/>
                    <a:pt x="260" y="80"/>
                    <a:pt x="260" y="80"/>
                  </a:cubicBezTo>
                  <a:cubicBezTo>
                    <a:pt x="261" y="91"/>
                    <a:pt x="261" y="91"/>
                    <a:pt x="261" y="91"/>
                  </a:cubicBezTo>
                  <a:cubicBezTo>
                    <a:pt x="254" y="96"/>
                    <a:pt x="254" y="96"/>
                    <a:pt x="254" y="96"/>
                  </a:cubicBezTo>
                  <a:cubicBezTo>
                    <a:pt x="254" y="102"/>
                    <a:pt x="254" y="102"/>
                    <a:pt x="254" y="102"/>
                  </a:cubicBezTo>
                  <a:cubicBezTo>
                    <a:pt x="249" y="107"/>
                    <a:pt x="249" y="107"/>
                    <a:pt x="249" y="107"/>
                  </a:cubicBezTo>
                  <a:cubicBezTo>
                    <a:pt x="251" y="113"/>
                    <a:pt x="251" y="113"/>
                    <a:pt x="251" y="113"/>
                  </a:cubicBezTo>
                  <a:cubicBezTo>
                    <a:pt x="249" y="121"/>
                    <a:pt x="249" y="121"/>
                    <a:pt x="249" y="121"/>
                  </a:cubicBezTo>
                  <a:cubicBezTo>
                    <a:pt x="252" y="133"/>
                    <a:pt x="252" y="133"/>
                    <a:pt x="252" y="133"/>
                  </a:cubicBezTo>
                  <a:cubicBezTo>
                    <a:pt x="260" y="137"/>
                    <a:pt x="260" y="137"/>
                    <a:pt x="260" y="137"/>
                  </a:cubicBezTo>
                  <a:cubicBezTo>
                    <a:pt x="264" y="143"/>
                    <a:pt x="264" y="143"/>
                    <a:pt x="264" y="143"/>
                  </a:cubicBezTo>
                  <a:cubicBezTo>
                    <a:pt x="269" y="139"/>
                    <a:pt x="269" y="139"/>
                    <a:pt x="269" y="139"/>
                  </a:cubicBezTo>
                  <a:cubicBezTo>
                    <a:pt x="274" y="141"/>
                    <a:pt x="274" y="141"/>
                    <a:pt x="274" y="141"/>
                  </a:cubicBezTo>
                  <a:cubicBezTo>
                    <a:pt x="275" y="146"/>
                    <a:pt x="275" y="146"/>
                    <a:pt x="275" y="146"/>
                  </a:cubicBezTo>
                  <a:cubicBezTo>
                    <a:pt x="279" y="151"/>
                    <a:pt x="279" y="151"/>
                    <a:pt x="279" y="151"/>
                  </a:cubicBezTo>
                  <a:cubicBezTo>
                    <a:pt x="281" y="156"/>
                    <a:pt x="281" y="156"/>
                    <a:pt x="281" y="156"/>
                  </a:cubicBezTo>
                  <a:cubicBezTo>
                    <a:pt x="288" y="158"/>
                    <a:pt x="288" y="158"/>
                    <a:pt x="288" y="158"/>
                  </a:cubicBezTo>
                  <a:cubicBezTo>
                    <a:pt x="287" y="167"/>
                    <a:pt x="287" y="167"/>
                    <a:pt x="287" y="167"/>
                  </a:cubicBezTo>
                  <a:cubicBezTo>
                    <a:pt x="287" y="167"/>
                    <a:pt x="284" y="169"/>
                    <a:pt x="284" y="170"/>
                  </a:cubicBezTo>
                  <a:cubicBezTo>
                    <a:pt x="284" y="170"/>
                    <a:pt x="284" y="179"/>
                    <a:pt x="284" y="179"/>
                  </a:cubicBezTo>
                  <a:lnTo>
                    <a:pt x="284" y="186"/>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9" name="Freeform 14">
              <a:extLst>
                <a:ext uri="{FF2B5EF4-FFF2-40B4-BE49-F238E27FC236}">
                  <a16:creationId xmlns:a16="http://schemas.microsoft.com/office/drawing/2014/main" id="{5DBFF398-CAE0-E645-BFC7-4C6310CC4ABE}"/>
                </a:ext>
              </a:extLst>
            </p:cNvPr>
            <p:cNvSpPr>
              <a:spLocks noEditPoints="1"/>
            </p:cNvSpPr>
            <p:nvPr/>
          </p:nvSpPr>
          <p:spPr bwMode="auto">
            <a:xfrm>
              <a:off x="2125" y="2153"/>
              <a:ext cx="477" cy="690"/>
            </a:xfrm>
            <a:custGeom>
              <a:avLst/>
              <a:gdLst>
                <a:gd name="T0" fmla="*/ 126 w 229"/>
                <a:gd name="T1" fmla="*/ 16 h 331"/>
                <a:gd name="T2" fmla="*/ 140 w 229"/>
                <a:gd name="T3" fmla="*/ 12 h 331"/>
                <a:gd name="T4" fmla="*/ 123 w 229"/>
                <a:gd name="T5" fmla="*/ 3 h 331"/>
                <a:gd name="T6" fmla="*/ 171 w 229"/>
                <a:gd name="T7" fmla="*/ 48 h 331"/>
                <a:gd name="T8" fmla="*/ 173 w 229"/>
                <a:gd name="T9" fmla="*/ 58 h 331"/>
                <a:gd name="T10" fmla="*/ 187 w 229"/>
                <a:gd name="T11" fmla="*/ 52 h 331"/>
                <a:gd name="T12" fmla="*/ 206 w 229"/>
                <a:gd name="T13" fmla="*/ 50 h 331"/>
                <a:gd name="T14" fmla="*/ 227 w 229"/>
                <a:gd name="T15" fmla="*/ 51 h 331"/>
                <a:gd name="T16" fmla="*/ 212 w 229"/>
                <a:gd name="T17" fmla="*/ 46 h 331"/>
                <a:gd name="T18" fmla="*/ 211 w 229"/>
                <a:gd name="T19" fmla="*/ 39 h 331"/>
                <a:gd name="T20" fmla="*/ 201 w 229"/>
                <a:gd name="T21" fmla="*/ 43 h 331"/>
                <a:gd name="T22" fmla="*/ 188 w 229"/>
                <a:gd name="T23" fmla="*/ 50 h 331"/>
                <a:gd name="T24" fmla="*/ 171 w 229"/>
                <a:gd name="T25" fmla="*/ 48 h 331"/>
                <a:gd name="T26" fmla="*/ 171 w 229"/>
                <a:gd name="T27" fmla="*/ 24 h 331"/>
                <a:gd name="T28" fmla="*/ 181 w 229"/>
                <a:gd name="T29" fmla="*/ 22 h 331"/>
                <a:gd name="T30" fmla="*/ 192 w 229"/>
                <a:gd name="T31" fmla="*/ 15 h 331"/>
                <a:gd name="T32" fmla="*/ 194 w 229"/>
                <a:gd name="T33" fmla="*/ 22 h 331"/>
                <a:gd name="T34" fmla="*/ 188 w 229"/>
                <a:gd name="T35" fmla="*/ 35 h 331"/>
                <a:gd name="T36" fmla="*/ 172 w 229"/>
                <a:gd name="T37" fmla="*/ 34 h 331"/>
                <a:gd name="T38" fmla="*/ 125 w 229"/>
                <a:gd name="T39" fmla="*/ 22 h 331"/>
                <a:gd name="T40" fmla="*/ 138 w 229"/>
                <a:gd name="T41" fmla="*/ 21 h 331"/>
                <a:gd name="T42" fmla="*/ 153 w 229"/>
                <a:gd name="T43" fmla="*/ 18 h 331"/>
                <a:gd name="T44" fmla="*/ 143 w 229"/>
                <a:gd name="T45" fmla="*/ 28 h 331"/>
                <a:gd name="T46" fmla="*/ 126 w 229"/>
                <a:gd name="T47" fmla="*/ 31 h 331"/>
                <a:gd name="T48" fmla="*/ 125 w 229"/>
                <a:gd name="T49" fmla="*/ 22 h 331"/>
                <a:gd name="T50" fmla="*/ 21 w 229"/>
                <a:gd name="T51" fmla="*/ 263 h 331"/>
                <a:gd name="T52" fmla="*/ 1 w 229"/>
                <a:gd name="T53" fmla="*/ 272 h 331"/>
                <a:gd name="T54" fmla="*/ 10 w 229"/>
                <a:gd name="T55" fmla="*/ 285 h 331"/>
                <a:gd name="T56" fmla="*/ 3 w 229"/>
                <a:gd name="T57" fmla="*/ 297 h 331"/>
                <a:gd name="T58" fmla="*/ 14 w 229"/>
                <a:gd name="T59" fmla="*/ 290 h 331"/>
                <a:gd name="T60" fmla="*/ 6 w 229"/>
                <a:gd name="T61" fmla="*/ 306 h 331"/>
                <a:gd name="T62" fmla="*/ 21 w 229"/>
                <a:gd name="T63" fmla="*/ 323 h 331"/>
                <a:gd name="T64" fmla="*/ 40 w 229"/>
                <a:gd name="T65" fmla="*/ 323 h 331"/>
                <a:gd name="T66" fmla="*/ 39 w 229"/>
                <a:gd name="T67" fmla="*/ 292 h 331"/>
                <a:gd name="T68" fmla="*/ 55 w 229"/>
                <a:gd name="T69" fmla="*/ 265 h 331"/>
                <a:gd name="T70" fmla="*/ 76 w 229"/>
                <a:gd name="T71" fmla="*/ 253 h 331"/>
                <a:gd name="T72" fmla="*/ 105 w 229"/>
                <a:gd name="T73" fmla="*/ 231 h 331"/>
                <a:gd name="T74" fmla="*/ 134 w 229"/>
                <a:gd name="T75" fmla="*/ 214 h 331"/>
                <a:gd name="T76" fmla="*/ 188 w 229"/>
                <a:gd name="T77" fmla="*/ 204 h 331"/>
                <a:gd name="T78" fmla="*/ 195 w 229"/>
                <a:gd name="T79" fmla="*/ 180 h 331"/>
                <a:gd name="T80" fmla="*/ 158 w 229"/>
                <a:gd name="T81" fmla="*/ 190 h 331"/>
                <a:gd name="T82" fmla="*/ 124 w 229"/>
                <a:gd name="T83" fmla="*/ 188 h 331"/>
                <a:gd name="T84" fmla="*/ 93 w 229"/>
                <a:gd name="T85" fmla="*/ 200 h 331"/>
                <a:gd name="T86" fmla="*/ 79 w 229"/>
                <a:gd name="T87" fmla="*/ 214 h 331"/>
                <a:gd name="T88" fmla="*/ 53 w 229"/>
                <a:gd name="T89" fmla="*/ 227 h 331"/>
                <a:gd name="T90" fmla="*/ 48 w 229"/>
                <a:gd name="T91" fmla="*/ 242 h 331"/>
                <a:gd name="T92" fmla="*/ 30 w 229"/>
                <a:gd name="T93" fmla="*/ 24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 h="331">
                  <a:moveTo>
                    <a:pt x="123" y="10"/>
                  </a:moveTo>
                  <a:cubicBezTo>
                    <a:pt x="124" y="12"/>
                    <a:pt x="122" y="18"/>
                    <a:pt x="126" y="16"/>
                  </a:cubicBezTo>
                  <a:cubicBezTo>
                    <a:pt x="130" y="15"/>
                    <a:pt x="134" y="12"/>
                    <a:pt x="135" y="14"/>
                  </a:cubicBezTo>
                  <a:cubicBezTo>
                    <a:pt x="136" y="16"/>
                    <a:pt x="143" y="16"/>
                    <a:pt x="140" y="12"/>
                  </a:cubicBezTo>
                  <a:cubicBezTo>
                    <a:pt x="138" y="8"/>
                    <a:pt x="132" y="7"/>
                    <a:pt x="129" y="7"/>
                  </a:cubicBezTo>
                  <a:cubicBezTo>
                    <a:pt x="127" y="7"/>
                    <a:pt x="124" y="0"/>
                    <a:pt x="123" y="3"/>
                  </a:cubicBezTo>
                  <a:cubicBezTo>
                    <a:pt x="122" y="6"/>
                    <a:pt x="123" y="10"/>
                    <a:pt x="123" y="10"/>
                  </a:cubicBezTo>
                  <a:close/>
                  <a:moveTo>
                    <a:pt x="171" y="48"/>
                  </a:moveTo>
                  <a:cubicBezTo>
                    <a:pt x="169" y="48"/>
                    <a:pt x="164" y="51"/>
                    <a:pt x="166" y="55"/>
                  </a:cubicBezTo>
                  <a:cubicBezTo>
                    <a:pt x="167" y="58"/>
                    <a:pt x="170" y="59"/>
                    <a:pt x="173" y="58"/>
                  </a:cubicBezTo>
                  <a:cubicBezTo>
                    <a:pt x="176" y="57"/>
                    <a:pt x="179" y="60"/>
                    <a:pt x="180" y="58"/>
                  </a:cubicBezTo>
                  <a:cubicBezTo>
                    <a:pt x="182" y="55"/>
                    <a:pt x="185" y="49"/>
                    <a:pt x="187" y="52"/>
                  </a:cubicBezTo>
                  <a:cubicBezTo>
                    <a:pt x="189" y="54"/>
                    <a:pt x="195" y="58"/>
                    <a:pt x="197" y="58"/>
                  </a:cubicBezTo>
                  <a:cubicBezTo>
                    <a:pt x="200" y="58"/>
                    <a:pt x="202" y="51"/>
                    <a:pt x="206" y="50"/>
                  </a:cubicBezTo>
                  <a:cubicBezTo>
                    <a:pt x="210" y="49"/>
                    <a:pt x="211" y="55"/>
                    <a:pt x="214" y="56"/>
                  </a:cubicBezTo>
                  <a:cubicBezTo>
                    <a:pt x="217" y="57"/>
                    <a:pt x="225" y="58"/>
                    <a:pt x="227" y="51"/>
                  </a:cubicBezTo>
                  <a:cubicBezTo>
                    <a:pt x="229" y="45"/>
                    <a:pt x="228" y="39"/>
                    <a:pt x="225" y="41"/>
                  </a:cubicBezTo>
                  <a:cubicBezTo>
                    <a:pt x="221" y="42"/>
                    <a:pt x="214" y="46"/>
                    <a:pt x="212" y="46"/>
                  </a:cubicBezTo>
                  <a:cubicBezTo>
                    <a:pt x="210" y="46"/>
                    <a:pt x="207" y="48"/>
                    <a:pt x="206" y="45"/>
                  </a:cubicBezTo>
                  <a:cubicBezTo>
                    <a:pt x="205" y="43"/>
                    <a:pt x="212" y="43"/>
                    <a:pt x="211" y="39"/>
                  </a:cubicBezTo>
                  <a:cubicBezTo>
                    <a:pt x="210" y="35"/>
                    <a:pt x="201" y="35"/>
                    <a:pt x="200" y="37"/>
                  </a:cubicBezTo>
                  <a:cubicBezTo>
                    <a:pt x="200" y="40"/>
                    <a:pt x="204" y="42"/>
                    <a:pt x="201" y="43"/>
                  </a:cubicBezTo>
                  <a:cubicBezTo>
                    <a:pt x="198" y="44"/>
                    <a:pt x="199" y="42"/>
                    <a:pt x="195" y="43"/>
                  </a:cubicBezTo>
                  <a:cubicBezTo>
                    <a:pt x="190" y="44"/>
                    <a:pt x="191" y="49"/>
                    <a:pt x="188" y="50"/>
                  </a:cubicBezTo>
                  <a:cubicBezTo>
                    <a:pt x="186" y="50"/>
                    <a:pt x="182" y="49"/>
                    <a:pt x="180" y="49"/>
                  </a:cubicBezTo>
                  <a:cubicBezTo>
                    <a:pt x="178" y="49"/>
                    <a:pt x="171" y="48"/>
                    <a:pt x="171" y="48"/>
                  </a:cubicBezTo>
                  <a:close/>
                  <a:moveTo>
                    <a:pt x="168" y="28"/>
                  </a:moveTo>
                  <a:cubicBezTo>
                    <a:pt x="168" y="28"/>
                    <a:pt x="172" y="27"/>
                    <a:pt x="171" y="24"/>
                  </a:cubicBezTo>
                  <a:cubicBezTo>
                    <a:pt x="170" y="21"/>
                    <a:pt x="176" y="21"/>
                    <a:pt x="176" y="21"/>
                  </a:cubicBezTo>
                  <a:cubicBezTo>
                    <a:pt x="176" y="21"/>
                    <a:pt x="177" y="23"/>
                    <a:pt x="181" y="22"/>
                  </a:cubicBezTo>
                  <a:cubicBezTo>
                    <a:pt x="184" y="20"/>
                    <a:pt x="181" y="18"/>
                    <a:pt x="183" y="18"/>
                  </a:cubicBezTo>
                  <a:cubicBezTo>
                    <a:pt x="185" y="18"/>
                    <a:pt x="191" y="17"/>
                    <a:pt x="192" y="15"/>
                  </a:cubicBezTo>
                  <a:cubicBezTo>
                    <a:pt x="193" y="12"/>
                    <a:pt x="196" y="13"/>
                    <a:pt x="199" y="18"/>
                  </a:cubicBezTo>
                  <a:cubicBezTo>
                    <a:pt x="201" y="23"/>
                    <a:pt x="196" y="23"/>
                    <a:pt x="194" y="22"/>
                  </a:cubicBezTo>
                  <a:cubicBezTo>
                    <a:pt x="192" y="21"/>
                    <a:pt x="191" y="24"/>
                    <a:pt x="189" y="27"/>
                  </a:cubicBezTo>
                  <a:cubicBezTo>
                    <a:pt x="187" y="30"/>
                    <a:pt x="189" y="31"/>
                    <a:pt x="188" y="35"/>
                  </a:cubicBezTo>
                  <a:cubicBezTo>
                    <a:pt x="186" y="38"/>
                    <a:pt x="182" y="41"/>
                    <a:pt x="178" y="41"/>
                  </a:cubicBezTo>
                  <a:cubicBezTo>
                    <a:pt x="175" y="41"/>
                    <a:pt x="174" y="38"/>
                    <a:pt x="172" y="34"/>
                  </a:cubicBezTo>
                  <a:cubicBezTo>
                    <a:pt x="171" y="30"/>
                    <a:pt x="165" y="29"/>
                    <a:pt x="168" y="28"/>
                  </a:cubicBezTo>
                  <a:close/>
                  <a:moveTo>
                    <a:pt x="125" y="22"/>
                  </a:moveTo>
                  <a:cubicBezTo>
                    <a:pt x="126" y="23"/>
                    <a:pt x="130" y="22"/>
                    <a:pt x="130" y="20"/>
                  </a:cubicBezTo>
                  <a:cubicBezTo>
                    <a:pt x="131" y="17"/>
                    <a:pt x="136" y="19"/>
                    <a:pt x="138" y="21"/>
                  </a:cubicBezTo>
                  <a:cubicBezTo>
                    <a:pt x="140" y="23"/>
                    <a:pt x="144" y="20"/>
                    <a:pt x="145" y="16"/>
                  </a:cubicBezTo>
                  <a:cubicBezTo>
                    <a:pt x="146" y="12"/>
                    <a:pt x="154" y="16"/>
                    <a:pt x="153" y="18"/>
                  </a:cubicBezTo>
                  <a:cubicBezTo>
                    <a:pt x="152" y="21"/>
                    <a:pt x="154" y="22"/>
                    <a:pt x="154" y="24"/>
                  </a:cubicBezTo>
                  <a:cubicBezTo>
                    <a:pt x="153" y="25"/>
                    <a:pt x="146" y="28"/>
                    <a:pt x="143" y="28"/>
                  </a:cubicBezTo>
                  <a:cubicBezTo>
                    <a:pt x="140" y="28"/>
                    <a:pt x="138" y="31"/>
                    <a:pt x="135" y="32"/>
                  </a:cubicBezTo>
                  <a:cubicBezTo>
                    <a:pt x="132" y="34"/>
                    <a:pt x="128" y="34"/>
                    <a:pt x="126" y="31"/>
                  </a:cubicBezTo>
                  <a:cubicBezTo>
                    <a:pt x="123" y="28"/>
                    <a:pt x="120" y="28"/>
                    <a:pt x="121" y="25"/>
                  </a:cubicBezTo>
                  <a:cubicBezTo>
                    <a:pt x="122" y="22"/>
                    <a:pt x="125" y="22"/>
                    <a:pt x="125" y="22"/>
                  </a:cubicBezTo>
                  <a:close/>
                  <a:moveTo>
                    <a:pt x="27" y="254"/>
                  </a:moveTo>
                  <a:cubicBezTo>
                    <a:pt x="24" y="257"/>
                    <a:pt x="25" y="261"/>
                    <a:pt x="21" y="263"/>
                  </a:cubicBezTo>
                  <a:cubicBezTo>
                    <a:pt x="16" y="265"/>
                    <a:pt x="16" y="265"/>
                    <a:pt x="11" y="263"/>
                  </a:cubicBezTo>
                  <a:cubicBezTo>
                    <a:pt x="7" y="261"/>
                    <a:pt x="3" y="269"/>
                    <a:pt x="1" y="272"/>
                  </a:cubicBezTo>
                  <a:cubicBezTo>
                    <a:pt x="0" y="276"/>
                    <a:pt x="1" y="281"/>
                    <a:pt x="3" y="281"/>
                  </a:cubicBezTo>
                  <a:cubicBezTo>
                    <a:pt x="6" y="281"/>
                    <a:pt x="10" y="284"/>
                    <a:pt x="10" y="285"/>
                  </a:cubicBezTo>
                  <a:cubicBezTo>
                    <a:pt x="11" y="286"/>
                    <a:pt x="7" y="282"/>
                    <a:pt x="4" y="286"/>
                  </a:cubicBezTo>
                  <a:cubicBezTo>
                    <a:pt x="1" y="291"/>
                    <a:pt x="2" y="296"/>
                    <a:pt x="3" y="297"/>
                  </a:cubicBezTo>
                  <a:cubicBezTo>
                    <a:pt x="4" y="299"/>
                    <a:pt x="10" y="293"/>
                    <a:pt x="11" y="290"/>
                  </a:cubicBezTo>
                  <a:cubicBezTo>
                    <a:pt x="11" y="287"/>
                    <a:pt x="13" y="287"/>
                    <a:pt x="14" y="290"/>
                  </a:cubicBezTo>
                  <a:cubicBezTo>
                    <a:pt x="14" y="293"/>
                    <a:pt x="15" y="299"/>
                    <a:pt x="12" y="301"/>
                  </a:cubicBezTo>
                  <a:cubicBezTo>
                    <a:pt x="9" y="302"/>
                    <a:pt x="6" y="304"/>
                    <a:pt x="6" y="306"/>
                  </a:cubicBezTo>
                  <a:cubicBezTo>
                    <a:pt x="7" y="309"/>
                    <a:pt x="10" y="314"/>
                    <a:pt x="11" y="315"/>
                  </a:cubicBezTo>
                  <a:cubicBezTo>
                    <a:pt x="13" y="316"/>
                    <a:pt x="18" y="320"/>
                    <a:pt x="21" y="323"/>
                  </a:cubicBezTo>
                  <a:cubicBezTo>
                    <a:pt x="25" y="326"/>
                    <a:pt x="31" y="328"/>
                    <a:pt x="33" y="330"/>
                  </a:cubicBezTo>
                  <a:cubicBezTo>
                    <a:pt x="36" y="331"/>
                    <a:pt x="44" y="329"/>
                    <a:pt x="40" y="323"/>
                  </a:cubicBezTo>
                  <a:cubicBezTo>
                    <a:pt x="36" y="318"/>
                    <a:pt x="36" y="310"/>
                    <a:pt x="37" y="306"/>
                  </a:cubicBezTo>
                  <a:cubicBezTo>
                    <a:pt x="37" y="303"/>
                    <a:pt x="38" y="298"/>
                    <a:pt x="39" y="292"/>
                  </a:cubicBezTo>
                  <a:cubicBezTo>
                    <a:pt x="39" y="287"/>
                    <a:pt x="39" y="282"/>
                    <a:pt x="43" y="277"/>
                  </a:cubicBezTo>
                  <a:cubicBezTo>
                    <a:pt x="47" y="273"/>
                    <a:pt x="50" y="269"/>
                    <a:pt x="55" y="265"/>
                  </a:cubicBezTo>
                  <a:cubicBezTo>
                    <a:pt x="59" y="260"/>
                    <a:pt x="63" y="259"/>
                    <a:pt x="65" y="256"/>
                  </a:cubicBezTo>
                  <a:cubicBezTo>
                    <a:pt x="67" y="254"/>
                    <a:pt x="74" y="255"/>
                    <a:pt x="76" y="253"/>
                  </a:cubicBezTo>
                  <a:cubicBezTo>
                    <a:pt x="77" y="251"/>
                    <a:pt x="90" y="241"/>
                    <a:pt x="93" y="239"/>
                  </a:cubicBezTo>
                  <a:cubicBezTo>
                    <a:pt x="96" y="237"/>
                    <a:pt x="103" y="232"/>
                    <a:pt x="105" y="231"/>
                  </a:cubicBezTo>
                  <a:cubicBezTo>
                    <a:pt x="108" y="230"/>
                    <a:pt x="117" y="227"/>
                    <a:pt x="120" y="224"/>
                  </a:cubicBezTo>
                  <a:cubicBezTo>
                    <a:pt x="123" y="222"/>
                    <a:pt x="121" y="217"/>
                    <a:pt x="134" y="214"/>
                  </a:cubicBezTo>
                  <a:cubicBezTo>
                    <a:pt x="147" y="210"/>
                    <a:pt x="155" y="210"/>
                    <a:pt x="163" y="211"/>
                  </a:cubicBezTo>
                  <a:cubicBezTo>
                    <a:pt x="171" y="211"/>
                    <a:pt x="185" y="204"/>
                    <a:pt x="188" y="204"/>
                  </a:cubicBezTo>
                  <a:cubicBezTo>
                    <a:pt x="191" y="204"/>
                    <a:pt x="199" y="201"/>
                    <a:pt x="201" y="195"/>
                  </a:cubicBezTo>
                  <a:cubicBezTo>
                    <a:pt x="203" y="188"/>
                    <a:pt x="203" y="179"/>
                    <a:pt x="195" y="180"/>
                  </a:cubicBezTo>
                  <a:cubicBezTo>
                    <a:pt x="187" y="181"/>
                    <a:pt x="185" y="184"/>
                    <a:pt x="176" y="188"/>
                  </a:cubicBezTo>
                  <a:cubicBezTo>
                    <a:pt x="168" y="192"/>
                    <a:pt x="162" y="193"/>
                    <a:pt x="158" y="190"/>
                  </a:cubicBezTo>
                  <a:cubicBezTo>
                    <a:pt x="153" y="187"/>
                    <a:pt x="146" y="179"/>
                    <a:pt x="141" y="183"/>
                  </a:cubicBezTo>
                  <a:cubicBezTo>
                    <a:pt x="135" y="187"/>
                    <a:pt x="132" y="188"/>
                    <a:pt x="124" y="188"/>
                  </a:cubicBezTo>
                  <a:cubicBezTo>
                    <a:pt x="116" y="188"/>
                    <a:pt x="107" y="191"/>
                    <a:pt x="102" y="195"/>
                  </a:cubicBezTo>
                  <a:cubicBezTo>
                    <a:pt x="98" y="199"/>
                    <a:pt x="96" y="202"/>
                    <a:pt x="93" y="200"/>
                  </a:cubicBezTo>
                  <a:cubicBezTo>
                    <a:pt x="90" y="198"/>
                    <a:pt x="89" y="202"/>
                    <a:pt x="88" y="207"/>
                  </a:cubicBezTo>
                  <a:cubicBezTo>
                    <a:pt x="87" y="213"/>
                    <a:pt x="84" y="212"/>
                    <a:pt x="79" y="214"/>
                  </a:cubicBezTo>
                  <a:cubicBezTo>
                    <a:pt x="74" y="217"/>
                    <a:pt x="73" y="221"/>
                    <a:pt x="67" y="223"/>
                  </a:cubicBezTo>
                  <a:cubicBezTo>
                    <a:pt x="62" y="225"/>
                    <a:pt x="55" y="224"/>
                    <a:pt x="53" y="227"/>
                  </a:cubicBezTo>
                  <a:cubicBezTo>
                    <a:pt x="52" y="231"/>
                    <a:pt x="56" y="234"/>
                    <a:pt x="53" y="236"/>
                  </a:cubicBezTo>
                  <a:cubicBezTo>
                    <a:pt x="49" y="238"/>
                    <a:pt x="56" y="241"/>
                    <a:pt x="48" y="242"/>
                  </a:cubicBezTo>
                  <a:cubicBezTo>
                    <a:pt x="40" y="242"/>
                    <a:pt x="37" y="243"/>
                    <a:pt x="36" y="244"/>
                  </a:cubicBezTo>
                  <a:cubicBezTo>
                    <a:pt x="35" y="246"/>
                    <a:pt x="32" y="246"/>
                    <a:pt x="30" y="247"/>
                  </a:cubicBezTo>
                  <a:cubicBezTo>
                    <a:pt x="28" y="249"/>
                    <a:pt x="27" y="254"/>
                    <a:pt x="27" y="254"/>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0" name="Freeform 15">
              <a:extLst>
                <a:ext uri="{FF2B5EF4-FFF2-40B4-BE49-F238E27FC236}">
                  <a16:creationId xmlns:a16="http://schemas.microsoft.com/office/drawing/2014/main" id="{EBD4F510-521E-5845-9461-3A63080FCD74}"/>
                </a:ext>
              </a:extLst>
            </p:cNvPr>
            <p:cNvSpPr>
              <a:spLocks/>
            </p:cNvSpPr>
            <p:nvPr/>
          </p:nvSpPr>
          <p:spPr bwMode="auto">
            <a:xfrm>
              <a:off x="1460" y="2832"/>
              <a:ext cx="432" cy="421"/>
            </a:xfrm>
            <a:custGeom>
              <a:avLst/>
              <a:gdLst>
                <a:gd name="T0" fmla="*/ 50 w 207"/>
                <a:gd name="T1" fmla="*/ 36 h 202"/>
                <a:gd name="T2" fmla="*/ 66 w 207"/>
                <a:gd name="T3" fmla="*/ 31 h 202"/>
                <a:gd name="T4" fmla="*/ 62 w 207"/>
                <a:gd name="T5" fmla="*/ 9 h 202"/>
                <a:gd name="T6" fmla="*/ 77 w 207"/>
                <a:gd name="T7" fmla="*/ 8 h 202"/>
                <a:gd name="T8" fmla="*/ 84 w 207"/>
                <a:gd name="T9" fmla="*/ 34 h 202"/>
                <a:gd name="T10" fmla="*/ 100 w 207"/>
                <a:gd name="T11" fmla="*/ 43 h 202"/>
                <a:gd name="T12" fmla="*/ 109 w 207"/>
                <a:gd name="T13" fmla="*/ 20 h 202"/>
                <a:gd name="T14" fmla="*/ 138 w 207"/>
                <a:gd name="T15" fmla="*/ 20 h 202"/>
                <a:gd name="T16" fmla="*/ 158 w 207"/>
                <a:gd name="T17" fmla="*/ 30 h 202"/>
                <a:gd name="T18" fmla="*/ 166 w 207"/>
                <a:gd name="T19" fmla="*/ 34 h 202"/>
                <a:gd name="T20" fmla="*/ 172 w 207"/>
                <a:gd name="T21" fmla="*/ 54 h 202"/>
                <a:gd name="T22" fmla="*/ 182 w 207"/>
                <a:gd name="T23" fmla="*/ 69 h 202"/>
                <a:gd name="T24" fmla="*/ 196 w 207"/>
                <a:gd name="T25" fmla="*/ 76 h 202"/>
                <a:gd name="T26" fmla="*/ 207 w 207"/>
                <a:gd name="T27" fmla="*/ 77 h 202"/>
                <a:gd name="T28" fmla="*/ 195 w 207"/>
                <a:gd name="T29" fmla="*/ 96 h 202"/>
                <a:gd name="T30" fmla="*/ 198 w 207"/>
                <a:gd name="T31" fmla="*/ 112 h 202"/>
                <a:gd name="T32" fmla="*/ 195 w 207"/>
                <a:gd name="T33" fmla="*/ 127 h 202"/>
                <a:gd name="T34" fmla="*/ 171 w 207"/>
                <a:gd name="T35" fmla="*/ 123 h 202"/>
                <a:gd name="T36" fmla="*/ 157 w 207"/>
                <a:gd name="T37" fmla="*/ 109 h 202"/>
                <a:gd name="T38" fmla="*/ 141 w 207"/>
                <a:gd name="T39" fmla="*/ 100 h 202"/>
                <a:gd name="T40" fmla="*/ 139 w 207"/>
                <a:gd name="T41" fmla="*/ 110 h 202"/>
                <a:gd name="T42" fmla="*/ 144 w 207"/>
                <a:gd name="T43" fmla="*/ 126 h 202"/>
                <a:gd name="T44" fmla="*/ 138 w 207"/>
                <a:gd name="T45" fmla="*/ 134 h 202"/>
                <a:gd name="T46" fmla="*/ 141 w 207"/>
                <a:gd name="T47" fmla="*/ 144 h 202"/>
                <a:gd name="T48" fmla="*/ 129 w 207"/>
                <a:gd name="T49" fmla="*/ 152 h 202"/>
                <a:gd name="T50" fmla="*/ 126 w 207"/>
                <a:gd name="T51" fmla="*/ 163 h 202"/>
                <a:gd name="T52" fmla="*/ 140 w 207"/>
                <a:gd name="T53" fmla="*/ 161 h 202"/>
                <a:gd name="T54" fmla="*/ 154 w 207"/>
                <a:gd name="T55" fmla="*/ 159 h 202"/>
                <a:gd name="T56" fmla="*/ 135 w 207"/>
                <a:gd name="T57" fmla="*/ 187 h 202"/>
                <a:gd name="T58" fmla="*/ 129 w 207"/>
                <a:gd name="T59" fmla="*/ 202 h 202"/>
                <a:gd name="T60" fmla="*/ 113 w 207"/>
                <a:gd name="T61" fmla="*/ 202 h 202"/>
                <a:gd name="T62" fmla="*/ 112 w 207"/>
                <a:gd name="T63" fmla="*/ 196 h 202"/>
                <a:gd name="T64" fmla="*/ 98 w 207"/>
                <a:gd name="T65" fmla="*/ 193 h 202"/>
                <a:gd name="T66" fmla="*/ 95 w 207"/>
                <a:gd name="T67" fmla="*/ 184 h 202"/>
                <a:gd name="T68" fmla="*/ 88 w 207"/>
                <a:gd name="T69" fmla="*/ 175 h 202"/>
                <a:gd name="T70" fmla="*/ 78 w 207"/>
                <a:gd name="T71" fmla="*/ 176 h 202"/>
                <a:gd name="T72" fmla="*/ 68 w 207"/>
                <a:gd name="T73" fmla="*/ 163 h 202"/>
                <a:gd name="T74" fmla="*/ 54 w 207"/>
                <a:gd name="T75" fmla="*/ 165 h 202"/>
                <a:gd name="T76" fmla="*/ 44 w 207"/>
                <a:gd name="T77" fmla="*/ 150 h 202"/>
                <a:gd name="T78" fmla="*/ 35 w 207"/>
                <a:gd name="T79" fmla="*/ 143 h 202"/>
                <a:gd name="T80" fmla="*/ 22 w 207"/>
                <a:gd name="T81" fmla="*/ 137 h 202"/>
                <a:gd name="T82" fmla="*/ 10 w 207"/>
                <a:gd name="T83" fmla="*/ 129 h 202"/>
                <a:gd name="T84" fmla="*/ 5 w 207"/>
                <a:gd name="T85" fmla="*/ 122 h 202"/>
                <a:gd name="T86" fmla="*/ 0 w 207"/>
                <a:gd name="T87" fmla="*/ 110 h 202"/>
                <a:gd name="T88" fmla="*/ 8 w 207"/>
                <a:gd name="T89" fmla="*/ 95 h 202"/>
                <a:gd name="T90" fmla="*/ 19 w 207"/>
                <a:gd name="T91" fmla="*/ 83 h 202"/>
                <a:gd name="T92" fmla="*/ 25 w 207"/>
                <a:gd name="T93" fmla="*/ 70 h 202"/>
                <a:gd name="T94" fmla="*/ 22 w 207"/>
                <a:gd name="T95" fmla="*/ 60 h 202"/>
                <a:gd name="T96" fmla="*/ 30 w 207"/>
                <a:gd name="T97" fmla="*/ 43 h 202"/>
                <a:gd name="T98" fmla="*/ 38 w 207"/>
                <a:gd name="T99" fmla="*/ 3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7" h="202">
                  <a:moveTo>
                    <a:pt x="46" y="29"/>
                  </a:moveTo>
                  <a:cubicBezTo>
                    <a:pt x="47" y="32"/>
                    <a:pt x="49" y="34"/>
                    <a:pt x="50" y="36"/>
                  </a:cubicBezTo>
                  <a:cubicBezTo>
                    <a:pt x="52" y="41"/>
                    <a:pt x="55" y="42"/>
                    <a:pt x="59" y="40"/>
                  </a:cubicBezTo>
                  <a:cubicBezTo>
                    <a:pt x="64" y="39"/>
                    <a:pt x="68" y="34"/>
                    <a:pt x="66" y="31"/>
                  </a:cubicBezTo>
                  <a:cubicBezTo>
                    <a:pt x="64" y="28"/>
                    <a:pt x="59" y="29"/>
                    <a:pt x="60" y="22"/>
                  </a:cubicBezTo>
                  <a:cubicBezTo>
                    <a:pt x="62" y="16"/>
                    <a:pt x="62" y="11"/>
                    <a:pt x="62" y="9"/>
                  </a:cubicBezTo>
                  <a:cubicBezTo>
                    <a:pt x="61" y="8"/>
                    <a:pt x="66" y="5"/>
                    <a:pt x="69" y="7"/>
                  </a:cubicBezTo>
                  <a:cubicBezTo>
                    <a:pt x="73" y="8"/>
                    <a:pt x="75" y="0"/>
                    <a:pt x="77" y="8"/>
                  </a:cubicBezTo>
                  <a:cubicBezTo>
                    <a:pt x="79" y="15"/>
                    <a:pt x="78" y="21"/>
                    <a:pt x="79" y="24"/>
                  </a:cubicBezTo>
                  <a:cubicBezTo>
                    <a:pt x="80" y="27"/>
                    <a:pt x="84" y="30"/>
                    <a:pt x="84" y="34"/>
                  </a:cubicBezTo>
                  <a:cubicBezTo>
                    <a:pt x="85" y="39"/>
                    <a:pt x="89" y="44"/>
                    <a:pt x="90" y="44"/>
                  </a:cubicBezTo>
                  <a:cubicBezTo>
                    <a:pt x="91" y="45"/>
                    <a:pt x="99" y="50"/>
                    <a:pt x="100" y="43"/>
                  </a:cubicBezTo>
                  <a:cubicBezTo>
                    <a:pt x="102" y="37"/>
                    <a:pt x="101" y="32"/>
                    <a:pt x="104" y="27"/>
                  </a:cubicBezTo>
                  <a:cubicBezTo>
                    <a:pt x="106" y="21"/>
                    <a:pt x="104" y="20"/>
                    <a:pt x="109" y="20"/>
                  </a:cubicBezTo>
                  <a:cubicBezTo>
                    <a:pt x="115" y="20"/>
                    <a:pt x="123" y="20"/>
                    <a:pt x="127" y="20"/>
                  </a:cubicBezTo>
                  <a:cubicBezTo>
                    <a:pt x="131" y="21"/>
                    <a:pt x="136" y="22"/>
                    <a:pt x="138" y="20"/>
                  </a:cubicBezTo>
                  <a:cubicBezTo>
                    <a:pt x="141" y="19"/>
                    <a:pt x="146" y="15"/>
                    <a:pt x="150" y="18"/>
                  </a:cubicBezTo>
                  <a:cubicBezTo>
                    <a:pt x="154" y="22"/>
                    <a:pt x="157" y="27"/>
                    <a:pt x="158" y="30"/>
                  </a:cubicBezTo>
                  <a:cubicBezTo>
                    <a:pt x="159" y="33"/>
                    <a:pt x="157" y="35"/>
                    <a:pt x="157" y="38"/>
                  </a:cubicBezTo>
                  <a:cubicBezTo>
                    <a:pt x="158" y="40"/>
                    <a:pt x="162" y="38"/>
                    <a:pt x="166" y="34"/>
                  </a:cubicBezTo>
                  <a:cubicBezTo>
                    <a:pt x="171" y="48"/>
                    <a:pt x="171" y="48"/>
                    <a:pt x="171" y="48"/>
                  </a:cubicBezTo>
                  <a:cubicBezTo>
                    <a:pt x="172" y="54"/>
                    <a:pt x="172" y="54"/>
                    <a:pt x="172" y="54"/>
                  </a:cubicBezTo>
                  <a:cubicBezTo>
                    <a:pt x="181" y="63"/>
                    <a:pt x="181" y="63"/>
                    <a:pt x="181" y="63"/>
                  </a:cubicBezTo>
                  <a:cubicBezTo>
                    <a:pt x="182" y="69"/>
                    <a:pt x="182" y="69"/>
                    <a:pt x="182" y="69"/>
                  </a:cubicBezTo>
                  <a:cubicBezTo>
                    <a:pt x="190" y="76"/>
                    <a:pt x="190" y="76"/>
                    <a:pt x="190" y="76"/>
                  </a:cubicBezTo>
                  <a:cubicBezTo>
                    <a:pt x="196" y="76"/>
                    <a:pt x="196" y="76"/>
                    <a:pt x="196" y="76"/>
                  </a:cubicBezTo>
                  <a:cubicBezTo>
                    <a:pt x="198" y="71"/>
                    <a:pt x="198" y="71"/>
                    <a:pt x="198" y="71"/>
                  </a:cubicBezTo>
                  <a:cubicBezTo>
                    <a:pt x="207" y="77"/>
                    <a:pt x="207" y="77"/>
                    <a:pt x="207" y="77"/>
                  </a:cubicBezTo>
                  <a:cubicBezTo>
                    <a:pt x="201" y="86"/>
                    <a:pt x="201" y="86"/>
                    <a:pt x="201" y="86"/>
                  </a:cubicBezTo>
                  <a:cubicBezTo>
                    <a:pt x="195" y="96"/>
                    <a:pt x="195" y="96"/>
                    <a:pt x="195" y="96"/>
                  </a:cubicBezTo>
                  <a:cubicBezTo>
                    <a:pt x="200" y="105"/>
                    <a:pt x="200" y="105"/>
                    <a:pt x="200" y="105"/>
                  </a:cubicBezTo>
                  <a:cubicBezTo>
                    <a:pt x="198" y="112"/>
                    <a:pt x="198" y="112"/>
                    <a:pt x="198" y="112"/>
                  </a:cubicBezTo>
                  <a:cubicBezTo>
                    <a:pt x="202" y="119"/>
                    <a:pt x="202" y="119"/>
                    <a:pt x="202" y="119"/>
                  </a:cubicBezTo>
                  <a:cubicBezTo>
                    <a:pt x="195" y="127"/>
                    <a:pt x="195" y="127"/>
                    <a:pt x="195" y="127"/>
                  </a:cubicBezTo>
                  <a:cubicBezTo>
                    <a:pt x="181" y="119"/>
                    <a:pt x="181" y="119"/>
                    <a:pt x="181" y="119"/>
                  </a:cubicBezTo>
                  <a:cubicBezTo>
                    <a:pt x="171" y="123"/>
                    <a:pt x="171" y="123"/>
                    <a:pt x="171" y="123"/>
                  </a:cubicBezTo>
                  <a:cubicBezTo>
                    <a:pt x="167" y="114"/>
                    <a:pt x="167" y="114"/>
                    <a:pt x="167" y="114"/>
                  </a:cubicBezTo>
                  <a:cubicBezTo>
                    <a:pt x="157" y="109"/>
                    <a:pt x="157" y="109"/>
                    <a:pt x="157" y="109"/>
                  </a:cubicBezTo>
                  <a:cubicBezTo>
                    <a:pt x="148" y="103"/>
                    <a:pt x="148" y="103"/>
                    <a:pt x="148" y="103"/>
                  </a:cubicBezTo>
                  <a:cubicBezTo>
                    <a:pt x="141" y="100"/>
                    <a:pt x="141" y="100"/>
                    <a:pt x="141" y="100"/>
                  </a:cubicBezTo>
                  <a:cubicBezTo>
                    <a:pt x="138" y="100"/>
                    <a:pt x="138" y="100"/>
                    <a:pt x="138" y="100"/>
                  </a:cubicBezTo>
                  <a:cubicBezTo>
                    <a:pt x="139" y="110"/>
                    <a:pt x="139" y="110"/>
                    <a:pt x="139" y="110"/>
                  </a:cubicBezTo>
                  <a:cubicBezTo>
                    <a:pt x="145" y="115"/>
                    <a:pt x="145" y="115"/>
                    <a:pt x="145" y="115"/>
                  </a:cubicBezTo>
                  <a:cubicBezTo>
                    <a:pt x="144" y="126"/>
                    <a:pt x="144" y="126"/>
                    <a:pt x="144" y="126"/>
                  </a:cubicBezTo>
                  <a:cubicBezTo>
                    <a:pt x="138" y="130"/>
                    <a:pt x="138" y="130"/>
                    <a:pt x="138" y="130"/>
                  </a:cubicBezTo>
                  <a:cubicBezTo>
                    <a:pt x="138" y="134"/>
                    <a:pt x="138" y="134"/>
                    <a:pt x="138" y="134"/>
                  </a:cubicBezTo>
                  <a:cubicBezTo>
                    <a:pt x="141" y="138"/>
                    <a:pt x="141" y="138"/>
                    <a:pt x="141" y="138"/>
                  </a:cubicBezTo>
                  <a:cubicBezTo>
                    <a:pt x="141" y="144"/>
                    <a:pt x="141" y="144"/>
                    <a:pt x="141" y="144"/>
                  </a:cubicBezTo>
                  <a:cubicBezTo>
                    <a:pt x="132" y="145"/>
                    <a:pt x="132" y="145"/>
                    <a:pt x="132" y="145"/>
                  </a:cubicBezTo>
                  <a:cubicBezTo>
                    <a:pt x="129" y="152"/>
                    <a:pt x="129" y="152"/>
                    <a:pt x="129" y="152"/>
                  </a:cubicBezTo>
                  <a:cubicBezTo>
                    <a:pt x="125" y="157"/>
                    <a:pt x="125" y="157"/>
                    <a:pt x="125" y="157"/>
                  </a:cubicBezTo>
                  <a:cubicBezTo>
                    <a:pt x="126" y="163"/>
                    <a:pt x="126" y="163"/>
                    <a:pt x="126" y="163"/>
                  </a:cubicBezTo>
                  <a:cubicBezTo>
                    <a:pt x="135" y="166"/>
                    <a:pt x="135" y="166"/>
                    <a:pt x="135" y="166"/>
                  </a:cubicBezTo>
                  <a:cubicBezTo>
                    <a:pt x="140" y="161"/>
                    <a:pt x="140" y="161"/>
                    <a:pt x="140" y="161"/>
                  </a:cubicBezTo>
                  <a:cubicBezTo>
                    <a:pt x="145" y="158"/>
                    <a:pt x="145" y="158"/>
                    <a:pt x="145" y="158"/>
                  </a:cubicBezTo>
                  <a:cubicBezTo>
                    <a:pt x="154" y="159"/>
                    <a:pt x="154" y="159"/>
                    <a:pt x="154" y="159"/>
                  </a:cubicBezTo>
                  <a:cubicBezTo>
                    <a:pt x="159" y="166"/>
                    <a:pt x="159" y="166"/>
                    <a:pt x="159" y="166"/>
                  </a:cubicBezTo>
                  <a:cubicBezTo>
                    <a:pt x="135" y="187"/>
                    <a:pt x="135" y="187"/>
                    <a:pt x="135" y="187"/>
                  </a:cubicBezTo>
                  <a:cubicBezTo>
                    <a:pt x="139" y="191"/>
                    <a:pt x="139" y="191"/>
                    <a:pt x="139" y="191"/>
                  </a:cubicBezTo>
                  <a:cubicBezTo>
                    <a:pt x="129" y="202"/>
                    <a:pt x="129" y="202"/>
                    <a:pt x="129" y="202"/>
                  </a:cubicBezTo>
                  <a:cubicBezTo>
                    <a:pt x="124" y="198"/>
                    <a:pt x="124" y="198"/>
                    <a:pt x="124" y="198"/>
                  </a:cubicBezTo>
                  <a:cubicBezTo>
                    <a:pt x="113" y="202"/>
                    <a:pt x="113" y="202"/>
                    <a:pt x="113" y="202"/>
                  </a:cubicBezTo>
                  <a:cubicBezTo>
                    <a:pt x="111" y="201"/>
                    <a:pt x="111" y="201"/>
                    <a:pt x="111" y="201"/>
                  </a:cubicBezTo>
                  <a:cubicBezTo>
                    <a:pt x="112" y="196"/>
                    <a:pt x="112" y="196"/>
                    <a:pt x="112" y="196"/>
                  </a:cubicBezTo>
                  <a:cubicBezTo>
                    <a:pt x="103" y="188"/>
                    <a:pt x="103" y="188"/>
                    <a:pt x="103" y="188"/>
                  </a:cubicBezTo>
                  <a:cubicBezTo>
                    <a:pt x="98" y="193"/>
                    <a:pt x="98" y="193"/>
                    <a:pt x="98" y="193"/>
                  </a:cubicBezTo>
                  <a:cubicBezTo>
                    <a:pt x="96" y="188"/>
                    <a:pt x="96" y="188"/>
                    <a:pt x="96" y="188"/>
                  </a:cubicBezTo>
                  <a:cubicBezTo>
                    <a:pt x="95" y="184"/>
                    <a:pt x="95" y="184"/>
                    <a:pt x="95" y="184"/>
                  </a:cubicBezTo>
                  <a:cubicBezTo>
                    <a:pt x="85" y="178"/>
                    <a:pt x="85" y="178"/>
                    <a:pt x="85" y="178"/>
                  </a:cubicBezTo>
                  <a:cubicBezTo>
                    <a:pt x="88" y="175"/>
                    <a:pt x="88" y="175"/>
                    <a:pt x="88" y="175"/>
                  </a:cubicBezTo>
                  <a:cubicBezTo>
                    <a:pt x="81" y="170"/>
                    <a:pt x="81" y="170"/>
                    <a:pt x="81" y="170"/>
                  </a:cubicBezTo>
                  <a:cubicBezTo>
                    <a:pt x="78" y="176"/>
                    <a:pt x="78" y="176"/>
                    <a:pt x="78" y="176"/>
                  </a:cubicBezTo>
                  <a:cubicBezTo>
                    <a:pt x="70" y="170"/>
                    <a:pt x="70" y="170"/>
                    <a:pt x="70" y="170"/>
                  </a:cubicBezTo>
                  <a:cubicBezTo>
                    <a:pt x="68" y="163"/>
                    <a:pt x="68" y="163"/>
                    <a:pt x="68" y="163"/>
                  </a:cubicBezTo>
                  <a:cubicBezTo>
                    <a:pt x="61" y="163"/>
                    <a:pt x="61" y="163"/>
                    <a:pt x="61" y="163"/>
                  </a:cubicBezTo>
                  <a:cubicBezTo>
                    <a:pt x="54" y="165"/>
                    <a:pt x="54" y="165"/>
                    <a:pt x="54" y="165"/>
                  </a:cubicBezTo>
                  <a:cubicBezTo>
                    <a:pt x="52" y="158"/>
                    <a:pt x="52" y="158"/>
                    <a:pt x="52" y="158"/>
                  </a:cubicBezTo>
                  <a:cubicBezTo>
                    <a:pt x="44" y="150"/>
                    <a:pt x="44" y="150"/>
                    <a:pt x="44" y="150"/>
                  </a:cubicBezTo>
                  <a:cubicBezTo>
                    <a:pt x="39" y="148"/>
                    <a:pt x="39" y="148"/>
                    <a:pt x="39" y="148"/>
                  </a:cubicBezTo>
                  <a:cubicBezTo>
                    <a:pt x="35" y="143"/>
                    <a:pt x="35" y="143"/>
                    <a:pt x="35" y="143"/>
                  </a:cubicBezTo>
                  <a:cubicBezTo>
                    <a:pt x="23" y="144"/>
                    <a:pt x="23" y="144"/>
                    <a:pt x="23" y="144"/>
                  </a:cubicBezTo>
                  <a:cubicBezTo>
                    <a:pt x="22" y="137"/>
                    <a:pt x="22" y="137"/>
                    <a:pt x="22" y="137"/>
                  </a:cubicBezTo>
                  <a:cubicBezTo>
                    <a:pt x="14" y="136"/>
                    <a:pt x="14" y="136"/>
                    <a:pt x="14" y="136"/>
                  </a:cubicBezTo>
                  <a:cubicBezTo>
                    <a:pt x="10" y="129"/>
                    <a:pt x="10" y="129"/>
                    <a:pt x="10" y="129"/>
                  </a:cubicBezTo>
                  <a:cubicBezTo>
                    <a:pt x="5" y="127"/>
                    <a:pt x="5" y="127"/>
                    <a:pt x="5" y="127"/>
                  </a:cubicBezTo>
                  <a:cubicBezTo>
                    <a:pt x="5" y="122"/>
                    <a:pt x="5" y="122"/>
                    <a:pt x="5" y="122"/>
                  </a:cubicBezTo>
                  <a:cubicBezTo>
                    <a:pt x="0" y="117"/>
                    <a:pt x="0" y="117"/>
                    <a:pt x="0" y="117"/>
                  </a:cubicBezTo>
                  <a:cubicBezTo>
                    <a:pt x="0" y="110"/>
                    <a:pt x="0" y="110"/>
                    <a:pt x="0" y="110"/>
                  </a:cubicBezTo>
                  <a:cubicBezTo>
                    <a:pt x="3" y="102"/>
                    <a:pt x="3" y="102"/>
                    <a:pt x="3" y="102"/>
                  </a:cubicBezTo>
                  <a:cubicBezTo>
                    <a:pt x="8" y="95"/>
                    <a:pt x="8" y="95"/>
                    <a:pt x="8" y="95"/>
                  </a:cubicBezTo>
                  <a:cubicBezTo>
                    <a:pt x="6" y="92"/>
                    <a:pt x="6" y="92"/>
                    <a:pt x="6" y="92"/>
                  </a:cubicBezTo>
                  <a:cubicBezTo>
                    <a:pt x="19" y="83"/>
                    <a:pt x="19" y="83"/>
                    <a:pt x="19" y="83"/>
                  </a:cubicBezTo>
                  <a:cubicBezTo>
                    <a:pt x="18" y="74"/>
                    <a:pt x="18" y="74"/>
                    <a:pt x="18" y="74"/>
                  </a:cubicBezTo>
                  <a:cubicBezTo>
                    <a:pt x="25" y="70"/>
                    <a:pt x="25" y="70"/>
                    <a:pt x="25" y="70"/>
                  </a:cubicBezTo>
                  <a:cubicBezTo>
                    <a:pt x="28" y="65"/>
                    <a:pt x="28" y="65"/>
                    <a:pt x="28" y="65"/>
                  </a:cubicBezTo>
                  <a:cubicBezTo>
                    <a:pt x="22" y="60"/>
                    <a:pt x="22" y="60"/>
                    <a:pt x="22" y="60"/>
                  </a:cubicBezTo>
                  <a:cubicBezTo>
                    <a:pt x="21" y="50"/>
                    <a:pt x="21" y="50"/>
                    <a:pt x="21" y="50"/>
                  </a:cubicBezTo>
                  <a:cubicBezTo>
                    <a:pt x="30" y="43"/>
                    <a:pt x="30" y="43"/>
                    <a:pt x="30" y="43"/>
                  </a:cubicBezTo>
                  <a:cubicBezTo>
                    <a:pt x="29" y="33"/>
                    <a:pt x="29" y="33"/>
                    <a:pt x="29" y="33"/>
                  </a:cubicBezTo>
                  <a:cubicBezTo>
                    <a:pt x="38" y="37"/>
                    <a:pt x="38" y="37"/>
                    <a:pt x="38" y="37"/>
                  </a:cubicBezTo>
                  <a:lnTo>
                    <a:pt x="46" y="29"/>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1" name="Freeform 16">
              <a:extLst>
                <a:ext uri="{FF2B5EF4-FFF2-40B4-BE49-F238E27FC236}">
                  <a16:creationId xmlns:a16="http://schemas.microsoft.com/office/drawing/2014/main" id="{F25E1C57-074D-6243-9D5F-74C44EB1C97E}"/>
                </a:ext>
              </a:extLst>
            </p:cNvPr>
            <p:cNvSpPr>
              <a:spLocks/>
            </p:cNvSpPr>
            <p:nvPr/>
          </p:nvSpPr>
          <p:spPr bwMode="auto">
            <a:xfrm>
              <a:off x="1544" y="2528"/>
              <a:ext cx="252" cy="317"/>
            </a:xfrm>
            <a:custGeom>
              <a:avLst/>
              <a:gdLst>
                <a:gd name="T0" fmla="*/ 0 w 121"/>
                <a:gd name="T1" fmla="*/ 59 h 152"/>
                <a:gd name="T2" fmla="*/ 6 w 121"/>
                <a:gd name="T3" fmla="*/ 48 h 152"/>
                <a:gd name="T4" fmla="*/ 25 w 121"/>
                <a:gd name="T5" fmla="*/ 45 h 152"/>
                <a:gd name="T6" fmla="*/ 31 w 121"/>
                <a:gd name="T7" fmla="*/ 35 h 152"/>
                <a:gd name="T8" fmla="*/ 34 w 121"/>
                <a:gd name="T9" fmla="*/ 26 h 152"/>
                <a:gd name="T10" fmla="*/ 37 w 121"/>
                <a:gd name="T11" fmla="*/ 15 h 152"/>
                <a:gd name="T12" fmla="*/ 49 w 121"/>
                <a:gd name="T13" fmla="*/ 8 h 152"/>
                <a:gd name="T14" fmla="*/ 56 w 121"/>
                <a:gd name="T15" fmla="*/ 2 h 152"/>
                <a:gd name="T16" fmla="*/ 62 w 121"/>
                <a:gd name="T17" fmla="*/ 5 h 152"/>
                <a:gd name="T18" fmla="*/ 72 w 121"/>
                <a:gd name="T19" fmla="*/ 6 h 152"/>
                <a:gd name="T20" fmla="*/ 80 w 121"/>
                <a:gd name="T21" fmla="*/ 11 h 152"/>
                <a:gd name="T22" fmla="*/ 86 w 121"/>
                <a:gd name="T23" fmla="*/ 6 h 152"/>
                <a:gd name="T24" fmla="*/ 90 w 121"/>
                <a:gd name="T25" fmla="*/ 10 h 152"/>
                <a:gd name="T26" fmla="*/ 98 w 121"/>
                <a:gd name="T27" fmla="*/ 14 h 152"/>
                <a:gd name="T28" fmla="*/ 98 w 121"/>
                <a:gd name="T29" fmla="*/ 23 h 152"/>
                <a:gd name="T30" fmla="*/ 91 w 121"/>
                <a:gd name="T31" fmla="*/ 22 h 152"/>
                <a:gd name="T32" fmla="*/ 95 w 121"/>
                <a:gd name="T33" fmla="*/ 33 h 152"/>
                <a:gd name="T34" fmla="*/ 105 w 121"/>
                <a:gd name="T35" fmla="*/ 49 h 152"/>
                <a:gd name="T36" fmla="*/ 113 w 121"/>
                <a:gd name="T37" fmla="*/ 65 h 152"/>
                <a:gd name="T38" fmla="*/ 114 w 121"/>
                <a:gd name="T39" fmla="*/ 92 h 152"/>
                <a:gd name="T40" fmla="*/ 118 w 121"/>
                <a:gd name="T41" fmla="*/ 112 h 152"/>
                <a:gd name="T42" fmla="*/ 120 w 121"/>
                <a:gd name="T43" fmla="*/ 128 h 152"/>
                <a:gd name="T44" fmla="*/ 113 w 121"/>
                <a:gd name="T45" fmla="*/ 144 h 152"/>
                <a:gd name="T46" fmla="*/ 82 w 121"/>
                <a:gd name="T47" fmla="*/ 152 h 152"/>
                <a:gd name="T48" fmla="*/ 65 w 121"/>
                <a:gd name="T49" fmla="*/ 144 h 152"/>
                <a:gd name="T50" fmla="*/ 56 w 121"/>
                <a:gd name="T51" fmla="*/ 124 h 152"/>
                <a:gd name="T52" fmla="*/ 46 w 121"/>
                <a:gd name="T53" fmla="*/ 109 h 152"/>
                <a:gd name="T54" fmla="*/ 39 w 121"/>
                <a:gd name="T55" fmla="*/ 91 h 152"/>
                <a:gd name="T56" fmla="*/ 37 w 121"/>
                <a:gd name="T57" fmla="*/ 78 h 152"/>
                <a:gd name="T58" fmla="*/ 34 w 121"/>
                <a:gd name="T59" fmla="*/ 74 h 152"/>
                <a:gd name="T60" fmla="*/ 32 w 121"/>
                <a:gd name="T61" fmla="*/ 91 h 152"/>
                <a:gd name="T62" fmla="*/ 32 w 121"/>
                <a:gd name="T63" fmla="*/ 93 h 152"/>
                <a:gd name="T64" fmla="*/ 17 w 121"/>
                <a:gd name="T65" fmla="*/ 87 h 152"/>
                <a:gd name="T66" fmla="*/ 13 w 121"/>
                <a:gd name="T67" fmla="*/ 82 h 152"/>
                <a:gd name="T68" fmla="*/ 15 w 121"/>
                <a:gd name="T69" fmla="*/ 71 h 152"/>
                <a:gd name="T70" fmla="*/ 0 w 121"/>
                <a:gd name="T71" fmla="*/ 5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1" h="152">
                  <a:moveTo>
                    <a:pt x="0" y="59"/>
                  </a:moveTo>
                  <a:cubicBezTo>
                    <a:pt x="3" y="54"/>
                    <a:pt x="5" y="50"/>
                    <a:pt x="6" y="48"/>
                  </a:cubicBezTo>
                  <a:cubicBezTo>
                    <a:pt x="9" y="43"/>
                    <a:pt x="18" y="45"/>
                    <a:pt x="25" y="45"/>
                  </a:cubicBezTo>
                  <a:cubicBezTo>
                    <a:pt x="33" y="45"/>
                    <a:pt x="31" y="39"/>
                    <a:pt x="31" y="35"/>
                  </a:cubicBezTo>
                  <a:cubicBezTo>
                    <a:pt x="31" y="32"/>
                    <a:pt x="36" y="29"/>
                    <a:pt x="34" y="26"/>
                  </a:cubicBezTo>
                  <a:cubicBezTo>
                    <a:pt x="32" y="22"/>
                    <a:pt x="34" y="17"/>
                    <a:pt x="37" y="15"/>
                  </a:cubicBezTo>
                  <a:cubicBezTo>
                    <a:pt x="40" y="13"/>
                    <a:pt x="43" y="8"/>
                    <a:pt x="49" y="8"/>
                  </a:cubicBezTo>
                  <a:cubicBezTo>
                    <a:pt x="54" y="7"/>
                    <a:pt x="53" y="5"/>
                    <a:pt x="56" y="2"/>
                  </a:cubicBezTo>
                  <a:cubicBezTo>
                    <a:pt x="60" y="0"/>
                    <a:pt x="62" y="5"/>
                    <a:pt x="62" y="5"/>
                  </a:cubicBezTo>
                  <a:cubicBezTo>
                    <a:pt x="62" y="5"/>
                    <a:pt x="68" y="10"/>
                    <a:pt x="72" y="6"/>
                  </a:cubicBezTo>
                  <a:cubicBezTo>
                    <a:pt x="75" y="3"/>
                    <a:pt x="77" y="11"/>
                    <a:pt x="80" y="11"/>
                  </a:cubicBezTo>
                  <a:cubicBezTo>
                    <a:pt x="82" y="11"/>
                    <a:pt x="85" y="8"/>
                    <a:pt x="86" y="6"/>
                  </a:cubicBezTo>
                  <a:cubicBezTo>
                    <a:pt x="88" y="9"/>
                    <a:pt x="85" y="11"/>
                    <a:pt x="90" y="10"/>
                  </a:cubicBezTo>
                  <a:cubicBezTo>
                    <a:pt x="95" y="10"/>
                    <a:pt x="97" y="10"/>
                    <a:pt x="98" y="14"/>
                  </a:cubicBezTo>
                  <a:cubicBezTo>
                    <a:pt x="100" y="17"/>
                    <a:pt x="101" y="24"/>
                    <a:pt x="98" y="23"/>
                  </a:cubicBezTo>
                  <a:cubicBezTo>
                    <a:pt x="95" y="22"/>
                    <a:pt x="93" y="21"/>
                    <a:pt x="91" y="22"/>
                  </a:cubicBezTo>
                  <a:cubicBezTo>
                    <a:pt x="89" y="24"/>
                    <a:pt x="93" y="29"/>
                    <a:pt x="95" y="33"/>
                  </a:cubicBezTo>
                  <a:cubicBezTo>
                    <a:pt x="98" y="37"/>
                    <a:pt x="99" y="45"/>
                    <a:pt x="105" y="49"/>
                  </a:cubicBezTo>
                  <a:cubicBezTo>
                    <a:pt x="111" y="53"/>
                    <a:pt x="113" y="61"/>
                    <a:pt x="113" y="65"/>
                  </a:cubicBezTo>
                  <a:cubicBezTo>
                    <a:pt x="112" y="70"/>
                    <a:pt x="113" y="86"/>
                    <a:pt x="114" y="92"/>
                  </a:cubicBezTo>
                  <a:cubicBezTo>
                    <a:pt x="114" y="98"/>
                    <a:pt x="114" y="104"/>
                    <a:pt x="118" y="112"/>
                  </a:cubicBezTo>
                  <a:cubicBezTo>
                    <a:pt x="121" y="120"/>
                    <a:pt x="121" y="125"/>
                    <a:pt x="120" y="128"/>
                  </a:cubicBezTo>
                  <a:cubicBezTo>
                    <a:pt x="119" y="131"/>
                    <a:pt x="115" y="140"/>
                    <a:pt x="113" y="144"/>
                  </a:cubicBezTo>
                  <a:cubicBezTo>
                    <a:pt x="111" y="149"/>
                    <a:pt x="89" y="152"/>
                    <a:pt x="82" y="152"/>
                  </a:cubicBezTo>
                  <a:cubicBezTo>
                    <a:pt x="75" y="152"/>
                    <a:pt x="69" y="148"/>
                    <a:pt x="65" y="144"/>
                  </a:cubicBezTo>
                  <a:cubicBezTo>
                    <a:pt x="61" y="139"/>
                    <a:pt x="60" y="129"/>
                    <a:pt x="56" y="124"/>
                  </a:cubicBezTo>
                  <a:cubicBezTo>
                    <a:pt x="52" y="118"/>
                    <a:pt x="45" y="115"/>
                    <a:pt x="46" y="109"/>
                  </a:cubicBezTo>
                  <a:cubicBezTo>
                    <a:pt x="46" y="103"/>
                    <a:pt x="41" y="96"/>
                    <a:pt x="39" y="91"/>
                  </a:cubicBezTo>
                  <a:cubicBezTo>
                    <a:pt x="37" y="87"/>
                    <a:pt x="38" y="82"/>
                    <a:pt x="37" y="78"/>
                  </a:cubicBezTo>
                  <a:cubicBezTo>
                    <a:pt x="36" y="74"/>
                    <a:pt x="35" y="69"/>
                    <a:pt x="34" y="74"/>
                  </a:cubicBezTo>
                  <a:cubicBezTo>
                    <a:pt x="32" y="78"/>
                    <a:pt x="34" y="85"/>
                    <a:pt x="32" y="91"/>
                  </a:cubicBezTo>
                  <a:cubicBezTo>
                    <a:pt x="32" y="92"/>
                    <a:pt x="32" y="92"/>
                    <a:pt x="32" y="93"/>
                  </a:cubicBezTo>
                  <a:cubicBezTo>
                    <a:pt x="17" y="87"/>
                    <a:pt x="17" y="87"/>
                    <a:pt x="17" y="87"/>
                  </a:cubicBezTo>
                  <a:cubicBezTo>
                    <a:pt x="13" y="82"/>
                    <a:pt x="13" y="82"/>
                    <a:pt x="13" y="82"/>
                  </a:cubicBezTo>
                  <a:cubicBezTo>
                    <a:pt x="15" y="71"/>
                    <a:pt x="15" y="71"/>
                    <a:pt x="15" y="71"/>
                  </a:cubicBezTo>
                  <a:lnTo>
                    <a:pt x="0" y="59"/>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2" name="Freeform 17">
              <a:extLst>
                <a:ext uri="{FF2B5EF4-FFF2-40B4-BE49-F238E27FC236}">
                  <a16:creationId xmlns:a16="http://schemas.microsoft.com/office/drawing/2014/main" id="{9527E09D-349B-9A41-A03A-E21D0329164E}"/>
                </a:ext>
              </a:extLst>
            </p:cNvPr>
            <p:cNvSpPr>
              <a:spLocks/>
            </p:cNvSpPr>
            <p:nvPr/>
          </p:nvSpPr>
          <p:spPr bwMode="auto">
            <a:xfrm>
              <a:off x="1298" y="2999"/>
              <a:ext cx="367" cy="300"/>
            </a:xfrm>
            <a:custGeom>
              <a:avLst/>
              <a:gdLst>
                <a:gd name="T0" fmla="*/ 344 w 367"/>
                <a:gd name="T1" fmla="*/ 258 h 300"/>
                <a:gd name="T2" fmla="*/ 321 w 367"/>
                <a:gd name="T3" fmla="*/ 258 h 300"/>
                <a:gd name="T4" fmla="*/ 327 w 367"/>
                <a:gd name="T5" fmla="*/ 281 h 300"/>
                <a:gd name="T6" fmla="*/ 323 w 367"/>
                <a:gd name="T7" fmla="*/ 298 h 300"/>
                <a:gd name="T8" fmla="*/ 296 w 367"/>
                <a:gd name="T9" fmla="*/ 298 h 300"/>
                <a:gd name="T10" fmla="*/ 275 w 367"/>
                <a:gd name="T11" fmla="*/ 300 h 300"/>
                <a:gd name="T12" fmla="*/ 241 w 367"/>
                <a:gd name="T13" fmla="*/ 271 h 300"/>
                <a:gd name="T14" fmla="*/ 223 w 367"/>
                <a:gd name="T15" fmla="*/ 246 h 300"/>
                <a:gd name="T16" fmla="*/ 191 w 367"/>
                <a:gd name="T17" fmla="*/ 219 h 300"/>
                <a:gd name="T18" fmla="*/ 158 w 367"/>
                <a:gd name="T19" fmla="*/ 221 h 300"/>
                <a:gd name="T20" fmla="*/ 112 w 367"/>
                <a:gd name="T21" fmla="*/ 212 h 300"/>
                <a:gd name="T22" fmla="*/ 104 w 367"/>
                <a:gd name="T23" fmla="*/ 175 h 300"/>
                <a:gd name="T24" fmla="*/ 73 w 367"/>
                <a:gd name="T25" fmla="*/ 160 h 300"/>
                <a:gd name="T26" fmla="*/ 46 w 367"/>
                <a:gd name="T27" fmla="*/ 133 h 300"/>
                <a:gd name="T28" fmla="*/ 16 w 367"/>
                <a:gd name="T29" fmla="*/ 131 h 300"/>
                <a:gd name="T30" fmla="*/ 14 w 367"/>
                <a:gd name="T31" fmla="*/ 104 h 300"/>
                <a:gd name="T32" fmla="*/ 8 w 367"/>
                <a:gd name="T33" fmla="*/ 79 h 300"/>
                <a:gd name="T34" fmla="*/ 19 w 367"/>
                <a:gd name="T35" fmla="*/ 75 h 300"/>
                <a:gd name="T36" fmla="*/ 62 w 367"/>
                <a:gd name="T37" fmla="*/ 33 h 300"/>
                <a:gd name="T38" fmla="*/ 89 w 367"/>
                <a:gd name="T39" fmla="*/ 8 h 300"/>
                <a:gd name="T40" fmla="*/ 112 w 367"/>
                <a:gd name="T41" fmla="*/ 4 h 300"/>
                <a:gd name="T42" fmla="*/ 139 w 367"/>
                <a:gd name="T43" fmla="*/ 8 h 300"/>
                <a:gd name="T44" fmla="*/ 166 w 367"/>
                <a:gd name="T45" fmla="*/ 8 h 300"/>
                <a:gd name="T46" fmla="*/ 169 w 367"/>
                <a:gd name="T47" fmla="*/ 46 h 300"/>
                <a:gd name="T48" fmla="*/ 162 w 367"/>
                <a:gd name="T49" fmla="*/ 77 h 300"/>
                <a:gd name="T50" fmla="*/ 173 w 367"/>
                <a:gd name="T51" fmla="*/ 98 h 300"/>
                <a:gd name="T52" fmla="*/ 191 w 367"/>
                <a:gd name="T53" fmla="*/ 117 h 300"/>
                <a:gd name="T54" fmla="*/ 210 w 367"/>
                <a:gd name="T55" fmla="*/ 133 h 300"/>
                <a:gd name="T56" fmla="*/ 244 w 367"/>
                <a:gd name="T57" fmla="*/ 142 h 300"/>
                <a:gd name="T58" fmla="*/ 271 w 367"/>
                <a:gd name="T59" fmla="*/ 162 h 300"/>
                <a:gd name="T60" fmla="*/ 289 w 367"/>
                <a:gd name="T61" fmla="*/ 173 h 300"/>
                <a:gd name="T62" fmla="*/ 308 w 367"/>
                <a:gd name="T63" fmla="*/ 187 h 300"/>
                <a:gd name="T64" fmla="*/ 331 w 367"/>
                <a:gd name="T65" fmla="*/ 187 h 300"/>
                <a:gd name="T66" fmla="*/ 339 w 367"/>
                <a:gd name="T67" fmla="*/ 204 h 300"/>
                <a:gd name="T68" fmla="*/ 362 w 367"/>
                <a:gd name="T69" fmla="*/ 22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300">
                  <a:moveTo>
                    <a:pt x="367" y="235"/>
                  </a:moveTo>
                  <a:lnTo>
                    <a:pt x="344" y="258"/>
                  </a:lnTo>
                  <a:lnTo>
                    <a:pt x="331" y="250"/>
                  </a:lnTo>
                  <a:lnTo>
                    <a:pt x="321" y="258"/>
                  </a:lnTo>
                  <a:lnTo>
                    <a:pt x="337" y="273"/>
                  </a:lnTo>
                  <a:lnTo>
                    <a:pt x="327" y="281"/>
                  </a:lnTo>
                  <a:lnTo>
                    <a:pt x="327" y="292"/>
                  </a:lnTo>
                  <a:lnTo>
                    <a:pt x="323" y="298"/>
                  </a:lnTo>
                  <a:lnTo>
                    <a:pt x="306" y="281"/>
                  </a:lnTo>
                  <a:lnTo>
                    <a:pt x="296" y="298"/>
                  </a:lnTo>
                  <a:lnTo>
                    <a:pt x="283" y="294"/>
                  </a:lnTo>
                  <a:lnTo>
                    <a:pt x="275" y="300"/>
                  </a:lnTo>
                  <a:lnTo>
                    <a:pt x="264" y="281"/>
                  </a:lnTo>
                  <a:lnTo>
                    <a:pt x="241" y="271"/>
                  </a:lnTo>
                  <a:lnTo>
                    <a:pt x="237" y="260"/>
                  </a:lnTo>
                  <a:lnTo>
                    <a:pt x="223" y="246"/>
                  </a:lnTo>
                  <a:lnTo>
                    <a:pt x="206" y="242"/>
                  </a:lnTo>
                  <a:lnTo>
                    <a:pt x="191" y="219"/>
                  </a:lnTo>
                  <a:lnTo>
                    <a:pt x="179" y="225"/>
                  </a:lnTo>
                  <a:lnTo>
                    <a:pt x="158" y="221"/>
                  </a:lnTo>
                  <a:lnTo>
                    <a:pt x="131" y="231"/>
                  </a:lnTo>
                  <a:lnTo>
                    <a:pt x="112" y="212"/>
                  </a:lnTo>
                  <a:lnTo>
                    <a:pt x="112" y="185"/>
                  </a:lnTo>
                  <a:lnTo>
                    <a:pt x="104" y="175"/>
                  </a:lnTo>
                  <a:lnTo>
                    <a:pt x="96" y="181"/>
                  </a:lnTo>
                  <a:lnTo>
                    <a:pt x="73" y="160"/>
                  </a:lnTo>
                  <a:lnTo>
                    <a:pt x="48" y="160"/>
                  </a:lnTo>
                  <a:lnTo>
                    <a:pt x="46" y="133"/>
                  </a:lnTo>
                  <a:lnTo>
                    <a:pt x="19" y="133"/>
                  </a:lnTo>
                  <a:lnTo>
                    <a:pt x="16" y="131"/>
                  </a:lnTo>
                  <a:lnTo>
                    <a:pt x="21" y="117"/>
                  </a:lnTo>
                  <a:lnTo>
                    <a:pt x="14" y="104"/>
                  </a:lnTo>
                  <a:lnTo>
                    <a:pt x="0" y="96"/>
                  </a:lnTo>
                  <a:lnTo>
                    <a:pt x="8" y="79"/>
                  </a:lnTo>
                  <a:lnTo>
                    <a:pt x="8" y="75"/>
                  </a:lnTo>
                  <a:lnTo>
                    <a:pt x="19" y="75"/>
                  </a:lnTo>
                  <a:lnTo>
                    <a:pt x="41" y="71"/>
                  </a:lnTo>
                  <a:lnTo>
                    <a:pt x="62" y="33"/>
                  </a:lnTo>
                  <a:lnTo>
                    <a:pt x="81" y="23"/>
                  </a:lnTo>
                  <a:lnTo>
                    <a:pt x="89" y="8"/>
                  </a:lnTo>
                  <a:lnTo>
                    <a:pt x="100" y="12"/>
                  </a:lnTo>
                  <a:lnTo>
                    <a:pt x="112" y="4"/>
                  </a:lnTo>
                  <a:lnTo>
                    <a:pt x="131" y="0"/>
                  </a:lnTo>
                  <a:lnTo>
                    <a:pt x="139" y="8"/>
                  </a:lnTo>
                  <a:lnTo>
                    <a:pt x="150" y="6"/>
                  </a:lnTo>
                  <a:lnTo>
                    <a:pt x="166" y="8"/>
                  </a:lnTo>
                  <a:lnTo>
                    <a:pt x="179" y="31"/>
                  </a:lnTo>
                  <a:lnTo>
                    <a:pt x="169" y="46"/>
                  </a:lnTo>
                  <a:lnTo>
                    <a:pt x="162" y="62"/>
                  </a:lnTo>
                  <a:lnTo>
                    <a:pt x="162" y="77"/>
                  </a:lnTo>
                  <a:lnTo>
                    <a:pt x="173" y="87"/>
                  </a:lnTo>
                  <a:lnTo>
                    <a:pt x="173" y="98"/>
                  </a:lnTo>
                  <a:lnTo>
                    <a:pt x="183" y="102"/>
                  </a:lnTo>
                  <a:lnTo>
                    <a:pt x="191" y="117"/>
                  </a:lnTo>
                  <a:lnTo>
                    <a:pt x="208" y="119"/>
                  </a:lnTo>
                  <a:lnTo>
                    <a:pt x="210" y="133"/>
                  </a:lnTo>
                  <a:lnTo>
                    <a:pt x="235" y="131"/>
                  </a:lnTo>
                  <a:lnTo>
                    <a:pt x="244" y="142"/>
                  </a:lnTo>
                  <a:lnTo>
                    <a:pt x="254" y="146"/>
                  </a:lnTo>
                  <a:lnTo>
                    <a:pt x="271" y="162"/>
                  </a:lnTo>
                  <a:lnTo>
                    <a:pt x="275" y="177"/>
                  </a:lnTo>
                  <a:lnTo>
                    <a:pt x="289" y="173"/>
                  </a:lnTo>
                  <a:lnTo>
                    <a:pt x="304" y="173"/>
                  </a:lnTo>
                  <a:lnTo>
                    <a:pt x="308" y="187"/>
                  </a:lnTo>
                  <a:lnTo>
                    <a:pt x="325" y="200"/>
                  </a:lnTo>
                  <a:lnTo>
                    <a:pt x="331" y="187"/>
                  </a:lnTo>
                  <a:lnTo>
                    <a:pt x="346" y="198"/>
                  </a:lnTo>
                  <a:lnTo>
                    <a:pt x="339" y="204"/>
                  </a:lnTo>
                  <a:lnTo>
                    <a:pt x="360" y="217"/>
                  </a:lnTo>
                  <a:lnTo>
                    <a:pt x="362" y="225"/>
                  </a:lnTo>
                  <a:lnTo>
                    <a:pt x="367" y="235"/>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3" name="Freeform 18">
              <a:extLst>
                <a:ext uri="{FF2B5EF4-FFF2-40B4-BE49-F238E27FC236}">
                  <a16:creationId xmlns:a16="http://schemas.microsoft.com/office/drawing/2014/main" id="{6563B9B7-E592-C649-A06B-A6A25278353A}"/>
                </a:ext>
              </a:extLst>
            </p:cNvPr>
            <p:cNvSpPr>
              <a:spLocks/>
            </p:cNvSpPr>
            <p:nvPr/>
          </p:nvSpPr>
          <p:spPr bwMode="auto">
            <a:xfrm>
              <a:off x="1152" y="2855"/>
              <a:ext cx="208" cy="219"/>
            </a:xfrm>
            <a:custGeom>
              <a:avLst/>
              <a:gdLst>
                <a:gd name="T0" fmla="*/ 16 w 100"/>
                <a:gd name="T1" fmla="*/ 18 h 105"/>
                <a:gd name="T2" fmla="*/ 20 w 100"/>
                <a:gd name="T3" fmla="*/ 15 h 105"/>
                <a:gd name="T4" fmla="*/ 30 w 100"/>
                <a:gd name="T5" fmla="*/ 19 h 105"/>
                <a:gd name="T6" fmla="*/ 37 w 100"/>
                <a:gd name="T7" fmla="*/ 23 h 105"/>
                <a:gd name="T8" fmla="*/ 40 w 100"/>
                <a:gd name="T9" fmla="*/ 26 h 105"/>
                <a:gd name="T10" fmla="*/ 37 w 100"/>
                <a:gd name="T11" fmla="*/ 32 h 105"/>
                <a:gd name="T12" fmla="*/ 45 w 100"/>
                <a:gd name="T13" fmla="*/ 40 h 105"/>
                <a:gd name="T14" fmla="*/ 52 w 100"/>
                <a:gd name="T15" fmla="*/ 32 h 105"/>
                <a:gd name="T16" fmla="*/ 46 w 100"/>
                <a:gd name="T17" fmla="*/ 25 h 105"/>
                <a:gd name="T18" fmla="*/ 45 w 100"/>
                <a:gd name="T19" fmla="*/ 23 h 105"/>
                <a:gd name="T20" fmla="*/ 40 w 100"/>
                <a:gd name="T21" fmla="*/ 14 h 105"/>
                <a:gd name="T22" fmla="*/ 39 w 100"/>
                <a:gd name="T23" fmla="*/ 3 h 105"/>
                <a:gd name="T24" fmla="*/ 35 w 100"/>
                <a:gd name="T25" fmla="*/ 0 h 105"/>
                <a:gd name="T26" fmla="*/ 67 w 100"/>
                <a:gd name="T27" fmla="*/ 0 h 105"/>
                <a:gd name="T28" fmla="*/ 68 w 100"/>
                <a:gd name="T29" fmla="*/ 0 h 105"/>
                <a:gd name="T30" fmla="*/ 68 w 100"/>
                <a:gd name="T31" fmla="*/ 13 h 105"/>
                <a:gd name="T32" fmla="*/ 83 w 100"/>
                <a:gd name="T33" fmla="*/ 58 h 105"/>
                <a:gd name="T34" fmla="*/ 92 w 100"/>
                <a:gd name="T35" fmla="*/ 62 h 105"/>
                <a:gd name="T36" fmla="*/ 100 w 100"/>
                <a:gd name="T37" fmla="*/ 85 h 105"/>
                <a:gd name="T38" fmla="*/ 90 w 100"/>
                <a:gd name="T39" fmla="*/ 103 h 105"/>
                <a:gd name="T40" fmla="*/ 79 w 100"/>
                <a:gd name="T41" fmla="*/ 105 h 105"/>
                <a:gd name="T42" fmla="*/ 74 w 100"/>
                <a:gd name="T43" fmla="*/ 105 h 105"/>
                <a:gd name="T44" fmla="*/ 72 w 100"/>
                <a:gd name="T45" fmla="*/ 97 h 105"/>
                <a:gd name="T46" fmla="*/ 64 w 100"/>
                <a:gd name="T47" fmla="*/ 94 h 105"/>
                <a:gd name="T48" fmla="*/ 68 w 100"/>
                <a:gd name="T49" fmla="*/ 85 h 105"/>
                <a:gd name="T50" fmla="*/ 63 w 100"/>
                <a:gd name="T51" fmla="*/ 83 h 105"/>
                <a:gd name="T52" fmla="*/ 64 w 100"/>
                <a:gd name="T53" fmla="*/ 79 h 105"/>
                <a:gd name="T54" fmla="*/ 57 w 100"/>
                <a:gd name="T55" fmla="*/ 79 h 105"/>
                <a:gd name="T56" fmla="*/ 55 w 100"/>
                <a:gd name="T57" fmla="*/ 81 h 105"/>
                <a:gd name="T58" fmla="*/ 52 w 100"/>
                <a:gd name="T59" fmla="*/ 78 h 105"/>
                <a:gd name="T60" fmla="*/ 54 w 100"/>
                <a:gd name="T61" fmla="*/ 70 h 105"/>
                <a:gd name="T62" fmla="*/ 46 w 100"/>
                <a:gd name="T63" fmla="*/ 64 h 105"/>
                <a:gd name="T64" fmla="*/ 42 w 100"/>
                <a:gd name="T65" fmla="*/ 67 h 105"/>
                <a:gd name="T66" fmla="*/ 38 w 100"/>
                <a:gd name="T67" fmla="*/ 68 h 105"/>
                <a:gd name="T68" fmla="*/ 32 w 100"/>
                <a:gd name="T69" fmla="*/ 65 h 105"/>
                <a:gd name="T70" fmla="*/ 21 w 100"/>
                <a:gd name="T71" fmla="*/ 65 h 105"/>
                <a:gd name="T72" fmla="*/ 20 w 100"/>
                <a:gd name="T73" fmla="*/ 60 h 105"/>
                <a:gd name="T74" fmla="*/ 14 w 100"/>
                <a:gd name="T75" fmla="*/ 64 h 105"/>
                <a:gd name="T76" fmla="*/ 9 w 100"/>
                <a:gd name="T77" fmla="*/ 63 h 105"/>
                <a:gd name="T78" fmla="*/ 9 w 100"/>
                <a:gd name="T79" fmla="*/ 63 h 105"/>
                <a:gd name="T80" fmla="*/ 7 w 100"/>
                <a:gd name="T81" fmla="*/ 56 h 105"/>
                <a:gd name="T82" fmla="*/ 9 w 100"/>
                <a:gd name="T83" fmla="*/ 50 h 105"/>
                <a:gd name="T84" fmla="*/ 8 w 100"/>
                <a:gd name="T85" fmla="*/ 42 h 105"/>
                <a:gd name="T86" fmla="*/ 2 w 100"/>
                <a:gd name="T87" fmla="*/ 35 h 105"/>
                <a:gd name="T88" fmla="*/ 4 w 100"/>
                <a:gd name="T89" fmla="*/ 31 h 105"/>
                <a:gd name="T90" fmla="*/ 0 w 100"/>
                <a:gd name="T91" fmla="*/ 27 h 105"/>
                <a:gd name="T92" fmla="*/ 16 w 100"/>
                <a:gd name="T93" fmla="*/ 26 h 105"/>
                <a:gd name="T94" fmla="*/ 16 w 100"/>
                <a:gd name="T95" fmla="*/ 1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05">
                  <a:moveTo>
                    <a:pt x="16" y="18"/>
                  </a:moveTo>
                  <a:cubicBezTo>
                    <a:pt x="18" y="18"/>
                    <a:pt x="19" y="16"/>
                    <a:pt x="20" y="15"/>
                  </a:cubicBezTo>
                  <a:cubicBezTo>
                    <a:pt x="22" y="11"/>
                    <a:pt x="29" y="16"/>
                    <a:pt x="30" y="19"/>
                  </a:cubicBezTo>
                  <a:cubicBezTo>
                    <a:pt x="32" y="23"/>
                    <a:pt x="35" y="22"/>
                    <a:pt x="37" y="23"/>
                  </a:cubicBezTo>
                  <a:cubicBezTo>
                    <a:pt x="38" y="23"/>
                    <a:pt x="39" y="25"/>
                    <a:pt x="40" y="26"/>
                  </a:cubicBezTo>
                  <a:cubicBezTo>
                    <a:pt x="39" y="28"/>
                    <a:pt x="37" y="30"/>
                    <a:pt x="37" y="32"/>
                  </a:cubicBezTo>
                  <a:cubicBezTo>
                    <a:pt x="37" y="36"/>
                    <a:pt x="41" y="40"/>
                    <a:pt x="45" y="40"/>
                  </a:cubicBezTo>
                  <a:cubicBezTo>
                    <a:pt x="49" y="40"/>
                    <a:pt x="52" y="36"/>
                    <a:pt x="52" y="32"/>
                  </a:cubicBezTo>
                  <a:cubicBezTo>
                    <a:pt x="52" y="29"/>
                    <a:pt x="49" y="25"/>
                    <a:pt x="46" y="25"/>
                  </a:cubicBezTo>
                  <a:cubicBezTo>
                    <a:pt x="45" y="24"/>
                    <a:pt x="45" y="24"/>
                    <a:pt x="45" y="23"/>
                  </a:cubicBezTo>
                  <a:cubicBezTo>
                    <a:pt x="40" y="19"/>
                    <a:pt x="39" y="17"/>
                    <a:pt x="40" y="14"/>
                  </a:cubicBezTo>
                  <a:cubicBezTo>
                    <a:pt x="41" y="10"/>
                    <a:pt x="48" y="9"/>
                    <a:pt x="39" y="3"/>
                  </a:cubicBezTo>
                  <a:cubicBezTo>
                    <a:pt x="37" y="2"/>
                    <a:pt x="36" y="1"/>
                    <a:pt x="35" y="0"/>
                  </a:cubicBezTo>
                  <a:cubicBezTo>
                    <a:pt x="46" y="0"/>
                    <a:pt x="60" y="0"/>
                    <a:pt x="67" y="0"/>
                  </a:cubicBezTo>
                  <a:cubicBezTo>
                    <a:pt x="68" y="0"/>
                    <a:pt x="68" y="0"/>
                    <a:pt x="68" y="0"/>
                  </a:cubicBezTo>
                  <a:cubicBezTo>
                    <a:pt x="68" y="13"/>
                    <a:pt x="68" y="13"/>
                    <a:pt x="68" y="13"/>
                  </a:cubicBezTo>
                  <a:cubicBezTo>
                    <a:pt x="83" y="58"/>
                    <a:pt x="83" y="58"/>
                    <a:pt x="83" y="58"/>
                  </a:cubicBezTo>
                  <a:cubicBezTo>
                    <a:pt x="92" y="62"/>
                    <a:pt x="92" y="62"/>
                    <a:pt x="92" y="62"/>
                  </a:cubicBezTo>
                  <a:cubicBezTo>
                    <a:pt x="100" y="85"/>
                    <a:pt x="100" y="85"/>
                    <a:pt x="100" y="85"/>
                  </a:cubicBezTo>
                  <a:cubicBezTo>
                    <a:pt x="90" y="103"/>
                    <a:pt x="90" y="103"/>
                    <a:pt x="90" y="103"/>
                  </a:cubicBezTo>
                  <a:cubicBezTo>
                    <a:pt x="79" y="105"/>
                    <a:pt x="79" y="105"/>
                    <a:pt x="79" y="105"/>
                  </a:cubicBezTo>
                  <a:cubicBezTo>
                    <a:pt x="74" y="105"/>
                    <a:pt x="74" y="105"/>
                    <a:pt x="74" y="105"/>
                  </a:cubicBezTo>
                  <a:cubicBezTo>
                    <a:pt x="72" y="97"/>
                    <a:pt x="72" y="97"/>
                    <a:pt x="72" y="97"/>
                  </a:cubicBezTo>
                  <a:cubicBezTo>
                    <a:pt x="64" y="94"/>
                    <a:pt x="64" y="94"/>
                    <a:pt x="64" y="94"/>
                  </a:cubicBezTo>
                  <a:cubicBezTo>
                    <a:pt x="68" y="85"/>
                    <a:pt x="68" y="85"/>
                    <a:pt x="68" y="85"/>
                  </a:cubicBezTo>
                  <a:cubicBezTo>
                    <a:pt x="63" y="83"/>
                    <a:pt x="63" y="83"/>
                    <a:pt x="63" y="83"/>
                  </a:cubicBezTo>
                  <a:cubicBezTo>
                    <a:pt x="64" y="79"/>
                    <a:pt x="64" y="79"/>
                    <a:pt x="64" y="79"/>
                  </a:cubicBezTo>
                  <a:cubicBezTo>
                    <a:pt x="57" y="79"/>
                    <a:pt x="57" y="79"/>
                    <a:pt x="57" y="79"/>
                  </a:cubicBezTo>
                  <a:cubicBezTo>
                    <a:pt x="55" y="81"/>
                    <a:pt x="55" y="81"/>
                    <a:pt x="55" y="81"/>
                  </a:cubicBezTo>
                  <a:cubicBezTo>
                    <a:pt x="52" y="78"/>
                    <a:pt x="52" y="78"/>
                    <a:pt x="52" y="78"/>
                  </a:cubicBezTo>
                  <a:cubicBezTo>
                    <a:pt x="54" y="70"/>
                    <a:pt x="54" y="70"/>
                    <a:pt x="54" y="70"/>
                  </a:cubicBezTo>
                  <a:cubicBezTo>
                    <a:pt x="46" y="64"/>
                    <a:pt x="46" y="64"/>
                    <a:pt x="46" y="64"/>
                  </a:cubicBezTo>
                  <a:cubicBezTo>
                    <a:pt x="42" y="67"/>
                    <a:pt x="42" y="67"/>
                    <a:pt x="42" y="67"/>
                  </a:cubicBezTo>
                  <a:cubicBezTo>
                    <a:pt x="38" y="68"/>
                    <a:pt x="38" y="68"/>
                    <a:pt x="38" y="68"/>
                  </a:cubicBezTo>
                  <a:cubicBezTo>
                    <a:pt x="32" y="65"/>
                    <a:pt x="32" y="65"/>
                    <a:pt x="32" y="65"/>
                  </a:cubicBezTo>
                  <a:cubicBezTo>
                    <a:pt x="21" y="65"/>
                    <a:pt x="21" y="65"/>
                    <a:pt x="21" y="65"/>
                  </a:cubicBezTo>
                  <a:cubicBezTo>
                    <a:pt x="20" y="60"/>
                    <a:pt x="20" y="60"/>
                    <a:pt x="20" y="60"/>
                  </a:cubicBezTo>
                  <a:cubicBezTo>
                    <a:pt x="14" y="64"/>
                    <a:pt x="14" y="64"/>
                    <a:pt x="14" y="64"/>
                  </a:cubicBezTo>
                  <a:cubicBezTo>
                    <a:pt x="9" y="63"/>
                    <a:pt x="9" y="63"/>
                    <a:pt x="9" y="63"/>
                  </a:cubicBezTo>
                  <a:cubicBezTo>
                    <a:pt x="9" y="63"/>
                    <a:pt x="9" y="63"/>
                    <a:pt x="9" y="63"/>
                  </a:cubicBezTo>
                  <a:cubicBezTo>
                    <a:pt x="7" y="56"/>
                    <a:pt x="7" y="56"/>
                    <a:pt x="7" y="56"/>
                  </a:cubicBezTo>
                  <a:cubicBezTo>
                    <a:pt x="9" y="50"/>
                    <a:pt x="9" y="50"/>
                    <a:pt x="9" y="50"/>
                  </a:cubicBezTo>
                  <a:cubicBezTo>
                    <a:pt x="8" y="42"/>
                    <a:pt x="8" y="42"/>
                    <a:pt x="8" y="42"/>
                  </a:cubicBezTo>
                  <a:cubicBezTo>
                    <a:pt x="2" y="35"/>
                    <a:pt x="2" y="35"/>
                    <a:pt x="2" y="35"/>
                  </a:cubicBezTo>
                  <a:cubicBezTo>
                    <a:pt x="4" y="31"/>
                    <a:pt x="4" y="31"/>
                    <a:pt x="4" y="31"/>
                  </a:cubicBezTo>
                  <a:cubicBezTo>
                    <a:pt x="0" y="27"/>
                    <a:pt x="0" y="27"/>
                    <a:pt x="0" y="27"/>
                  </a:cubicBezTo>
                  <a:cubicBezTo>
                    <a:pt x="6" y="27"/>
                    <a:pt x="13" y="27"/>
                    <a:pt x="16" y="26"/>
                  </a:cubicBezTo>
                  <a:cubicBezTo>
                    <a:pt x="17" y="25"/>
                    <a:pt x="17" y="22"/>
                    <a:pt x="16" y="18"/>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4" name="Freeform 19">
              <a:extLst>
                <a:ext uri="{FF2B5EF4-FFF2-40B4-BE49-F238E27FC236}">
                  <a16:creationId xmlns:a16="http://schemas.microsoft.com/office/drawing/2014/main" id="{B35FCAB9-EC10-0745-ABA6-DE9B09353CEF}"/>
                </a:ext>
              </a:extLst>
            </p:cNvPr>
            <p:cNvSpPr>
              <a:spLocks/>
            </p:cNvSpPr>
            <p:nvPr/>
          </p:nvSpPr>
          <p:spPr bwMode="auto">
            <a:xfrm>
              <a:off x="1121" y="2980"/>
              <a:ext cx="198" cy="150"/>
            </a:xfrm>
            <a:custGeom>
              <a:avLst/>
              <a:gdLst>
                <a:gd name="T0" fmla="*/ 193 w 198"/>
                <a:gd name="T1" fmla="*/ 150 h 150"/>
                <a:gd name="T2" fmla="*/ 164 w 198"/>
                <a:gd name="T3" fmla="*/ 134 h 150"/>
                <a:gd name="T4" fmla="*/ 164 w 198"/>
                <a:gd name="T5" fmla="*/ 138 h 150"/>
                <a:gd name="T6" fmla="*/ 158 w 198"/>
                <a:gd name="T7" fmla="*/ 142 h 150"/>
                <a:gd name="T8" fmla="*/ 148 w 198"/>
                <a:gd name="T9" fmla="*/ 131 h 150"/>
                <a:gd name="T10" fmla="*/ 137 w 198"/>
                <a:gd name="T11" fmla="*/ 131 h 150"/>
                <a:gd name="T12" fmla="*/ 131 w 198"/>
                <a:gd name="T13" fmla="*/ 121 h 150"/>
                <a:gd name="T14" fmla="*/ 129 w 198"/>
                <a:gd name="T15" fmla="*/ 111 h 150"/>
                <a:gd name="T16" fmla="*/ 114 w 198"/>
                <a:gd name="T17" fmla="*/ 108 h 150"/>
                <a:gd name="T18" fmla="*/ 106 w 198"/>
                <a:gd name="T19" fmla="*/ 117 h 150"/>
                <a:gd name="T20" fmla="*/ 93 w 198"/>
                <a:gd name="T21" fmla="*/ 115 h 150"/>
                <a:gd name="T22" fmla="*/ 85 w 198"/>
                <a:gd name="T23" fmla="*/ 123 h 150"/>
                <a:gd name="T24" fmla="*/ 79 w 198"/>
                <a:gd name="T25" fmla="*/ 123 h 150"/>
                <a:gd name="T26" fmla="*/ 68 w 198"/>
                <a:gd name="T27" fmla="*/ 117 h 150"/>
                <a:gd name="T28" fmla="*/ 52 w 198"/>
                <a:gd name="T29" fmla="*/ 117 h 150"/>
                <a:gd name="T30" fmla="*/ 50 w 198"/>
                <a:gd name="T31" fmla="*/ 111 h 150"/>
                <a:gd name="T32" fmla="*/ 37 w 198"/>
                <a:gd name="T33" fmla="*/ 111 h 150"/>
                <a:gd name="T34" fmla="*/ 31 w 198"/>
                <a:gd name="T35" fmla="*/ 104 h 150"/>
                <a:gd name="T36" fmla="*/ 10 w 198"/>
                <a:gd name="T37" fmla="*/ 100 h 150"/>
                <a:gd name="T38" fmla="*/ 0 w 198"/>
                <a:gd name="T39" fmla="*/ 92 h 150"/>
                <a:gd name="T40" fmla="*/ 2 w 198"/>
                <a:gd name="T41" fmla="*/ 77 h 150"/>
                <a:gd name="T42" fmla="*/ 12 w 198"/>
                <a:gd name="T43" fmla="*/ 75 h 150"/>
                <a:gd name="T44" fmla="*/ 14 w 198"/>
                <a:gd name="T45" fmla="*/ 63 h 150"/>
                <a:gd name="T46" fmla="*/ 27 w 198"/>
                <a:gd name="T47" fmla="*/ 54 h 150"/>
                <a:gd name="T48" fmla="*/ 37 w 198"/>
                <a:gd name="T49" fmla="*/ 42 h 150"/>
                <a:gd name="T50" fmla="*/ 29 w 198"/>
                <a:gd name="T51" fmla="*/ 27 h 150"/>
                <a:gd name="T52" fmla="*/ 33 w 198"/>
                <a:gd name="T53" fmla="*/ 17 h 150"/>
                <a:gd name="T54" fmla="*/ 39 w 198"/>
                <a:gd name="T55" fmla="*/ 11 h 150"/>
                <a:gd name="T56" fmla="*/ 50 w 198"/>
                <a:gd name="T57" fmla="*/ 6 h 150"/>
                <a:gd name="T58" fmla="*/ 50 w 198"/>
                <a:gd name="T59" fmla="*/ 6 h 150"/>
                <a:gd name="T60" fmla="*/ 60 w 198"/>
                <a:gd name="T61" fmla="*/ 8 h 150"/>
                <a:gd name="T62" fmla="*/ 73 w 198"/>
                <a:gd name="T63" fmla="*/ 0 h 150"/>
                <a:gd name="T64" fmla="*/ 75 w 198"/>
                <a:gd name="T65" fmla="*/ 11 h 150"/>
                <a:gd name="T66" fmla="*/ 98 w 198"/>
                <a:gd name="T67" fmla="*/ 11 h 150"/>
                <a:gd name="T68" fmla="*/ 110 w 198"/>
                <a:gd name="T69" fmla="*/ 17 h 150"/>
                <a:gd name="T70" fmla="*/ 118 w 198"/>
                <a:gd name="T71" fmla="*/ 15 h 150"/>
                <a:gd name="T72" fmla="*/ 127 w 198"/>
                <a:gd name="T73" fmla="*/ 8 h 150"/>
                <a:gd name="T74" fmla="*/ 143 w 198"/>
                <a:gd name="T75" fmla="*/ 21 h 150"/>
                <a:gd name="T76" fmla="*/ 139 w 198"/>
                <a:gd name="T77" fmla="*/ 38 h 150"/>
                <a:gd name="T78" fmla="*/ 145 w 198"/>
                <a:gd name="T79" fmla="*/ 44 h 150"/>
                <a:gd name="T80" fmla="*/ 150 w 198"/>
                <a:gd name="T81" fmla="*/ 40 h 150"/>
                <a:gd name="T82" fmla="*/ 164 w 198"/>
                <a:gd name="T83" fmla="*/ 40 h 150"/>
                <a:gd name="T84" fmla="*/ 162 w 198"/>
                <a:gd name="T85" fmla="*/ 48 h 150"/>
                <a:gd name="T86" fmla="*/ 173 w 198"/>
                <a:gd name="T87" fmla="*/ 52 h 150"/>
                <a:gd name="T88" fmla="*/ 164 w 198"/>
                <a:gd name="T89" fmla="*/ 71 h 150"/>
                <a:gd name="T90" fmla="*/ 181 w 198"/>
                <a:gd name="T91" fmla="*/ 77 h 150"/>
                <a:gd name="T92" fmla="*/ 185 w 198"/>
                <a:gd name="T93" fmla="*/ 98 h 150"/>
                <a:gd name="T94" fmla="*/ 177 w 198"/>
                <a:gd name="T95" fmla="*/ 115 h 150"/>
                <a:gd name="T96" fmla="*/ 191 w 198"/>
                <a:gd name="T97" fmla="*/ 123 h 150"/>
                <a:gd name="T98" fmla="*/ 198 w 198"/>
                <a:gd name="T99" fmla="*/ 136 h 150"/>
                <a:gd name="T100" fmla="*/ 193 w 198"/>
                <a:gd name="T101"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8" h="150">
                  <a:moveTo>
                    <a:pt x="193" y="150"/>
                  </a:moveTo>
                  <a:lnTo>
                    <a:pt x="164" y="134"/>
                  </a:lnTo>
                  <a:lnTo>
                    <a:pt x="164" y="138"/>
                  </a:lnTo>
                  <a:lnTo>
                    <a:pt x="158" y="142"/>
                  </a:lnTo>
                  <a:lnTo>
                    <a:pt x="148" y="131"/>
                  </a:lnTo>
                  <a:lnTo>
                    <a:pt x="137" y="131"/>
                  </a:lnTo>
                  <a:lnTo>
                    <a:pt x="131" y="121"/>
                  </a:lnTo>
                  <a:lnTo>
                    <a:pt x="129" y="111"/>
                  </a:lnTo>
                  <a:lnTo>
                    <a:pt x="114" y="108"/>
                  </a:lnTo>
                  <a:lnTo>
                    <a:pt x="106" y="117"/>
                  </a:lnTo>
                  <a:lnTo>
                    <a:pt x="93" y="115"/>
                  </a:lnTo>
                  <a:lnTo>
                    <a:pt x="85" y="123"/>
                  </a:lnTo>
                  <a:lnTo>
                    <a:pt x="79" y="123"/>
                  </a:lnTo>
                  <a:lnTo>
                    <a:pt x="68" y="117"/>
                  </a:lnTo>
                  <a:lnTo>
                    <a:pt x="52" y="117"/>
                  </a:lnTo>
                  <a:lnTo>
                    <a:pt x="50" y="111"/>
                  </a:lnTo>
                  <a:lnTo>
                    <a:pt x="37" y="111"/>
                  </a:lnTo>
                  <a:lnTo>
                    <a:pt x="31" y="104"/>
                  </a:lnTo>
                  <a:lnTo>
                    <a:pt x="10" y="100"/>
                  </a:lnTo>
                  <a:lnTo>
                    <a:pt x="0" y="92"/>
                  </a:lnTo>
                  <a:lnTo>
                    <a:pt x="2" y="77"/>
                  </a:lnTo>
                  <a:lnTo>
                    <a:pt x="12" y="75"/>
                  </a:lnTo>
                  <a:lnTo>
                    <a:pt x="14" y="63"/>
                  </a:lnTo>
                  <a:lnTo>
                    <a:pt x="27" y="54"/>
                  </a:lnTo>
                  <a:lnTo>
                    <a:pt x="37" y="42"/>
                  </a:lnTo>
                  <a:lnTo>
                    <a:pt x="29" y="27"/>
                  </a:lnTo>
                  <a:lnTo>
                    <a:pt x="33" y="17"/>
                  </a:lnTo>
                  <a:lnTo>
                    <a:pt x="39" y="11"/>
                  </a:lnTo>
                  <a:lnTo>
                    <a:pt x="50" y="6"/>
                  </a:lnTo>
                  <a:lnTo>
                    <a:pt x="50" y="6"/>
                  </a:lnTo>
                  <a:lnTo>
                    <a:pt x="60" y="8"/>
                  </a:lnTo>
                  <a:lnTo>
                    <a:pt x="73" y="0"/>
                  </a:lnTo>
                  <a:lnTo>
                    <a:pt x="75" y="11"/>
                  </a:lnTo>
                  <a:lnTo>
                    <a:pt x="98" y="11"/>
                  </a:lnTo>
                  <a:lnTo>
                    <a:pt x="110" y="17"/>
                  </a:lnTo>
                  <a:lnTo>
                    <a:pt x="118" y="15"/>
                  </a:lnTo>
                  <a:lnTo>
                    <a:pt x="127" y="8"/>
                  </a:lnTo>
                  <a:lnTo>
                    <a:pt x="143" y="21"/>
                  </a:lnTo>
                  <a:lnTo>
                    <a:pt x="139" y="38"/>
                  </a:lnTo>
                  <a:lnTo>
                    <a:pt x="145" y="44"/>
                  </a:lnTo>
                  <a:lnTo>
                    <a:pt x="150" y="40"/>
                  </a:lnTo>
                  <a:lnTo>
                    <a:pt x="164" y="40"/>
                  </a:lnTo>
                  <a:lnTo>
                    <a:pt x="162" y="48"/>
                  </a:lnTo>
                  <a:lnTo>
                    <a:pt x="173" y="52"/>
                  </a:lnTo>
                  <a:lnTo>
                    <a:pt x="164" y="71"/>
                  </a:lnTo>
                  <a:lnTo>
                    <a:pt x="181" y="77"/>
                  </a:lnTo>
                  <a:lnTo>
                    <a:pt x="185" y="98"/>
                  </a:lnTo>
                  <a:lnTo>
                    <a:pt x="177" y="115"/>
                  </a:lnTo>
                  <a:lnTo>
                    <a:pt x="191" y="123"/>
                  </a:lnTo>
                  <a:lnTo>
                    <a:pt x="198" y="136"/>
                  </a:lnTo>
                  <a:lnTo>
                    <a:pt x="193" y="150"/>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5" name="Freeform 20">
              <a:extLst>
                <a:ext uri="{FF2B5EF4-FFF2-40B4-BE49-F238E27FC236}">
                  <a16:creationId xmlns:a16="http://schemas.microsoft.com/office/drawing/2014/main" id="{A3913E25-9A8A-0C4C-80FE-C9CAECC29A2B}"/>
                </a:ext>
              </a:extLst>
            </p:cNvPr>
            <p:cNvSpPr>
              <a:spLocks/>
            </p:cNvSpPr>
            <p:nvPr/>
          </p:nvSpPr>
          <p:spPr bwMode="auto">
            <a:xfrm>
              <a:off x="1029" y="2911"/>
              <a:ext cx="142" cy="225"/>
            </a:xfrm>
            <a:custGeom>
              <a:avLst/>
              <a:gdLst>
                <a:gd name="T0" fmla="*/ 44 w 68"/>
                <a:gd name="T1" fmla="*/ 77 h 108"/>
                <a:gd name="T2" fmla="*/ 42 w 68"/>
                <a:gd name="T3" fmla="*/ 83 h 108"/>
                <a:gd name="T4" fmla="*/ 37 w 68"/>
                <a:gd name="T5" fmla="*/ 86 h 108"/>
                <a:gd name="T6" fmla="*/ 38 w 68"/>
                <a:gd name="T7" fmla="*/ 93 h 108"/>
                <a:gd name="T8" fmla="*/ 34 w 68"/>
                <a:gd name="T9" fmla="*/ 100 h 108"/>
                <a:gd name="T10" fmla="*/ 29 w 68"/>
                <a:gd name="T11" fmla="*/ 102 h 108"/>
                <a:gd name="T12" fmla="*/ 26 w 68"/>
                <a:gd name="T13" fmla="*/ 108 h 108"/>
                <a:gd name="T14" fmla="*/ 23 w 68"/>
                <a:gd name="T15" fmla="*/ 102 h 108"/>
                <a:gd name="T16" fmla="*/ 18 w 68"/>
                <a:gd name="T17" fmla="*/ 102 h 108"/>
                <a:gd name="T18" fmla="*/ 17 w 68"/>
                <a:gd name="T19" fmla="*/ 95 h 108"/>
                <a:gd name="T20" fmla="*/ 10 w 68"/>
                <a:gd name="T21" fmla="*/ 85 h 108"/>
                <a:gd name="T22" fmla="*/ 8 w 68"/>
                <a:gd name="T23" fmla="*/ 79 h 108"/>
                <a:gd name="T24" fmla="*/ 3 w 68"/>
                <a:gd name="T25" fmla="*/ 69 h 108"/>
                <a:gd name="T26" fmla="*/ 1 w 68"/>
                <a:gd name="T27" fmla="*/ 60 h 108"/>
                <a:gd name="T28" fmla="*/ 11 w 68"/>
                <a:gd name="T29" fmla="*/ 49 h 108"/>
                <a:gd name="T30" fmla="*/ 13 w 68"/>
                <a:gd name="T31" fmla="*/ 37 h 108"/>
                <a:gd name="T32" fmla="*/ 24 w 68"/>
                <a:gd name="T33" fmla="*/ 34 h 108"/>
                <a:gd name="T34" fmla="*/ 26 w 68"/>
                <a:gd name="T35" fmla="*/ 21 h 108"/>
                <a:gd name="T36" fmla="*/ 38 w 68"/>
                <a:gd name="T37" fmla="*/ 20 h 108"/>
                <a:gd name="T38" fmla="*/ 44 w 68"/>
                <a:gd name="T39" fmla="*/ 11 h 108"/>
                <a:gd name="T40" fmla="*/ 56 w 68"/>
                <a:gd name="T41" fmla="*/ 1 h 108"/>
                <a:gd name="T42" fmla="*/ 59 w 68"/>
                <a:gd name="T43" fmla="*/ 0 h 108"/>
                <a:gd name="T44" fmla="*/ 63 w 68"/>
                <a:gd name="T45" fmla="*/ 4 h 108"/>
                <a:gd name="T46" fmla="*/ 61 w 68"/>
                <a:gd name="T47" fmla="*/ 8 h 108"/>
                <a:gd name="T48" fmla="*/ 67 w 68"/>
                <a:gd name="T49" fmla="*/ 15 h 108"/>
                <a:gd name="T50" fmla="*/ 68 w 68"/>
                <a:gd name="T51" fmla="*/ 23 h 108"/>
                <a:gd name="T52" fmla="*/ 66 w 68"/>
                <a:gd name="T53" fmla="*/ 29 h 108"/>
                <a:gd name="T54" fmla="*/ 68 w 68"/>
                <a:gd name="T55" fmla="*/ 36 h 108"/>
                <a:gd name="T56" fmla="*/ 63 w 68"/>
                <a:gd name="T57" fmla="*/ 38 h 108"/>
                <a:gd name="T58" fmla="*/ 60 w 68"/>
                <a:gd name="T59" fmla="*/ 41 h 108"/>
                <a:gd name="T60" fmla="*/ 58 w 68"/>
                <a:gd name="T61" fmla="*/ 46 h 108"/>
                <a:gd name="T62" fmla="*/ 62 w 68"/>
                <a:gd name="T63" fmla="*/ 53 h 108"/>
                <a:gd name="T64" fmla="*/ 57 w 68"/>
                <a:gd name="T65" fmla="*/ 59 h 108"/>
                <a:gd name="T66" fmla="*/ 51 w 68"/>
                <a:gd name="T67" fmla="*/ 63 h 108"/>
                <a:gd name="T68" fmla="*/ 50 w 68"/>
                <a:gd name="T69" fmla="*/ 69 h 108"/>
                <a:gd name="T70" fmla="*/ 45 w 68"/>
                <a:gd name="T71" fmla="*/ 70 h 108"/>
                <a:gd name="T72" fmla="*/ 44 w 68"/>
                <a:gd name="T73" fmla="*/ 7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 h="108">
                  <a:moveTo>
                    <a:pt x="44" y="77"/>
                  </a:moveTo>
                  <a:cubicBezTo>
                    <a:pt x="42" y="83"/>
                    <a:pt x="42" y="83"/>
                    <a:pt x="42" y="83"/>
                  </a:cubicBezTo>
                  <a:cubicBezTo>
                    <a:pt x="37" y="86"/>
                    <a:pt x="37" y="86"/>
                    <a:pt x="37" y="86"/>
                  </a:cubicBezTo>
                  <a:cubicBezTo>
                    <a:pt x="38" y="93"/>
                    <a:pt x="38" y="93"/>
                    <a:pt x="38" y="93"/>
                  </a:cubicBezTo>
                  <a:cubicBezTo>
                    <a:pt x="34" y="100"/>
                    <a:pt x="34" y="100"/>
                    <a:pt x="34" y="100"/>
                  </a:cubicBezTo>
                  <a:cubicBezTo>
                    <a:pt x="29" y="102"/>
                    <a:pt x="29" y="102"/>
                    <a:pt x="29" y="102"/>
                  </a:cubicBezTo>
                  <a:cubicBezTo>
                    <a:pt x="26" y="108"/>
                    <a:pt x="26" y="108"/>
                    <a:pt x="26" y="108"/>
                  </a:cubicBezTo>
                  <a:cubicBezTo>
                    <a:pt x="23" y="102"/>
                    <a:pt x="23" y="102"/>
                    <a:pt x="23" y="102"/>
                  </a:cubicBezTo>
                  <a:cubicBezTo>
                    <a:pt x="18" y="102"/>
                    <a:pt x="18" y="102"/>
                    <a:pt x="18" y="102"/>
                  </a:cubicBezTo>
                  <a:cubicBezTo>
                    <a:pt x="18" y="101"/>
                    <a:pt x="17" y="98"/>
                    <a:pt x="17" y="95"/>
                  </a:cubicBezTo>
                  <a:cubicBezTo>
                    <a:pt x="17" y="88"/>
                    <a:pt x="15" y="86"/>
                    <a:pt x="10" y="85"/>
                  </a:cubicBezTo>
                  <a:cubicBezTo>
                    <a:pt x="6" y="84"/>
                    <a:pt x="5" y="82"/>
                    <a:pt x="8" y="79"/>
                  </a:cubicBezTo>
                  <a:cubicBezTo>
                    <a:pt x="12" y="75"/>
                    <a:pt x="6" y="72"/>
                    <a:pt x="3" y="69"/>
                  </a:cubicBezTo>
                  <a:cubicBezTo>
                    <a:pt x="1" y="66"/>
                    <a:pt x="2" y="62"/>
                    <a:pt x="1" y="60"/>
                  </a:cubicBezTo>
                  <a:cubicBezTo>
                    <a:pt x="0" y="57"/>
                    <a:pt x="7" y="53"/>
                    <a:pt x="11" y="49"/>
                  </a:cubicBezTo>
                  <a:cubicBezTo>
                    <a:pt x="14" y="44"/>
                    <a:pt x="12" y="40"/>
                    <a:pt x="13" y="37"/>
                  </a:cubicBezTo>
                  <a:cubicBezTo>
                    <a:pt x="14" y="35"/>
                    <a:pt x="22" y="36"/>
                    <a:pt x="24" y="34"/>
                  </a:cubicBezTo>
                  <a:cubicBezTo>
                    <a:pt x="25" y="32"/>
                    <a:pt x="26" y="21"/>
                    <a:pt x="26" y="21"/>
                  </a:cubicBezTo>
                  <a:cubicBezTo>
                    <a:pt x="26" y="21"/>
                    <a:pt x="34" y="20"/>
                    <a:pt x="38" y="20"/>
                  </a:cubicBezTo>
                  <a:cubicBezTo>
                    <a:pt x="42" y="19"/>
                    <a:pt x="43" y="16"/>
                    <a:pt x="44" y="11"/>
                  </a:cubicBezTo>
                  <a:cubicBezTo>
                    <a:pt x="44" y="6"/>
                    <a:pt x="50" y="2"/>
                    <a:pt x="56" y="1"/>
                  </a:cubicBezTo>
                  <a:cubicBezTo>
                    <a:pt x="57" y="1"/>
                    <a:pt x="58" y="0"/>
                    <a:pt x="59" y="0"/>
                  </a:cubicBezTo>
                  <a:cubicBezTo>
                    <a:pt x="63" y="4"/>
                    <a:pt x="63" y="4"/>
                    <a:pt x="63" y="4"/>
                  </a:cubicBezTo>
                  <a:cubicBezTo>
                    <a:pt x="61" y="8"/>
                    <a:pt x="61" y="8"/>
                    <a:pt x="61" y="8"/>
                  </a:cubicBezTo>
                  <a:cubicBezTo>
                    <a:pt x="67" y="15"/>
                    <a:pt x="67" y="15"/>
                    <a:pt x="67" y="15"/>
                  </a:cubicBezTo>
                  <a:cubicBezTo>
                    <a:pt x="68" y="23"/>
                    <a:pt x="68" y="23"/>
                    <a:pt x="68" y="23"/>
                  </a:cubicBezTo>
                  <a:cubicBezTo>
                    <a:pt x="66" y="29"/>
                    <a:pt x="66" y="29"/>
                    <a:pt x="66" y="29"/>
                  </a:cubicBezTo>
                  <a:cubicBezTo>
                    <a:pt x="68" y="36"/>
                    <a:pt x="68" y="36"/>
                    <a:pt x="68" y="36"/>
                  </a:cubicBezTo>
                  <a:cubicBezTo>
                    <a:pt x="63" y="38"/>
                    <a:pt x="63" y="38"/>
                    <a:pt x="63" y="38"/>
                  </a:cubicBezTo>
                  <a:cubicBezTo>
                    <a:pt x="60" y="41"/>
                    <a:pt x="60" y="41"/>
                    <a:pt x="60" y="41"/>
                  </a:cubicBezTo>
                  <a:cubicBezTo>
                    <a:pt x="58" y="46"/>
                    <a:pt x="58" y="46"/>
                    <a:pt x="58" y="46"/>
                  </a:cubicBezTo>
                  <a:cubicBezTo>
                    <a:pt x="62" y="53"/>
                    <a:pt x="62" y="53"/>
                    <a:pt x="62" y="53"/>
                  </a:cubicBezTo>
                  <a:cubicBezTo>
                    <a:pt x="57" y="59"/>
                    <a:pt x="57" y="59"/>
                    <a:pt x="57" y="59"/>
                  </a:cubicBezTo>
                  <a:cubicBezTo>
                    <a:pt x="51" y="63"/>
                    <a:pt x="51" y="63"/>
                    <a:pt x="51" y="63"/>
                  </a:cubicBezTo>
                  <a:cubicBezTo>
                    <a:pt x="50" y="69"/>
                    <a:pt x="50" y="69"/>
                    <a:pt x="50" y="69"/>
                  </a:cubicBezTo>
                  <a:cubicBezTo>
                    <a:pt x="45" y="70"/>
                    <a:pt x="45" y="70"/>
                    <a:pt x="45" y="70"/>
                  </a:cubicBezTo>
                  <a:lnTo>
                    <a:pt x="44" y="77"/>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6" name="Freeform 22">
              <a:extLst>
                <a:ext uri="{FF2B5EF4-FFF2-40B4-BE49-F238E27FC236}">
                  <a16:creationId xmlns:a16="http://schemas.microsoft.com/office/drawing/2014/main" id="{F1935A4E-B51A-1445-839A-D25CBE5FD8FD}"/>
                </a:ext>
              </a:extLst>
            </p:cNvPr>
            <p:cNvSpPr>
              <a:spLocks/>
            </p:cNvSpPr>
            <p:nvPr/>
          </p:nvSpPr>
          <p:spPr bwMode="auto">
            <a:xfrm>
              <a:off x="1046" y="3595"/>
              <a:ext cx="256" cy="237"/>
            </a:xfrm>
            <a:custGeom>
              <a:avLst/>
              <a:gdLst>
                <a:gd name="T0" fmla="*/ 123 w 123"/>
                <a:gd name="T1" fmla="*/ 83 h 114"/>
                <a:gd name="T2" fmla="*/ 120 w 123"/>
                <a:gd name="T3" fmla="*/ 87 h 114"/>
                <a:gd name="T4" fmla="*/ 108 w 123"/>
                <a:gd name="T5" fmla="*/ 92 h 114"/>
                <a:gd name="T6" fmla="*/ 101 w 123"/>
                <a:gd name="T7" fmla="*/ 108 h 114"/>
                <a:gd name="T8" fmla="*/ 87 w 123"/>
                <a:gd name="T9" fmla="*/ 114 h 114"/>
                <a:gd name="T10" fmla="*/ 83 w 123"/>
                <a:gd name="T11" fmla="*/ 104 h 114"/>
                <a:gd name="T12" fmla="*/ 72 w 123"/>
                <a:gd name="T13" fmla="*/ 105 h 114"/>
                <a:gd name="T14" fmla="*/ 65 w 123"/>
                <a:gd name="T15" fmla="*/ 103 h 114"/>
                <a:gd name="T16" fmla="*/ 64 w 123"/>
                <a:gd name="T17" fmla="*/ 101 h 114"/>
                <a:gd name="T18" fmla="*/ 54 w 123"/>
                <a:gd name="T19" fmla="*/ 102 h 114"/>
                <a:gd name="T20" fmla="*/ 51 w 123"/>
                <a:gd name="T21" fmla="*/ 108 h 114"/>
                <a:gd name="T22" fmla="*/ 47 w 123"/>
                <a:gd name="T23" fmla="*/ 107 h 114"/>
                <a:gd name="T24" fmla="*/ 42 w 123"/>
                <a:gd name="T25" fmla="*/ 104 h 114"/>
                <a:gd name="T26" fmla="*/ 42 w 123"/>
                <a:gd name="T27" fmla="*/ 97 h 114"/>
                <a:gd name="T28" fmla="*/ 39 w 123"/>
                <a:gd name="T29" fmla="*/ 96 h 114"/>
                <a:gd name="T30" fmla="*/ 37 w 123"/>
                <a:gd name="T31" fmla="*/ 101 h 114"/>
                <a:gd name="T32" fmla="*/ 35 w 123"/>
                <a:gd name="T33" fmla="*/ 106 h 114"/>
                <a:gd name="T34" fmla="*/ 31 w 123"/>
                <a:gd name="T35" fmla="*/ 103 h 114"/>
                <a:gd name="T36" fmla="*/ 24 w 123"/>
                <a:gd name="T37" fmla="*/ 104 h 114"/>
                <a:gd name="T38" fmla="*/ 20 w 123"/>
                <a:gd name="T39" fmla="*/ 101 h 114"/>
                <a:gd name="T40" fmla="*/ 15 w 123"/>
                <a:gd name="T41" fmla="*/ 106 h 114"/>
                <a:gd name="T42" fmla="*/ 15 w 123"/>
                <a:gd name="T43" fmla="*/ 106 h 114"/>
                <a:gd name="T44" fmla="*/ 14 w 123"/>
                <a:gd name="T45" fmla="*/ 104 h 114"/>
                <a:gd name="T46" fmla="*/ 9 w 123"/>
                <a:gd name="T47" fmla="*/ 97 h 114"/>
                <a:gd name="T48" fmla="*/ 9 w 123"/>
                <a:gd name="T49" fmla="*/ 89 h 114"/>
                <a:gd name="T50" fmla="*/ 8 w 123"/>
                <a:gd name="T51" fmla="*/ 80 h 114"/>
                <a:gd name="T52" fmla="*/ 2 w 123"/>
                <a:gd name="T53" fmla="*/ 75 h 114"/>
                <a:gd name="T54" fmla="*/ 6 w 123"/>
                <a:gd name="T55" fmla="*/ 69 h 114"/>
                <a:gd name="T56" fmla="*/ 12 w 123"/>
                <a:gd name="T57" fmla="*/ 65 h 114"/>
                <a:gd name="T58" fmla="*/ 18 w 123"/>
                <a:gd name="T59" fmla="*/ 69 h 114"/>
                <a:gd name="T60" fmla="*/ 25 w 123"/>
                <a:gd name="T61" fmla="*/ 66 h 114"/>
                <a:gd name="T62" fmla="*/ 27 w 123"/>
                <a:gd name="T63" fmla="*/ 56 h 114"/>
                <a:gd name="T64" fmla="*/ 25 w 123"/>
                <a:gd name="T65" fmla="*/ 46 h 114"/>
                <a:gd name="T66" fmla="*/ 34 w 123"/>
                <a:gd name="T67" fmla="*/ 36 h 114"/>
                <a:gd name="T68" fmla="*/ 35 w 123"/>
                <a:gd name="T69" fmla="*/ 31 h 114"/>
                <a:gd name="T70" fmla="*/ 30 w 123"/>
                <a:gd name="T71" fmla="*/ 19 h 114"/>
                <a:gd name="T72" fmla="*/ 31 w 123"/>
                <a:gd name="T73" fmla="*/ 19 h 114"/>
                <a:gd name="T74" fmla="*/ 40 w 123"/>
                <a:gd name="T75" fmla="*/ 8 h 114"/>
                <a:gd name="T76" fmla="*/ 40 w 123"/>
                <a:gd name="T77" fmla="*/ 3 h 114"/>
                <a:gd name="T78" fmla="*/ 51 w 123"/>
                <a:gd name="T79" fmla="*/ 3 h 114"/>
                <a:gd name="T80" fmla="*/ 56 w 123"/>
                <a:gd name="T81" fmla="*/ 0 h 114"/>
                <a:gd name="T82" fmla="*/ 62 w 123"/>
                <a:gd name="T83" fmla="*/ 3 h 114"/>
                <a:gd name="T84" fmla="*/ 67 w 123"/>
                <a:gd name="T85" fmla="*/ 6 h 114"/>
                <a:gd name="T86" fmla="*/ 73 w 123"/>
                <a:gd name="T87" fmla="*/ 7 h 114"/>
                <a:gd name="T88" fmla="*/ 75 w 123"/>
                <a:gd name="T89" fmla="*/ 21 h 114"/>
                <a:gd name="T90" fmla="*/ 81 w 123"/>
                <a:gd name="T91" fmla="*/ 22 h 114"/>
                <a:gd name="T92" fmla="*/ 87 w 123"/>
                <a:gd name="T93" fmla="*/ 25 h 114"/>
                <a:gd name="T94" fmla="*/ 88 w 123"/>
                <a:gd name="T95" fmla="*/ 29 h 114"/>
                <a:gd name="T96" fmla="*/ 92 w 123"/>
                <a:gd name="T97" fmla="*/ 27 h 114"/>
                <a:gd name="T98" fmla="*/ 103 w 123"/>
                <a:gd name="T99" fmla="*/ 37 h 114"/>
                <a:gd name="T100" fmla="*/ 102 w 123"/>
                <a:gd name="T101" fmla="*/ 45 h 114"/>
                <a:gd name="T102" fmla="*/ 97 w 123"/>
                <a:gd name="T103" fmla="*/ 51 h 114"/>
                <a:gd name="T104" fmla="*/ 101 w 123"/>
                <a:gd name="T105" fmla="*/ 56 h 114"/>
                <a:gd name="T106" fmla="*/ 105 w 123"/>
                <a:gd name="T107" fmla="*/ 54 h 114"/>
                <a:gd name="T108" fmla="*/ 110 w 123"/>
                <a:gd name="T109" fmla="*/ 56 h 114"/>
                <a:gd name="T110" fmla="*/ 110 w 123"/>
                <a:gd name="T111" fmla="*/ 62 h 114"/>
                <a:gd name="T112" fmla="*/ 113 w 123"/>
                <a:gd name="T113" fmla="*/ 64 h 114"/>
                <a:gd name="T114" fmla="*/ 118 w 123"/>
                <a:gd name="T115" fmla="*/ 65 h 114"/>
                <a:gd name="T116" fmla="*/ 119 w 123"/>
                <a:gd name="T117" fmla="*/ 70 h 114"/>
                <a:gd name="T118" fmla="*/ 122 w 123"/>
                <a:gd name="T119" fmla="*/ 73 h 114"/>
                <a:gd name="T120" fmla="*/ 123 w 123"/>
                <a:gd name="T121" fmla="*/ 8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3" h="114">
                  <a:moveTo>
                    <a:pt x="123" y="83"/>
                  </a:moveTo>
                  <a:cubicBezTo>
                    <a:pt x="122" y="84"/>
                    <a:pt x="121" y="86"/>
                    <a:pt x="120" y="87"/>
                  </a:cubicBezTo>
                  <a:cubicBezTo>
                    <a:pt x="115" y="92"/>
                    <a:pt x="113" y="88"/>
                    <a:pt x="108" y="92"/>
                  </a:cubicBezTo>
                  <a:cubicBezTo>
                    <a:pt x="103" y="96"/>
                    <a:pt x="104" y="102"/>
                    <a:pt x="101" y="108"/>
                  </a:cubicBezTo>
                  <a:cubicBezTo>
                    <a:pt x="99" y="113"/>
                    <a:pt x="93" y="110"/>
                    <a:pt x="87" y="114"/>
                  </a:cubicBezTo>
                  <a:cubicBezTo>
                    <a:pt x="83" y="104"/>
                    <a:pt x="83" y="104"/>
                    <a:pt x="83" y="104"/>
                  </a:cubicBezTo>
                  <a:cubicBezTo>
                    <a:pt x="72" y="105"/>
                    <a:pt x="72" y="105"/>
                    <a:pt x="72" y="105"/>
                  </a:cubicBezTo>
                  <a:cubicBezTo>
                    <a:pt x="65" y="103"/>
                    <a:pt x="65" y="103"/>
                    <a:pt x="65" y="103"/>
                  </a:cubicBezTo>
                  <a:cubicBezTo>
                    <a:pt x="64" y="101"/>
                    <a:pt x="64" y="101"/>
                    <a:pt x="64" y="101"/>
                  </a:cubicBezTo>
                  <a:cubicBezTo>
                    <a:pt x="54" y="102"/>
                    <a:pt x="54" y="102"/>
                    <a:pt x="54" y="102"/>
                  </a:cubicBezTo>
                  <a:cubicBezTo>
                    <a:pt x="51" y="108"/>
                    <a:pt x="51" y="108"/>
                    <a:pt x="51" y="108"/>
                  </a:cubicBezTo>
                  <a:cubicBezTo>
                    <a:pt x="47" y="107"/>
                    <a:pt x="47" y="107"/>
                    <a:pt x="47" y="107"/>
                  </a:cubicBezTo>
                  <a:cubicBezTo>
                    <a:pt x="42" y="104"/>
                    <a:pt x="42" y="104"/>
                    <a:pt x="42" y="104"/>
                  </a:cubicBezTo>
                  <a:cubicBezTo>
                    <a:pt x="42" y="97"/>
                    <a:pt x="42" y="97"/>
                    <a:pt x="42" y="97"/>
                  </a:cubicBezTo>
                  <a:cubicBezTo>
                    <a:pt x="39" y="96"/>
                    <a:pt x="39" y="96"/>
                    <a:pt x="39" y="96"/>
                  </a:cubicBezTo>
                  <a:cubicBezTo>
                    <a:pt x="37" y="101"/>
                    <a:pt x="37" y="101"/>
                    <a:pt x="37" y="101"/>
                  </a:cubicBezTo>
                  <a:cubicBezTo>
                    <a:pt x="35" y="106"/>
                    <a:pt x="35" y="106"/>
                    <a:pt x="35" y="106"/>
                  </a:cubicBezTo>
                  <a:cubicBezTo>
                    <a:pt x="31" y="103"/>
                    <a:pt x="31" y="103"/>
                    <a:pt x="31" y="103"/>
                  </a:cubicBezTo>
                  <a:cubicBezTo>
                    <a:pt x="24" y="104"/>
                    <a:pt x="24" y="104"/>
                    <a:pt x="24" y="104"/>
                  </a:cubicBezTo>
                  <a:cubicBezTo>
                    <a:pt x="20" y="101"/>
                    <a:pt x="20" y="101"/>
                    <a:pt x="20" y="101"/>
                  </a:cubicBezTo>
                  <a:cubicBezTo>
                    <a:pt x="15" y="106"/>
                    <a:pt x="15" y="106"/>
                    <a:pt x="15" y="106"/>
                  </a:cubicBezTo>
                  <a:cubicBezTo>
                    <a:pt x="15" y="106"/>
                    <a:pt x="15" y="106"/>
                    <a:pt x="15" y="106"/>
                  </a:cubicBezTo>
                  <a:cubicBezTo>
                    <a:pt x="15" y="105"/>
                    <a:pt x="15" y="104"/>
                    <a:pt x="14" y="104"/>
                  </a:cubicBezTo>
                  <a:cubicBezTo>
                    <a:pt x="13" y="104"/>
                    <a:pt x="9" y="100"/>
                    <a:pt x="9" y="97"/>
                  </a:cubicBezTo>
                  <a:cubicBezTo>
                    <a:pt x="8" y="94"/>
                    <a:pt x="8" y="92"/>
                    <a:pt x="9" y="89"/>
                  </a:cubicBezTo>
                  <a:cubicBezTo>
                    <a:pt x="10" y="86"/>
                    <a:pt x="10" y="82"/>
                    <a:pt x="8" y="80"/>
                  </a:cubicBezTo>
                  <a:cubicBezTo>
                    <a:pt x="5" y="78"/>
                    <a:pt x="0" y="77"/>
                    <a:pt x="2" y="75"/>
                  </a:cubicBezTo>
                  <a:cubicBezTo>
                    <a:pt x="3" y="74"/>
                    <a:pt x="6" y="72"/>
                    <a:pt x="6" y="69"/>
                  </a:cubicBezTo>
                  <a:cubicBezTo>
                    <a:pt x="6" y="66"/>
                    <a:pt x="11" y="64"/>
                    <a:pt x="12" y="65"/>
                  </a:cubicBezTo>
                  <a:cubicBezTo>
                    <a:pt x="13" y="66"/>
                    <a:pt x="13" y="69"/>
                    <a:pt x="18" y="69"/>
                  </a:cubicBezTo>
                  <a:cubicBezTo>
                    <a:pt x="23" y="69"/>
                    <a:pt x="22" y="70"/>
                    <a:pt x="25" y="66"/>
                  </a:cubicBezTo>
                  <a:cubicBezTo>
                    <a:pt x="27" y="61"/>
                    <a:pt x="29" y="59"/>
                    <a:pt x="27" y="56"/>
                  </a:cubicBezTo>
                  <a:cubicBezTo>
                    <a:pt x="26" y="52"/>
                    <a:pt x="23" y="48"/>
                    <a:pt x="25" y="46"/>
                  </a:cubicBezTo>
                  <a:cubicBezTo>
                    <a:pt x="27" y="44"/>
                    <a:pt x="33" y="38"/>
                    <a:pt x="34" y="36"/>
                  </a:cubicBezTo>
                  <a:cubicBezTo>
                    <a:pt x="35" y="34"/>
                    <a:pt x="36" y="33"/>
                    <a:pt x="35" y="31"/>
                  </a:cubicBezTo>
                  <a:cubicBezTo>
                    <a:pt x="33" y="29"/>
                    <a:pt x="31" y="22"/>
                    <a:pt x="30" y="19"/>
                  </a:cubicBezTo>
                  <a:cubicBezTo>
                    <a:pt x="31" y="19"/>
                    <a:pt x="31" y="19"/>
                    <a:pt x="31" y="19"/>
                  </a:cubicBezTo>
                  <a:cubicBezTo>
                    <a:pt x="31" y="19"/>
                    <a:pt x="41" y="11"/>
                    <a:pt x="40" y="8"/>
                  </a:cubicBezTo>
                  <a:cubicBezTo>
                    <a:pt x="40" y="6"/>
                    <a:pt x="40" y="3"/>
                    <a:pt x="40" y="3"/>
                  </a:cubicBezTo>
                  <a:cubicBezTo>
                    <a:pt x="51" y="3"/>
                    <a:pt x="51" y="3"/>
                    <a:pt x="51" y="3"/>
                  </a:cubicBezTo>
                  <a:cubicBezTo>
                    <a:pt x="51" y="3"/>
                    <a:pt x="53" y="0"/>
                    <a:pt x="56" y="0"/>
                  </a:cubicBezTo>
                  <a:cubicBezTo>
                    <a:pt x="58" y="0"/>
                    <a:pt x="62" y="0"/>
                    <a:pt x="62" y="3"/>
                  </a:cubicBezTo>
                  <a:cubicBezTo>
                    <a:pt x="62" y="5"/>
                    <a:pt x="66" y="6"/>
                    <a:pt x="67" y="6"/>
                  </a:cubicBezTo>
                  <a:cubicBezTo>
                    <a:pt x="67" y="6"/>
                    <a:pt x="73" y="7"/>
                    <a:pt x="73" y="7"/>
                  </a:cubicBezTo>
                  <a:cubicBezTo>
                    <a:pt x="75" y="21"/>
                    <a:pt x="75" y="21"/>
                    <a:pt x="75" y="21"/>
                  </a:cubicBezTo>
                  <a:cubicBezTo>
                    <a:pt x="75" y="21"/>
                    <a:pt x="79" y="20"/>
                    <a:pt x="81" y="22"/>
                  </a:cubicBezTo>
                  <a:cubicBezTo>
                    <a:pt x="84" y="24"/>
                    <a:pt x="87" y="25"/>
                    <a:pt x="87" y="25"/>
                  </a:cubicBezTo>
                  <a:cubicBezTo>
                    <a:pt x="88" y="29"/>
                    <a:pt x="88" y="29"/>
                    <a:pt x="88" y="29"/>
                  </a:cubicBezTo>
                  <a:cubicBezTo>
                    <a:pt x="92" y="27"/>
                    <a:pt x="92" y="27"/>
                    <a:pt x="92" y="27"/>
                  </a:cubicBezTo>
                  <a:cubicBezTo>
                    <a:pt x="103" y="37"/>
                    <a:pt x="103" y="37"/>
                    <a:pt x="103" y="37"/>
                  </a:cubicBezTo>
                  <a:cubicBezTo>
                    <a:pt x="102" y="45"/>
                    <a:pt x="102" y="45"/>
                    <a:pt x="102" y="45"/>
                  </a:cubicBezTo>
                  <a:cubicBezTo>
                    <a:pt x="97" y="51"/>
                    <a:pt x="97" y="51"/>
                    <a:pt x="97" y="51"/>
                  </a:cubicBezTo>
                  <a:cubicBezTo>
                    <a:pt x="101" y="56"/>
                    <a:pt x="101" y="56"/>
                    <a:pt x="101" y="56"/>
                  </a:cubicBezTo>
                  <a:cubicBezTo>
                    <a:pt x="105" y="54"/>
                    <a:pt x="105" y="54"/>
                    <a:pt x="105" y="54"/>
                  </a:cubicBezTo>
                  <a:cubicBezTo>
                    <a:pt x="110" y="56"/>
                    <a:pt x="110" y="56"/>
                    <a:pt x="110" y="56"/>
                  </a:cubicBezTo>
                  <a:cubicBezTo>
                    <a:pt x="110" y="62"/>
                    <a:pt x="110" y="62"/>
                    <a:pt x="110" y="62"/>
                  </a:cubicBezTo>
                  <a:cubicBezTo>
                    <a:pt x="113" y="64"/>
                    <a:pt x="113" y="64"/>
                    <a:pt x="113" y="64"/>
                  </a:cubicBezTo>
                  <a:cubicBezTo>
                    <a:pt x="118" y="65"/>
                    <a:pt x="118" y="65"/>
                    <a:pt x="118" y="65"/>
                  </a:cubicBezTo>
                  <a:cubicBezTo>
                    <a:pt x="119" y="70"/>
                    <a:pt x="119" y="70"/>
                    <a:pt x="119" y="70"/>
                  </a:cubicBezTo>
                  <a:cubicBezTo>
                    <a:pt x="122" y="73"/>
                    <a:pt x="122" y="73"/>
                    <a:pt x="122" y="73"/>
                  </a:cubicBezTo>
                  <a:lnTo>
                    <a:pt x="123" y="83"/>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7" name="Freeform 23">
              <a:extLst>
                <a:ext uri="{FF2B5EF4-FFF2-40B4-BE49-F238E27FC236}">
                  <a16:creationId xmlns:a16="http://schemas.microsoft.com/office/drawing/2014/main" id="{88C9BF7F-DD30-E645-BE70-8215620DFC93}"/>
                </a:ext>
              </a:extLst>
            </p:cNvPr>
            <p:cNvSpPr>
              <a:spLocks noEditPoints="1"/>
            </p:cNvSpPr>
            <p:nvPr/>
          </p:nvSpPr>
          <p:spPr bwMode="auto">
            <a:xfrm>
              <a:off x="1133" y="3805"/>
              <a:ext cx="115" cy="213"/>
            </a:xfrm>
            <a:custGeom>
              <a:avLst/>
              <a:gdLst>
                <a:gd name="T0" fmla="*/ 45 w 55"/>
                <a:gd name="T1" fmla="*/ 13 h 102"/>
                <a:gd name="T2" fmla="*/ 44 w 55"/>
                <a:gd name="T3" fmla="*/ 13 h 102"/>
                <a:gd name="T4" fmla="*/ 45 w 55"/>
                <a:gd name="T5" fmla="*/ 29 h 102"/>
                <a:gd name="T6" fmla="*/ 40 w 55"/>
                <a:gd name="T7" fmla="*/ 39 h 102"/>
                <a:gd name="T8" fmla="*/ 51 w 55"/>
                <a:gd name="T9" fmla="*/ 46 h 102"/>
                <a:gd name="T10" fmla="*/ 54 w 55"/>
                <a:gd name="T11" fmla="*/ 58 h 102"/>
                <a:gd name="T12" fmla="*/ 53 w 55"/>
                <a:gd name="T13" fmla="*/ 76 h 102"/>
                <a:gd name="T14" fmla="*/ 47 w 55"/>
                <a:gd name="T15" fmla="*/ 83 h 102"/>
                <a:gd name="T16" fmla="*/ 44 w 55"/>
                <a:gd name="T17" fmla="*/ 85 h 102"/>
                <a:gd name="T18" fmla="*/ 49 w 55"/>
                <a:gd name="T19" fmla="*/ 98 h 102"/>
                <a:gd name="T20" fmla="*/ 41 w 55"/>
                <a:gd name="T21" fmla="*/ 100 h 102"/>
                <a:gd name="T22" fmla="*/ 31 w 55"/>
                <a:gd name="T23" fmla="*/ 102 h 102"/>
                <a:gd name="T24" fmla="*/ 24 w 55"/>
                <a:gd name="T25" fmla="*/ 100 h 102"/>
                <a:gd name="T26" fmla="*/ 13 w 55"/>
                <a:gd name="T27" fmla="*/ 97 h 102"/>
                <a:gd name="T28" fmla="*/ 6 w 55"/>
                <a:gd name="T29" fmla="*/ 94 h 102"/>
                <a:gd name="T30" fmla="*/ 6 w 55"/>
                <a:gd name="T31" fmla="*/ 94 h 102"/>
                <a:gd name="T32" fmla="*/ 6 w 55"/>
                <a:gd name="T33" fmla="*/ 81 h 102"/>
                <a:gd name="T34" fmla="*/ 5 w 55"/>
                <a:gd name="T35" fmla="*/ 77 h 102"/>
                <a:gd name="T36" fmla="*/ 2 w 55"/>
                <a:gd name="T37" fmla="*/ 71 h 102"/>
                <a:gd name="T38" fmla="*/ 3 w 55"/>
                <a:gd name="T39" fmla="*/ 67 h 102"/>
                <a:gd name="T40" fmla="*/ 6 w 55"/>
                <a:gd name="T41" fmla="*/ 66 h 102"/>
                <a:gd name="T42" fmla="*/ 11 w 55"/>
                <a:gd name="T43" fmla="*/ 68 h 102"/>
                <a:gd name="T44" fmla="*/ 11 w 55"/>
                <a:gd name="T45" fmla="*/ 66 h 102"/>
                <a:gd name="T46" fmla="*/ 18 w 55"/>
                <a:gd name="T47" fmla="*/ 65 h 102"/>
                <a:gd name="T48" fmla="*/ 20 w 55"/>
                <a:gd name="T49" fmla="*/ 61 h 102"/>
                <a:gd name="T50" fmla="*/ 18 w 55"/>
                <a:gd name="T51" fmla="*/ 59 h 102"/>
                <a:gd name="T52" fmla="*/ 18 w 55"/>
                <a:gd name="T53" fmla="*/ 57 h 102"/>
                <a:gd name="T54" fmla="*/ 19 w 55"/>
                <a:gd name="T55" fmla="*/ 54 h 102"/>
                <a:gd name="T56" fmla="*/ 20 w 55"/>
                <a:gd name="T57" fmla="*/ 49 h 102"/>
                <a:gd name="T58" fmla="*/ 24 w 55"/>
                <a:gd name="T59" fmla="*/ 45 h 102"/>
                <a:gd name="T60" fmla="*/ 25 w 55"/>
                <a:gd name="T61" fmla="*/ 39 h 102"/>
                <a:gd name="T62" fmla="*/ 18 w 55"/>
                <a:gd name="T63" fmla="*/ 40 h 102"/>
                <a:gd name="T64" fmla="*/ 14 w 55"/>
                <a:gd name="T65" fmla="*/ 34 h 102"/>
                <a:gd name="T66" fmla="*/ 13 w 55"/>
                <a:gd name="T67" fmla="*/ 25 h 102"/>
                <a:gd name="T68" fmla="*/ 16 w 55"/>
                <a:gd name="T69" fmla="*/ 18 h 102"/>
                <a:gd name="T70" fmla="*/ 13 w 55"/>
                <a:gd name="T71" fmla="*/ 16 h 102"/>
                <a:gd name="T72" fmla="*/ 10 w 55"/>
                <a:gd name="T73" fmla="*/ 7 h 102"/>
                <a:gd name="T74" fmla="*/ 9 w 55"/>
                <a:gd name="T75" fmla="*/ 7 h 102"/>
                <a:gd name="T76" fmla="*/ 12 w 55"/>
                <a:gd name="T77" fmla="*/ 1 h 102"/>
                <a:gd name="T78" fmla="*/ 22 w 55"/>
                <a:gd name="T79" fmla="*/ 0 h 102"/>
                <a:gd name="T80" fmla="*/ 23 w 55"/>
                <a:gd name="T81" fmla="*/ 2 h 102"/>
                <a:gd name="T82" fmla="*/ 30 w 55"/>
                <a:gd name="T83" fmla="*/ 4 h 102"/>
                <a:gd name="T84" fmla="*/ 41 w 55"/>
                <a:gd name="T85" fmla="*/ 3 h 102"/>
                <a:gd name="T86" fmla="*/ 45 w 55"/>
                <a:gd name="T87" fmla="*/ 13 h 102"/>
                <a:gd name="T88" fmla="*/ 0 w 55"/>
                <a:gd name="T89" fmla="*/ 100 h 102"/>
                <a:gd name="T90" fmla="*/ 0 w 55"/>
                <a:gd name="T91" fmla="*/ 100 h 102"/>
                <a:gd name="T92" fmla="*/ 0 w 55"/>
                <a:gd name="T93"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5" h="102">
                  <a:moveTo>
                    <a:pt x="45" y="13"/>
                  </a:moveTo>
                  <a:cubicBezTo>
                    <a:pt x="44" y="13"/>
                    <a:pt x="44" y="13"/>
                    <a:pt x="44" y="13"/>
                  </a:cubicBezTo>
                  <a:cubicBezTo>
                    <a:pt x="37" y="18"/>
                    <a:pt x="42" y="23"/>
                    <a:pt x="45" y="29"/>
                  </a:cubicBezTo>
                  <a:cubicBezTo>
                    <a:pt x="47" y="35"/>
                    <a:pt x="38" y="35"/>
                    <a:pt x="40" y="39"/>
                  </a:cubicBezTo>
                  <a:cubicBezTo>
                    <a:pt x="41" y="44"/>
                    <a:pt x="48" y="44"/>
                    <a:pt x="51" y="46"/>
                  </a:cubicBezTo>
                  <a:cubicBezTo>
                    <a:pt x="55" y="48"/>
                    <a:pt x="54" y="54"/>
                    <a:pt x="54" y="58"/>
                  </a:cubicBezTo>
                  <a:cubicBezTo>
                    <a:pt x="54" y="62"/>
                    <a:pt x="53" y="65"/>
                    <a:pt x="53" y="76"/>
                  </a:cubicBezTo>
                  <a:cubicBezTo>
                    <a:pt x="53" y="87"/>
                    <a:pt x="48" y="85"/>
                    <a:pt x="47" y="83"/>
                  </a:cubicBezTo>
                  <a:cubicBezTo>
                    <a:pt x="47" y="81"/>
                    <a:pt x="41" y="79"/>
                    <a:pt x="44" y="85"/>
                  </a:cubicBezTo>
                  <a:cubicBezTo>
                    <a:pt x="46" y="88"/>
                    <a:pt x="48" y="94"/>
                    <a:pt x="49" y="98"/>
                  </a:cubicBezTo>
                  <a:cubicBezTo>
                    <a:pt x="47" y="100"/>
                    <a:pt x="43" y="100"/>
                    <a:pt x="41" y="100"/>
                  </a:cubicBezTo>
                  <a:cubicBezTo>
                    <a:pt x="38" y="99"/>
                    <a:pt x="36" y="101"/>
                    <a:pt x="31" y="102"/>
                  </a:cubicBezTo>
                  <a:cubicBezTo>
                    <a:pt x="27" y="102"/>
                    <a:pt x="32" y="100"/>
                    <a:pt x="24" y="100"/>
                  </a:cubicBezTo>
                  <a:cubicBezTo>
                    <a:pt x="17" y="99"/>
                    <a:pt x="15" y="99"/>
                    <a:pt x="13" y="97"/>
                  </a:cubicBezTo>
                  <a:cubicBezTo>
                    <a:pt x="11" y="95"/>
                    <a:pt x="11" y="93"/>
                    <a:pt x="6" y="94"/>
                  </a:cubicBezTo>
                  <a:cubicBezTo>
                    <a:pt x="6" y="94"/>
                    <a:pt x="6" y="94"/>
                    <a:pt x="6" y="94"/>
                  </a:cubicBezTo>
                  <a:cubicBezTo>
                    <a:pt x="6" y="81"/>
                    <a:pt x="6" y="81"/>
                    <a:pt x="6" y="81"/>
                  </a:cubicBezTo>
                  <a:cubicBezTo>
                    <a:pt x="5" y="77"/>
                    <a:pt x="5" y="77"/>
                    <a:pt x="5" y="77"/>
                  </a:cubicBezTo>
                  <a:cubicBezTo>
                    <a:pt x="2" y="71"/>
                    <a:pt x="2" y="71"/>
                    <a:pt x="2" y="71"/>
                  </a:cubicBezTo>
                  <a:cubicBezTo>
                    <a:pt x="3" y="67"/>
                    <a:pt x="3" y="67"/>
                    <a:pt x="3" y="67"/>
                  </a:cubicBezTo>
                  <a:cubicBezTo>
                    <a:pt x="6" y="66"/>
                    <a:pt x="6" y="66"/>
                    <a:pt x="6" y="66"/>
                  </a:cubicBezTo>
                  <a:cubicBezTo>
                    <a:pt x="11" y="68"/>
                    <a:pt x="11" y="68"/>
                    <a:pt x="11" y="68"/>
                  </a:cubicBezTo>
                  <a:cubicBezTo>
                    <a:pt x="11" y="66"/>
                    <a:pt x="11" y="66"/>
                    <a:pt x="11" y="66"/>
                  </a:cubicBezTo>
                  <a:cubicBezTo>
                    <a:pt x="18" y="65"/>
                    <a:pt x="18" y="65"/>
                    <a:pt x="18" y="65"/>
                  </a:cubicBezTo>
                  <a:cubicBezTo>
                    <a:pt x="20" y="61"/>
                    <a:pt x="20" y="61"/>
                    <a:pt x="20" y="61"/>
                  </a:cubicBezTo>
                  <a:cubicBezTo>
                    <a:pt x="18" y="59"/>
                    <a:pt x="18" y="59"/>
                    <a:pt x="18" y="59"/>
                  </a:cubicBezTo>
                  <a:cubicBezTo>
                    <a:pt x="18" y="57"/>
                    <a:pt x="18" y="57"/>
                    <a:pt x="18" y="57"/>
                  </a:cubicBezTo>
                  <a:cubicBezTo>
                    <a:pt x="19" y="54"/>
                    <a:pt x="19" y="54"/>
                    <a:pt x="19" y="54"/>
                  </a:cubicBezTo>
                  <a:cubicBezTo>
                    <a:pt x="20" y="49"/>
                    <a:pt x="20" y="49"/>
                    <a:pt x="20" y="49"/>
                  </a:cubicBezTo>
                  <a:cubicBezTo>
                    <a:pt x="24" y="45"/>
                    <a:pt x="24" y="45"/>
                    <a:pt x="24" y="45"/>
                  </a:cubicBezTo>
                  <a:cubicBezTo>
                    <a:pt x="25" y="39"/>
                    <a:pt x="25" y="39"/>
                    <a:pt x="25" y="39"/>
                  </a:cubicBezTo>
                  <a:cubicBezTo>
                    <a:pt x="18" y="40"/>
                    <a:pt x="18" y="40"/>
                    <a:pt x="18" y="40"/>
                  </a:cubicBezTo>
                  <a:cubicBezTo>
                    <a:pt x="14" y="34"/>
                    <a:pt x="14" y="34"/>
                    <a:pt x="14" y="34"/>
                  </a:cubicBezTo>
                  <a:cubicBezTo>
                    <a:pt x="13" y="25"/>
                    <a:pt x="13" y="25"/>
                    <a:pt x="13" y="25"/>
                  </a:cubicBezTo>
                  <a:cubicBezTo>
                    <a:pt x="16" y="18"/>
                    <a:pt x="16" y="18"/>
                    <a:pt x="16" y="18"/>
                  </a:cubicBezTo>
                  <a:cubicBezTo>
                    <a:pt x="13" y="16"/>
                    <a:pt x="13" y="16"/>
                    <a:pt x="13" y="16"/>
                  </a:cubicBezTo>
                  <a:cubicBezTo>
                    <a:pt x="10" y="7"/>
                    <a:pt x="10" y="7"/>
                    <a:pt x="10" y="7"/>
                  </a:cubicBezTo>
                  <a:cubicBezTo>
                    <a:pt x="9" y="7"/>
                    <a:pt x="9" y="7"/>
                    <a:pt x="9" y="7"/>
                  </a:cubicBezTo>
                  <a:cubicBezTo>
                    <a:pt x="12" y="1"/>
                    <a:pt x="12" y="1"/>
                    <a:pt x="12" y="1"/>
                  </a:cubicBezTo>
                  <a:cubicBezTo>
                    <a:pt x="22" y="0"/>
                    <a:pt x="22" y="0"/>
                    <a:pt x="22" y="0"/>
                  </a:cubicBezTo>
                  <a:cubicBezTo>
                    <a:pt x="23" y="2"/>
                    <a:pt x="23" y="2"/>
                    <a:pt x="23" y="2"/>
                  </a:cubicBezTo>
                  <a:cubicBezTo>
                    <a:pt x="30" y="4"/>
                    <a:pt x="30" y="4"/>
                    <a:pt x="30" y="4"/>
                  </a:cubicBezTo>
                  <a:cubicBezTo>
                    <a:pt x="41" y="3"/>
                    <a:pt x="41" y="3"/>
                    <a:pt x="41" y="3"/>
                  </a:cubicBezTo>
                  <a:cubicBezTo>
                    <a:pt x="45" y="13"/>
                    <a:pt x="45" y="13"/>
                    <a:pt x="45" y="13"/>
                  </a:cubicBezTo>
                  <a:close/>
                  <a:moveTo>
                    <a:pt x="0" y="100"/>
                  </a:moveTo>
                  <a:cubicBezTo>
                    <a:pt x="0" y="100"/>
                    <a:pt x="0" y="100"/>
                    <a:pt x="0" y="100"/>
                  </a:cubicBezTo>
                  <a:cubicBezTo>
                    <a:pt x="0" y="100"/>
                    <a:pt x="0" y="100"/>
                    <a:pt x="0" y="10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8" name="Freeform 24">
              <a:extLst>
                <a:ext uri="{FF2B5EF4-FFF2-40B4-BE49-F238E27FC236}">
                  <a16:creationId xmlns:a16="http://schemas.microsoft.com/office/drawing/2014/main" id="{4805C8A1-E0BE-1D4A-AB6D-40F0ECF7D61E}"/>
                </a:ext>
              </a:extLst>
            </p:cNvPr>
            <p:cNvSpPr>
              <a:spLocks/>
            </p:cNvSpPr>
            <p:nvPr/>
          </p:nvSpPr>
          <p:spPr bwMode="auto">
            <a:xfrm>
              <a:off x="889" y="3622"/>
              <a:ext cx="232" cy="254"/>
            </a:xfrm>
            <a:custGeom>
              <a:avLst/>
              <a:gdLst>
                <a:gd name="T0" fmla="*/ 31 w 111"/>
                <a:gd name="T1" fmla="*/ 101 h 122"/>
                <a:gd name="T2" fmla="*/ 27 w 111"/>
                <a:gd name="T3" fmla="*/ 99 h 122"/>
                <a:gd name="T4" fmla="*/ 27 w 111"/>
                <a:gd name="T5" fmla="*/ 100 h 122"/>
                <a:gd name="T6" fmla="*/ 28 w 111"/>
                <a:gd name="T7" fmla="*/ 88 h 122"/>
                <a:gd name="T8" fmla="*/ 17 w 111"/>
                <a:gd name="T9" fmla="*/ 76 h 122"/>
                <a:gd name="T10" fmla="*/ 19 w 111"/>
                <a:gd name="T11" fmla="*/ 68 h 122"/>
                <a:gd name="T12" fmla="*/ 21 w 111"/>
                <a:gd name="T13" fmla="*/ 64 h 122"/>
                <a:gd name="T14" fmla="*/ 11 w 111"/>
                <a:gd name="T15" fmla="*/ 54 h 122"/>
                <a:gd name="T16" fmla="*/ 3 w 111"/>
                <a:gd name="T17" fmla="*/ 53 h 122"/>
                <a:gd name="T18" fmla="*/ 0 w 111"/>
                <a:gd name="T19" fmla="*/ 36 h 122"/>
                <a:gd name="T20" fmla="*/ 7 w 111"/>
                <a:gd name="T21" fmla="*/ 41 h 122"/>
                <a:gd name="T22" fmla="*/ 19 w 111"/>
                <a:gd name="T23" fmla="*/ 42 h 122"/>
                <a:gd name="T24" fmla="*/ 6 w 111"/>
                <a:gd name="T25" fmla="*/ 32 h 122"/>
                <a:gd name="T26" fmla="*/ 4 w 111"/>
                <a:gd name="T27" fmla="*/ 31 h 122"/>
                <a:gd name="T28" fmla="*/ 9 w 111"/>
                <a:gd name="T29" fmla="*/ 25 h 122"/>
                <a:gd name="T30" fmla="*/ 16 w 111"/>
                <a:gd name="T31" fmla="*/ 22 h 122"/>
                <a:gd name="T32" fmla="*/ 24 w 111"/>
                <a:gd name="T33" fmla="*/ 24 h 122"/>
                <a:gd name="T34" fmla="*/ 33 w 111"/>
                <a:gd name="T35" fmla="*/ 28 h 122"/>
                <a:gd name="T36" fmla="*/ 41 w 111"/>
                <a:gd name="T37" fmla="*/ 35 h 122"/>
                <a:gd name="T38" fmla="*/ 51 w 111"/>
                <a:gd name="T39" fmla="*/ 27 h 122"/>
                <a:gd name="T40" fmla="*/ 57 w 111"/>
                <a:gd name="T41" fmla="*/ 17 h 122"/>
                <a:gd name="T42" fmla="*/ 62 w 111"/>
                <a:gd name="T43" fmla="*/ 11 h 122"/>
                <a:gd name="T44" fmla="*/ 71 w 111"/>
                <a:gd name="T45" fmla="*/ 10 h 122"/>
                <a:gd name="T46" fmla="*/ 77 w 111"/>
                <a:gd name="T47" fmla="*/ 4 h 122"/>
                <a:gd name="T48" fmla="*/ 77 w 111"/>
                <a:gd name="T49" fmla="*/ 1 h 122"/>
                <a:gd name="T50" fmla="*/ 80 w 111"/>
                <a:gd name="T51" fmla="*/ 0 h 122"/>
                <a:gd name="T52" fmla="*/ 81 w 111"/>
                <a:gd name="T53" fmla="*/ 5 h 122"/>
                <a:gd name="T54" fmla="*/ 87 w 111"/>
                <a:gd name="T55" fmla="*/ 6 h 122"/>
                <a:gd name="T56" fmla="*/ 90 w 111"/>
                <a:gd name="T57" fmla="*/ 10 h 122"/>
                <a:gd name="T58" fmla="*/ 95 w 111"/>
                <a:gd name="T59" fmla="*/ 8 h 122"/>
                <a:gd name="T60" fmla="*/ 97 w 111"/>
                <a:gd name="T61" fmla="*/ 6 h 122"/>
                <a:gd name="T62" fmla="*/ 105 w 111"/>
                <a:gd name="T63" fmla="*/ 6 h 122"/>
                <a:gd name="T64" fmla="*/ 110 w 111"/>
                <a:gd name="T65" fmla="*/ 18 h 122"/>
                <a:gd name="T66" fmla="*/ 109 w 111"/>
                <a:gd name="T67" fmla="*/ 23 h 122"/>
                <a:gd name="T68" fmla="*/ 100 w 111"/>
                <a:gd name="T69" fmla="*/ 33 h 122"/>
                <a:gd name="T70" fmla="*/ 102 w 111"/>
                <a:gd name="T71" fmla="*/ 43 h 122"/>
                <a:gd name="T72" fmla="*/ 100 w 111"/>
                <a:gd name="T73" fmla="*/ 53 h 122"/>
                <a:gd name="T74" fmla="*/ 93 w 111"/>
                <a:gd name="T75" fmla="*/ 56 h 122"/>
                <a:gd name="T76" fmla="*/ 87 w 111"/>
                <a:gd name="T77" fmla="*/ 52 h 122"/>
                <a:gd name="T78" fmla="*/ 81 w 111"/>
                <a:gd name="T79" fmla="*/ 56 h 122"/>
                <a:gd name="T80" fmla="*/ 77 w 111"/>
                <a:gd name="T81" fmla="*/ 62 h 122"/>
                <a:gd name="T82" fmla="*/ 83 w 111"/>
                <a:gd name="T83" fmla="*/ 67 h 122"/>
                <a:gd name="T84" fmla="*/ 84 w 111"/>
                <a:gd name="T85" fmla="*/ 76 h 122"/>
                <a:gd name="T86" fmla="*/ 84 w 111"/>
                <a:gd name="T87" fmla="*/ 84 h 122"/>
                <a:gd name="T88" fmla="*/ 89 w 111"/>
                <a:gd name="T89" fmla="*/ 91 h 122"/>
                <a:gd name="T90" fmla="*/ 91 w 111"/>
                <a:gd name="T91" fmla="*/ 99 h 122"/>
                <a:gd name="T92" fmla="*/ 95 w 111"/>
                <a:gd name="T93" fmla="*/ 100 h 122"/>
                <a:gd name="T94" fmla="*/ 100 w 111"/>
                <a:gd name="T95" fmla="*/ 101 h 122"/>
                <a:gd name="T96" fmla="*/ 96 w 111"/>
                <a:gd name="T97" fmla="*/ 109 h 122"/>
                <a:gd name="T98" fmla="*/ 86 w 111"/>
                <a:gd name="T99" fmla="*/ 114 h 122"/>
                <a:gd name="T100" fmla="*/ 79 w 111"/>
                <a:gd name="T101" fmla="*/ 116 h 122"/>
                <a:gd name="T102" fmla="*/ 74 w 111"/>
                <a:gd name="T103" fmla="*/ 121 h 122"/>
                <a:gd name="T104" fmla="*/ 65 w 111"/>
                <a:gd name="T105" fmla="*/ 119 h 122"/>
                <a:gd name="T106" fmla="*/ 61 w 111"/>
                <a:gd name="T107" fmla="*/ 107 h 122"/>
                <a:gd name="T108" fmla="*/ 54 w 111"/>
                <a:gd name="T109" fmla="*/ 104 h 122"/>
                <a:gd name="T110" fmla="*/ 53 w 111"/>
                <a:gd name="T111" fmla="*/ 96 h 122"/>
                <a:gd name="T112" fmla="*/ 48 w 111"/>
                <a:gd name="T113" fmla="*/ 98 h 122"/>
                <a:gd name="T114" fmla="*/ 41 w 111"/>
                <a:gd name="T115" fmla="*/ 100 h 122"/>
                <a:gd name="T116" fmla="*/ 35 w 111"/>
                <a:gd name="T117" fmla="*/ 99 h 122"/>
                <a:gd name="T118" fmla="*/ 31 w 111"/>
                <a:gd name="T119" fmla="*/ 10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1" h="122">
                  <a:moveTo>
                    <a:pt x="31" y="101"/>
                  </a:moveTo>
                  <a:cubicBezTo>
                    <a:pt x="30" y="100"/>
                    <a:pt x="29" y="99"/>
                    <a:pt x="27" y="99"/>
                  </a:cubicBezTo>
                  <a:cubicBezTo>
                    <a:pt x="27" y="99"/>
                    <a:pt x="27" y="99"/>
                    <a:pt x="27" y="100"/>
                  </a:cubicBezTo>
                  <a:cubicBezTo>
                    <a:pt x="28" y="88"/>
                    <a:pt x="28" y="88"/>
                    <a:pt x="28" y="88"/>
                  </a:cubicBezTo>
                  <a:cubicBezTo>
                    <a:pt x="28" y="88"/>
                    <a:pt x="16" y="76"/>
                    <a:pt x="17" y="76"/>
                  </a:cubicBezTo>
                  <a:cubicBezTo>
                    <a:pt x="19" y="76"/>
                    <a:pt x="19" y="69"/>
                    <a:pt x="19" y="68"/>
                  </a:cubicBezTo>
                  <a:cubicBezTo>
                    <a:pt x="19" y="67"/>
                    <a:pt x="21" y="64"/>
                    <a:pt x="21" y="64"/>
                  </a:cubicBezTo>
                  <a:cubicBezTo>
                    <a:pt x="21" y="64"/>
                    <a:pt x="14" y="53"/>
                    <a:pt x="11" y="54"/>
                  </a:cubicBezTo>
                  <a:cubicBezTo>
                    <a:pt x="9" y="55"/>
                    <a:pt x="4" y="55"/>
                    <a:pt x="3" y="53"/>
                  </a:cubicBezTo>
                  <a:cubicBezTo>
                    <a:pt x="3" y="52"/>
                    <a:pt x="1" y="41"/>
                    <a:pt x="0" y="36"/>
                  </a:cubicBezTo>
                  <a:cubicBezTo>
                    <a:pt x="2" y="36"/>
                    <a:pt x="5" y="40"/>
                    <a:pt x="7" y="41"/>
                  </a:cubicBezTo>
                  <a:cubicBezTo>
                    <a:pt x="9" y="42"/>
                    <a:pt x="18" y="46"/>
                    <a:pt x="19" y="42"/>
                  </a:cubicBezTo>
                  <a:cubicBezTo>
                    <a:pt x="19" y="39"/>
                    <a:pt x="10" y="34"/>
                    <a:pt x="6" y="32"/>
                  </a:cubicBezTo>
                  <a:cubicBezTo>
                    <a:pt x="5" y="32"/>
                    <a:pt x="5" y="32"/>
                    <a:pt x="4" y="31"/>
                  </a:cubicBezTo>
                  <a:cubicBezTo>
                    <a:pt x="6" y="29"/>
                    <a:pt x="8" y="26"/>
                    <a:pt x="9" y="25"/>
                  </a:cubicBezTo>
                  <a:cubicBezTo>
                    <a:pt x="10" y="22"/>
                    <a:pt x="12" y="21"/>
                    <a:pt x="16" y="22"/>
                  </a:cubicBezTo>
                  <a:cubicBezTo>
                    <a:pt x="21" y="23"/>
                    <a:pt x="20" y="24"/>
                    <a:pt x="24" y="24"/>
                  </a:cubicBezTo>
                  <a:cubicBezTo>
                    <a:pt x="28" y="23"/>
                    <a:pt x="31" y="25"/>
                    <a:pt x="33" y="28"/>
                  </a:cubicBezTo>
                  <a:cubicBezTo>
                    <a:pt x="35" y="32"/>
                    <a:pt x="37" y="33"/>
                    <a:pt x="41" y="35"/>
                  </a:cubicBezTo>
                  <a:cubicBezTo>
                    <a:pt x="44" y="36"/>
                    <a:pt x="49" y="29"/>
                    <a:pt x="51" y="27"/>
                  </a:cubicBezTo>
                  <a:cubicBezTo>
                    <a:pt x="54" y="25"/>
                    <a:pt x="56" y="20"/>
                    <a:pt x="57" y="17"/>
                  </a:cubicBezTo>
                  <a:cubicBezTo>
                    <a:pt x="57" y="14"/>
                    <a:pt x="58" y="14"/>
                    <a:pt x="62" y="11"/>
                  </a:cubicBezTo>
                  <a:cubicBezTo>
                    <a:pt x="65" y="7"/>
                    <a:pt x="67" y="10"/>
                    <a:pt x="71" y="10"/>
                  </a:cubicBezTo>
                  <a:cubicBezTo>
                    <a:pt x="75" y="10"/>
                    <a:pt x="75" y="8"/>
                    <a:pt x="77" y="4"/>
                  </a:cubicBezTo>
                  <a:cubicBezTo>
                    <a:pt x="77" y="2"/>
                    <a:pt x="77" y="2"/>
                    <a:pt x="77" y="1"/>
                  </a:cubicBezTo>
                  <a:cubicBezTo>
                    <a:pt x="80" y="0"/>
                    <a:pt x="80" y="0"/>
                    <a:pt x="80" y="0"/>
                  </a:cubicBezTo>
                  <a:cubicBezTo>
                    <a:pt x="81" y="5"/>
                    <a:pt x="81" y="5"/>
                    <a:pt x="81" y="5"/>
                  </a:cubicBezTo>
                  <a:cubicBezTo>
                    <a:pt x="87" y="6"/>
                    <a:pt x="87" y="6"/>
                    <a:pt x="87" y="6"/>
                  </a:cubicBezTo>
                  <a:cubicBezTo>
                    <a:pt x="87" y="6"/>
                    <a:pt x="89" y="10"/>
                    <a:pt x="90" y="10"/>
                  </a:cubicBezTo>
                  <a:cubicBezTo>
                    <a:pt x="92" y="10"/>
                    <a:pt x="95" y="10"/>
                    <a:pt x="95" y="8"/>
                  </a:cubicBezTo>
                  <a:cubicBezTo>
                    <a:pt x="95" y="7"/>
                    <a:pt x="97" y="6"/>
                    <a:pt x="97" y="6"/>
                  </a:cubicBezTo>
                  <a:cubicBezTo>
                    <a:pt x="105" y="6"/>
                    <a:pt x="105" y="6"/>
                    <a:pt x="105" y="6"/>
                  </a:cubicBezTo>
                  <a:cubicBezTo>
                    <a:pt x="106" y="9"/>
                    <a:pt x="108" y="16"/>
                    <a:pt x="110" y="18"/>
                  </a:cubicBezTo>
                  <a:cubicBezTo>
                    <a:pt x="111" y="20"/>
                    <a:pt x="110" y="21"/>
                    <a:pt x="109" y="23"/>
                  </a:cubicBezTo>
                  <a:cubicBezTo>
                    <a:pt x="108" y="25"/>
                    <a:pt x="102" y="31"/>
                    <a:pt x="100" y="33"/>
                  </a:cubicBezTo>
                  <a:cubicBezTo>
                    <a:pt x="98" y="35"/>
                    <a:pt x="101" y="39"/>
                    <a:pt x="102" y="43"/>
                  </a:cubicBezTo>
                  <a:cubicBezTo>
                    <a:pt x="104" y="46"/>
                    <a:pt x="102" y="48"/>
                    <a:pt x="100" y="53"/>
                  </a:cubicBezTo>
                  <a:cubicBezTo>
                    <a:pt x="97" y="57"/>
                    <a:pt x="98" y="56"/>
                    <a:pt x="93" y="56"/>
                  </a:cubicBezTo>
                  <a:cubicBezTo>
                    <a:pt x="88" y="56"/>
                    <a:pt x="88" y="53"/>
                    <a:pt x="87" y="52"/>
                  </a:cubicBezTo>
                  <a:cubicBezTo>
                    <a:pt x="86" y="51"/>
                    <a:pt x="81" y="53"/>
                    <a:pt x="81" y="56"/>
                  </a:cubicBezTo>
                  <a:cubicBezTo>
                    <a:pt x="81" y="59"/>
                    <a:pt x="78" y="61"/>
                    <a:pt x="77" y="62"/>
                  </a:cubicBezTo>
                  <a:cubicBezTo>
                    <a:pt x="75" y="64"/>
                    <a:pt x="80" y="65"/>
                    <a:pt x="83" y="67"/>
                  </a:cubicBezTo>
                  <a:cubicBezTo>
                    <a:pt x="85" y="69"/>
                    <a:pt x="85" y="73"/>
                    <a:pt x="84" y="76"/>
                  </a:cubicBezTo>
                  <a:cubicBezTo>
                    <a:pt x="83" y="79"/>
                    <a:pt x="83" y="81"/>
                    <a:pt x="84" y="84"/>
                  </a:cubicBezTo>
                  <a:cubicBezTo>
                    <a:pt x="84" y="87"/>
                    <a:pt x="88" y="91"/>
                    <a:pt x="89" y="91"/>
                  </a:cubicBezTo>
                  <a:cubicBezTo>
                    <a:pt x="91" y="92"/>
                    <a:pt x="91" y="96"/>
                    <a:pt x="91" y="99"/>
                  </a:cubicBezTo>
                  <a:cubicBezTo>
                    <a:pt x="90" y="101"/>
                    <a:pt x="92" y="101"/>
                    <a:pt x="95" y="100"/>
                  </a:cubicBezTo>
                  <a:cubicBezTo>
                    <a:pt x="98" y="99"/>
                    <a:pt x="100" y="98"/>
                    <a:pt x="100" y="101"/>
                  </a:cubicBezTo>
                  <a:cubicBezTo>
                    <a:pt x="100" y="103"/>
                    <a:pt x="99" y="106"/>
                    <a:pt x="96" y="109"/>
                  </a:cubicBezTo>
                  <a:cubicBezTo>
                    <a:pt x="93" y="112"/>
                    <a:pt x="92" y="116"/>
                    <a:pt x="86" y="114"/>
                  </a:cubicBezTo>
                  <a:cubicBezTo>
                    <a:pt x="80" y="113"/>
                    <a:pt x="80" y="114"/>
                    <a:pt x="79" y="116"/>
                  </a:cubicBezTo>
                  <a:cubicBezTo>
                    <a:pt x="78" y="118"/>
                    <a:pt x="77" y="120"/>
                    <a:pt x="74" y="121"/>
                  </a:cubicBezTo>
                  <a:cubicBezTo>
                    <a:pt x="70" y="122"/>
                    <a:pt x="68" y="122"/>
                    <a:pt x="65" y="119"/>
                  </a:cubicBezTo>
                  <a:cubicBezTo>
                    <a:pt x="62" y="117"/>
                    <a:pt x="62" y="110"/>
                    <a:pt x="61" y="107"/>
                  </a:cubicBezTo>
                  <a:cubicBezTo>
                    <a:pt x="61" y="104"/>
                    <a:pt x="54" y="105"/>
                    <a:pt x="54" y="104"/>
                  </a:cubicBezTo>
                  <a:cubicBezTo>
                    <a:pt x="53" y="103"/>
                    <a:pt x="53" y="99"/>
                    <a:pt x="53" y="96"/>
                  </a:cubicBezTo>
                  <a:cubicBezTo>
                    <a:pt x="53" y="93"/>
                    <a:pt x="48" y="96"/>
                    <a:pt x="48" y="98"/>
                  </a:cubicBezTo>
                  <a:cubicBezTo>
                    <a:pt x="48" y="101"/>
                    <a:pt x="44" y="100"/>
                    <a:pt x="41" y="100"/>
                  </a:cubicBezTo>
                  <a:cubicBezTo>
                    <a:pt x="38" y="99"/>
                    <a:pt x="35" y="99"/>
                    <a:pt x="35" y="99"/>
                  </a:cubicBezTo>
                  <a:lnTo>
                    <a:pt x="31" y="101"/>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9" name="Freeform 25">
              <a:extLst>
                <a:ext uri="{FF2B5EF4-FFF2-40B4-BE49-F238E27FC236}">
                  <a16:creationId xmlns:a16="http://schemas.microsoft.com/office/drawing/2014/main" id="{574DB363-D2E9-DB49-AA97-34EC531E5F4A}"/>
                </a:ext>
              </a:extLst>
            </p:cNvPr>
            <p:cNvSpPr>
              <a:spLocks/>
            </p:cNvSpPr>
            <p:nvPr/>
          </p:nvSpPr>
          <p:spPr bwMode="auto">
            <a:xfrm>
              <a:off x="1519" y="3224"/>
              <a:ext cx="287" cy="317"/>
            </a:xfrm>
            <a:custGeom>
              <a:avLst/>
              <a:gdLst>
                <a:gd name="T0" fmla="*/ 39 w 287"/>
                <a:gd name="T1" fmla="*/ 121 h 317"/>
                <a:gd name="T2" fmla="*/ 62 w 287"/>
                <a:gd name="T3" fmla="*/ 121 h 317"/>
                <a:gd name="T4" fmla="*/ 93 w 287"/>
                <a:gd name="T5" fmla="*/ 115 h 317"/>
                <a:gd name="T6" fmla="*/ 106 w 287"/>
                <a:gd name="T7" fmla="*/ 67 h 317"/>
                <a:gd name="T8" fmla="*/ 116 w 287"/>
                <a:gd name="T9" fmla="*/ 48 h 317"/>
                <a:gd name="T10" fmla="*/ 110 w 287"/>
                <a:gd name="T11" fmla="*/ 25 h 317"/>
                <a:gd name="T12" fmla="*/ 156 w 287"/>
                <a:gd name="T13" fmla="*/ 0 h 317"/>
                <a:gd name="T14" fmla="*/ 173 w 287"/>
                <a:gd name="T15" fmla="*/ 27 h 317"/>
                <a:gd name="T16" fmla="*/ 173 w 287"/>
                <a:gd name="T17" fmla="*/ 46 h 317"/>
                <a:gd name="T18" fmla="*/ 158 w 287"/>
                <a:gd name="T19" fmla="*/ 62 h 317"/>
                <a:gd name="T20" fmla="*/ 148 w 287"/>
                <a:gd name="T21" fmla="*/ 85 h 317"/>
                <a:gd name="T22" fmla="*/ 156 w 287"/>
                <a:gd name="T23" fmla="*/ 104 h 317"/>
                <a:gd name="T24" fmla="*/ 154 w 287"/>
                <a:gd name="T25" fmla="*/ 133 h 317"/>
                <a:gd name="T26" fmla="*/ 171 w 287"/>
                <a:gd name="T27" fmla="*/ 127 h 317"/>
                <a:gd name="T28" fmla="*/ 185 w 287"/>
                <a:gd name="T29" fmla="*/ 110 h 317"/>
                <a:gd name="T30" fmla="*/ 206 w 287"/>
                <a:gd name="T31" fmla="*/ 125 h 317"/>
                <a:gd name="T32" fmla="*/ 227 w 287"/>
                <a:gd name="T33" fmla="*/ 129 h 317"/>
                <a:gd name="T34" fmla="*/ 241 w 287"/>
                <a:gd name="T35" fmla="*/ 121 h 317"/>
                <a:gd name="T36" fmla="*/ 275 w 287"/>
                <a:gd name="T37" fmla="*/ 137 h 317"/>
                <a:gd name="T38" fmla="*/ 287 w 287"/>
                <a:gd name="T39" fmla="*/ 162 h 317"/>
                <a:gd name="T40" fmla="*/ 254 w 287"/>
                <a:gd name="T41" fmla="*/ 196 h 317"/>
                <a:gd name="T42" fmla="*/ 258 w 287"/>
                <a:gd name="T43" fmla="*/ 213 h 317"/>
                <a:gd name="T44" fmla="*/ 243 w 287"/>
                <a:gd name="T45" fmla="*/ 242 h 317"/>
                <a:gd name="T46" fmla="*/ 231 w 287"/>
                <a:gd name="T47" fmla="*/ 225 h 317"/>
                <a:gd name="T48" fmla="*/ 193 w 287"/>
                <a:gd name="T49" fmla="*/ 210 h 317"/>
                <a:gd name="T50" fmla="*/ 168 w 287"/>
                <a:gd name="T51" fmla="*/ 254 h 317"/>
                <a:gd name="T52" fmla="*/ 143 w 287"/>
                <a:gd name="T53" fmla="*/ 248 h 317"/>
                <a:gd name="T54" fmla="*/ 127 w 287"/>
                <a:gd name="T55" fmla="*/ 281 h 317"/>
                <a:gd name="T56" fmla="*/ 102 w 287"/>
                <a:gd name="T57" fmla="*/ 317 h 317"/>
                <a:gd name="T58" fmla="*/ 85 w 287"/>
                <a:gd name="T59" fmla="*/ 279 h 317"/>
                <a:gd name="T60" fmla="*/ 87 w 287"/>
                <a:gd name="T61" fmla="*/ 242 h 317"/>
                <a:gd name="T62" fmla="*/ 71 w 287"/>
                <a:gd name="T63" fmla="*/ 221 h 317"/>
                <a:gd name="T64" fmla="*/ 46 w 287"/>
                <a:gd name="T65" fmla="*/ 208 h 317"/>
                <a:gd name="T66" fmla="*/ 31 w 287"/>
                <a:gd name="T67" fmla="*/ 213 h 317"/>
                <a:gd name="T68" fmla="*/ 0 w 287"/>
                <a:gd name="T69" fmla="*/ 198 h 317"/>
                <a:gd name="T70" fmla="*/ 27 w 287"/>
                <a:gd name="T71" fmla="*/ 177 h 317"/>
                <a:gd name="T72" fmla="*/ 62 w 287"/>
                <a:gd name="T73" fmla="*/ 165 h 317"/>
                <a:gd name="T74" fmla="*/ 29 w 287"/>
                <a:gd name="T75" fmla="*/ 133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7" h="317">
                  <a:moveTo>
                    <a:pt x="29" y="133"/>
                  </a:moveTo>
                  <a:lnTo>
                    <a:pt x="39" y="121"/>
                  </a:lnTo>
                  <a:lnTo>
                    <a:pt x="56" y="117"/>
                  </a:lnTo>
                  <a:lnTo>
                    <a:pt x="62" y="121"/>
                  </a:lnTo>
                  <a:lnTo>
                    <a:pt x="73" y="115"/>
                  </a:lnTo>
                  <a:lnTo>
                    <a:pt x="93" y="115"/>
                  </a:lnTo>
                  <a:lnTo>
                    <a:pt x="96" y="79"/>
                  </a:lnTo>
                  <a:lnTo>
                    <a:pt x="106" y="67"/>
                  </a:lnTo>
                  <a:lnTo>
                    <a:pt x="106" y="56"/>
                  </a:lnTo>
                  <a:lnTo>
                    <a:pt x="116" y="48"/>
                  </a:lnTo>
                  <a:lnTo>
                    <a:pt x="100" y="33"/>
                  </a:lnTo>
                  <a:lnTo>
                    <a:pt x="110" y="25"/>
                  </a:lnTo>
                  <a:lnTo>
                    <a:pt x="123" y="33"/>
                  </a:lnTo>
                  <a:lnTo>
                    <a:pt x="156" y="0"/>
                  </a:lnTo>
                  <a:lnTo>
                    <a:pt x="175" y="17"/>
                  </a:lnTo>
                  <a:lnTo>
                    <a:pt x="173" y="27"/>
                  </a:lnTo>
                  <a:lnTo>
                    <a:pt x="181" y="33"/>
                  </a:lnTo>
                  <a:lnTo>
                    <a:pt x="173" y="46"/>
                  </a:lnTo>
                  <a:lnTo>
                    <a:pt x="171" y="62"/>
                  </a:lnTo>
                  <a:lnTo>
                    <a:pt x="158" y="62"/>
                  </a:lnTo>
                  <a:lnTo>
                    <a:pt x="154" y="75"/>
                  </a:lnTo>
                  <a:lnTo>
                    <a:pt x="148" y="85"/>
                  </a:lnTo>
                  <a:lnTo>
                    <a:pt x="146" y="96"/>
                  </a:lnTo>
                  <a:lnTo>
                    <a:pt x="156" y="104"/>
                  </a:lnTo>
                  <a:lnTo>
                    <a:pt x="156" y="125"/>
                  </a:lnTo>
                  <a:lnTo>
                    <a:pt x="154" y="133"/>
                  </a:lnTo>
                  <a:lnTo>
                    <a:pt x="160" y="137"/>
                  </a:lnTo>
                  <a:lnTo>
                    <a:pt x="171" y="127"/>
                  </a:lnTo>
                  <a:lnTo>
                    <a:pt x="173" y="115"/>
                  </a:lnTo>
                  <a:lnTo>
                    <a:pt x="185" y="110"/>
                  </a:lnTo>
                  <a:lnTo>
                    <a:pt x="200" y="121"/>
                  </a:lnTo>
                  <a:lnTo>
                    <a:pt x="206" y="125"/>
                  </a:lnTo>
                  <a:lnTo>
                    <a:pt x="218" y="115"/>
                  </a:lnTo>
                  <a:lnTo>
                    <a:pt x="227" y="129"/>
                  </a:lnTo>
                  <a:lnTo>
                    <a:pt x="235" y="129"/>
                  </a:lnTo>
                  <a:lnTo>
                    <a:pt x="241" y="121"/>
                  </a:lnTo>
                  <a:lnTo>
                    <a:pt x="252" y="121"/>
                  </a:lnTo>
                  <a:lnTo>
                    <a:pt x="275" y="137"/>
                  </a:lnTo>
                  <a:lnTo>
                    <a:pt x="287" y="148"/>
                  </a:lnTo>
                  <a:lnTo>
                    <a:pt x="287" y="162"/>
                  </a:lnTo>
                  <a:lnTo>
                    <a:pt x="262" y="183"/>
                  </a:lnTo>
                  <a:lnTo>
                    <a:pt x="254" y="196"/>
                  </a:lnTo>
                  <a:lnTo>
                    <a:pt x="258" y="204"/>
                  </a:lnTo>
                  <a:lnTo>
                    <a:pt x="258" y="213"/>
                  </a:lnTo>
                  <a:lnTo>
                    <a:pt x="256" y="229"/>
                  </a:lnTo>
                  <a:lnTo>
                    <a:pt x="243" y="242"/>
                  </a:lnTo>
                  <a:lnTo>
                    <a:pt x="227" y="238"/>
                  </a:lnTo>
                  <a:lnTo>
                    <a:pt x="231" y="225"/>
                  </a:lnTo>
                  <a:lnTo>
                    <a:pt x="210" y="221"/>
                  </a:lnTo>
                  <a:lnTo>
                    <a:pt x="193" y="210"/>
                  </a:lnTo>
                  <a:lnTo>
                    <a:pt x="175" y="233"/>
                  </a:lnTo>
                  <a:lnTo>
                    <a:pt x="168" y="254"/>
                  </a:lnTo>
                  <a:lnTo>
                    <a:pt x="156" y="256"/>
                  </a:lnTo>
                  <a:lnTo>
                    <a:pt x="143" y="248"/>
                  </a:lnTo>
                  <a:lnTo>
                    <a:pt x="129" y="256"/>
                  </a:lnTo>
                  <a:lnTo>
                    <a:pt x="127" y="281"/>
                  </a:lnTo>
                  <a:lnTo>
                    <a:pt x="112" y="306"/>
                  </a:lnTo>
                  <a:lnTo>
                    <a:pt x="102" y="317"/>
                  </a:lnTo>
                  <a:lnTo>
                    <a:pt x="91" y="302"/>
                  </a:lnTo>
                  <a:lnTo>
                    <a:pt x="85" y="279"/>
                  </a:lnTo>
                  <a:lnTo>
                    <a:pt x="85" y="265"/>
                  </a:lnTo>
                  <a:lnTo>
                    <a:pt x="87" y="242"/>
                  </a:lnTo>
                  <a:lnTo>
                    <a:pt x="73" y="238"/>
                  </a:lnTo>
                  <a:lnTo>
                    <a:pt x="71" y="221"/>
                  </a:lnTo>
                  <a:lnTo>
                    <a:pt x="58" y="221"/>
                  </a:lnTo>
                  <a:lnTo>
                    <a:pt x="46" y="208"/>
                  </a:lnTo>
                  <a:lnTo>
                    <a:pt x="37" y="219"/>
                  </a:lnTo>
                  <a:lnTo>
                    <a:pt x="31" y="213"/>
                  </a:lnTo>
                  <a:lnTo>
                    <a:pt x="16" y="219"/>
                  </a:lnTo>
                  <a:lnTo>
                    <a:pt x="0" y="198"/>
                  </a:lnTo>
                  <a:lnTo>
                    <a:pt x="18" y="177"/>
                  </a:lnTo>
                  <a:lnTo>
                    <a:pt x="27" y="177"/>
                  </a:lnTo>
                  <a:lnTo>
                    <a:pt x="43" y="181"/>
                  </a:lnTo>
                  <a:lnTo>
                    <a:pt x="62" y="165"/>
                  </a:lnTo>
                  <a:lnTo>
                    <a:pt x="29" y="131"/>
                  </a:lnTo>
                  <a:lnTo>
                    <a:pt x="29" y="133"/>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0" name="Freeform 26">
              <a:extLst>
                <a:ext uri="{FF2B5EF4-FFF2-40B4-BE49-F238E27FC236}">
                  <a16:creationId xmlns:a16="http://schemas.microsoft.com/office/drawing/2014/main" id="{81D7DBCD-147A-4941-99BD-ACE46C3B1D12}"/>
                </a:ext>
              </a:extLst>
            </p:cNvPr>
            <p:cNvSpPr>
              <a:spLocks/>
            </p:cNvSpPr>
            <p:nvPr/>
          </p:nvSpPr>
          <p:spPr bwMode="auto">
            <a:xfrm>
              <a:off x="1317" y="3332"/>
              <a:ext cx="264" cy="175"/>
            </a:xfrm>
            <a:custGeom>
              <a:avLst/>
              <a:gdLst>
                <a:gd name="T0" fmla="*/ 12 w 264"/>
                <a:gd name="T1" fmla="*/ 113 h 175"/>
                <a:gd name="T2" fmla="*/ 12 w 264"/>
                <a:gd name="T3" fmla="*/ 100 h 175"/>
                <a:gd name="T4" fmla="*/ 0 w 264"/>
                <a:gd name="T5" fmla="*/ 88 h 175"/>
                <a:gd name="T6" fmla="*/ 2 w 264"/>
                <a:gd name="T7" fmla="*/ 73 h 175"/>
                <a:gd name="T8" fmla="*/ 12 w 264"/>
                <a:gd name="T9" fmla="*/ 65 h 175"/>
                <a:gd name="T10" fmla="*/ 20 w 264"/>
                <a:gd name="T11" fmla="*/ 65 h 175"/>
                <a:gd name="T12" fmla="*/ 29 w 264"/>
                <a:gd name="T13" fmla="*/ 57 h 175"/>
                <a:gd name="T14" fmla="*/ 43 w 264"/>
                <a:gd name="T15" fmla="*/ 54 h 175"/>
                <a:gd name="T16" fmla="*/ 56 w 264"/>
                <a:gd name="T17" fmla="*/ 50 h 175"/>
                <a:gd name="T18" fmla="*/ 72 w 264"/>
                <a:gd name="T19" fmla="*/ 48 h 175"/>
                <a:gd name="T20" fmla="*/ 83 w 264"/>
                <a:gd name="T21" fmla="*/ 38 h 175"/>
                <a:gd name="T22" fmla="*/ 87 w 264"/>
                <a:gd name="T23" fmla="*/ 23 h 175"/>
                <a:gd name="T24" fmla="*/ 95 w 264"/>
                <a:gd name="T25" fmla="*/ 15 h 175"/>
                <a:gd name="T26" fmla="*/ 106 w 264"/>
                <a:gd name="T27" fmla="*/ 25 h 175"/>
                <a:gd name="T28" fmla="*/ 122 w 264"/>
                <a:gd name="T29" fmla="*/ 25 h 175"/>
                <a:gd name="T30" fmla="*/ 122 w 264"/>
                <a:gd name="T31" fmla="*/ 13 h 175"/>
                <a:gd name="T32" fmla="*/ 150 w 264"/>
                <a:gd name="T33" fmla="*/ 13 h 175"/>
                <a:gd name="T34" fmla="*/ 158 w 264"/>
                <a:gd name="T35" fmla="*/ 17 h 175"/>
                <a:gd name="T36" fmla="*/ 162 w 264"/>
                <a:gd name="T37" fmla="*/ 9 h 175"/>
                <a:gd name="T38" fmla="*/ 172 w 264"/>
                <a:gd name="T39" fmla="*/ 11 h 175"/>
                <a:gd name="T40" fmla="*/ 187 w 264"/>
                <a:gd name="T41" fmla="*/ 0 h 175"/>
                <a:gd name="T42" fmla="*/ 197 w 264"/>
                <a:gd name="T43" fmla="*/ 2 h 175"/>
                <a:gd name="T44" fmla="*/ 208 w 264"/>
                <a:gd name="T45" fmla="*/ 19 h 175"/>
                <a:gd name="T46" fmla="*/ 227 w 264"/>
                <a:gd name="T47" fmla="*/ 19 h 175"/>
                <a:gd name="T48" fmla="*/ 231 w 264"/>
                <a:gd name="T49" fmla="*/ 25 h 175"/>
                <a:gd name="T50" fmla="*/ 231 w 264"/>
                <a:gd name="T51" fmla="*/ 23 h 175"/>
                <a:gd name="T52" fmla="*/ 264 w 264"/>
                <a:gd name="T53" fmla="*/ 57 h 175"/>
                <a:gd name="T54" fmla="*/ 245 w 264"/>
                <a:gd name="T55" fmla="*/ 73 h 175"/>
                <a:gd name="T56" fmla="*/ 229 w 264"/>
                <a:gd name="T57" fmla="*/ 69 h 175"/>
                <a:gd name="T58" fmla="*/ 220 w 264"/>
                <a:gd name="T59" fmla="*/ 69 h 175"/>
                <a:gd name="T60" fmla="*/ 202 w 264"/>
                <a:gd name="T61" fmla="*/ 90 h 175"/>
                <a:gd name="T62" fmla="*/ 181 w 264"/>
                <a:gd name="T63" fmla="*/ 77 h 175"/>
                <a:gd name="T64" fmla="*/ 175 w 264"/>
                <a:gd name="T65" fmla="*/ 88 h 175"/>
                <a:gd name="T66" fmla="*/ 156 w 264"/>
                <a:gd name="T67" fmla="*/ 88 h 175"/>
                <a:gd name="T68" fmla="*/ 158 w 264"/>
                <a:gd name="T69" fmla="*/ 100 h 175"/>
                <a:gd name="T70" fmla="*/ 147 w 264"/>
                <a:gd name="T71" fmla="*/ 111 h 175"/>
                <a:gd name="T72" fmla="*/ 156 w 264"/>
                <a:gd name="T73" fmla="*/ 123 h 175"/>
                <a:gd name="T74" fmla="*/ 135 w 264"/>
                <a:gd name="T75" fmla="*/ 138 h 175"/>
                <a:gd name="T76" fmla="*/ 135 w 264"/>
                <a:gd name="T77" fmla="*/ 155 h 175"/>
                <a:gd name="T78" fmla="*/ 112 w 264"/>
                <a:gd name="T79" fmla="*/ 173 h 175"/>
                <a:gd name="T80" fmla="*/ 118 w 264"/>
                <a:gd name="T81" fmla="*/ 175 h 175"/>
                <a:gd name="T82" fmla="*/ 108 w 264"/>
                <a:gd name="T83" fmla="*/ 171 h 175"/>
                <a:gd name="T84" fmla="*/ 108 w 264"/>
                <a:gd name="T85" fmla="*/ 159 h 175"/>
                <a:gd name="T86" fmla="*/ 95 w 264"/>
                <a:gd name="T87" fmla="*/ 157 h 175"/>
                <a:gd name="T88" fmla="*/ 91 w 264"/>
                <a:gd name="T89" fmla="*/ 165 h 175"/>
                <a:gd name="T90" fmla="*/ 79 w 264"/>
                <a:gd name="T91" fmla="*/ 163 h 175"/>
                <a:gd name="T92" fmla="*/ 68 w 264"/>
                <a:gd name="T93" fmla="*/ 169 h 175"/>
                <a:gd name="T94" fmla="*/ 56 w 264"/>
                <a:gd name="T95" fmla="*/ 169 h 175"/>
                <a:gd name="T96" fmla="*/ 56 w 264"/>
                <a:gd name="T97" fmla="*/ 161 h 175"/>
                <a:gd name="T98" fmla="*/ 45 w 264"/>
                <a:gd name="T99" fmla="*/ 150 h 175"/>
                <a:gd name="T100" fmla="*/ 45 w 264"/>
                <a:gd name="T101" fmla="*/ 136 h 175"/>
                <a:gd name="T102" fmla="*/ 35 w 264"/>
                <a:gd name="T103" fmla="*/ 127 h 175"/>
                <a:gd name="T104" fmla="*/ 35 w 264"/>
                <a:gd name="T105" fmla="*/ 117 h 175"/>
                <a:gd name="T106" fmla="*/ 20 w 264"/>
                <a:gd name="T107" fmla="*/ 117 h 175"/>
                <a:gd name="T108" fmla="*/ 12 w 264"/>
                <a:gd name="T109" fmla="*/ 11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4" h="175">
                  <a:moveTo>
                    <a:pt x="12" y="113"/>
                  </a:moveTo>
                  <a:lnTo>
                    <a:pt x="12" y="100"/>
                  </a:lnTo>
                  <a:lnTo>
                    <a:pt x="0" y="88"/>
                  </a:lnTo>
                  <a:lnTo>
                    <a:pt x="2" y="73"/>
                  </a:lnTo>
                  <a:lnTo>
                    <a:pt x="12" y="65"/>
                  </a:lnTo>
                  <a:lnTo>
                    <a:pt x="20" y="65"/>
                  </a:lnTo>
                  <a:lnTo>
                    <a:pt x="29" y="57"/>
                  </a:lnTo>
                  <a:lnTo>
                    <a:pt x="43" y="54"/>
                  </a:lnTo>
                  <a:lnTo>
                    <a:pt x="56" y="50"/>
                  </a:lnTo>
                  <a:lnTo>
                    <a:pt x="72" y="48"/>
                  </a:lnTo>
                  <a:lnTo>
                    <a:pt x="83" y="38"/>
                  </a:lnTo>
                  <a:lnTo>
                    <a:pt x="87" y="23"/>
                  </a:lnTo>
                  <a:lnTo>
                    <a:pt x="95" y="15"/>
                  </a:lnTo>
                  <a:lnTo>
                    <a:pt x="106" y="25"/>
                  </a:lnTo>
                  <a:lnTo>
                    <a:pt x="122" y="25"/>
                  </a:lnTo>
                  <a:lnTo>
                    <a:pt x="122" y="13"/>
                  </a:lnTo>
                  <a:lnTo>
                    <a:pt x="150" y="13"/>
                  </a:lnTo>
                  <a:lnTo>
                    <a:pt x="158" y="17"/>
                  </a:lnTo>
                  <a:lnTo>
                    <a:pt x="162" y="9"/>
                  </a:lnTo>
                  <a:lnTo>
                    <a:pt x="172" y="11"/>
                  </a:lnTo>
                  <a:lnTo>
                    <a:pt x="187" y="0"/>
                  </a:lnTo>
                  <a:lnTo>
                    <a:pt x="197" y="2"/>
                  </a:lnTo>
                  <a:lnTo>
                    <a:pt x="208" y="19"/>
                  </a:lnTo>
                  <a:lnTo>
                    <a:pt x="227" y="19"/>
                  </a:lnTo>
                  <a:lnTo>
                    <a:pt x="231" y="25"/>
                  </a:lnTo>
                  <a:lnTo>
                    <a:pt x="231" y="23"/>
                  </a:lnTo>
                  <a:lnTo>
                    <a:pt x="264" y="57"/>
                  </a:lnTo>
                  <a:lnTo>
                    <a:pt x="245" y="73"/>
                  </a:lnTo>
                  <a:lnTo>
                    <a:pt x="229" y="69"/>
                  </a:lnTo>
                  <a:lnTo>
                    <a:pt x="220" y="69"/>
                  </a:lnTo>
                  <a:lnTo>
                    <a:pt x="202" y="90"/>
                  </a:lnTo>
                  <a:lnTo>
                    <a:pt x="181" y="77"/>
                  </a:lnTo>
                  <a:lnTo>
                    <a:pt x="175" y="88"/>
                  </a:lnTo>
                  <a:lnTo>
                    <a:pt x="156" y="88"/>
                  </a:lnTo>
                  <a:lnTo>
                    <a:pt x="158" y="100"/>
                  </a:lnTo>
                  <a:lnTo>
                    <a:pt x="147" y="111"/>
                  </a:lnTo>
                  <a:lnTo>
                    <a:pt x="156" y="123"/>
                  </a:lnTo>
                  <a:lnTo>
                    <a:pt x="135" y="138"/>
                  </a:lnTo>
                  <a:lnTo>
                    <a:pt x="135" y="155"/>
                  </a:lnTo>
                  <a:lnTo>
                    <a:pt x="112" y="173"/>
                  </a:lnTo>
                  <a:lnTo>
                    <a:pt x="118" y="175"/>
                  </a:lnTo>
                  <a:lnTo>
                    <a:pt x="108" y="171"/>
                  </a:lnTo>
                  <a:lnTo>
                    <a:pt x="108" y="159"/>
                  </a:lnTo>
                  <a:lnTo>
                    <a:pt x="95" y="157"/>
                  </a:lnTo>
                  <a:lnTo>
                    <a:pt x="91" y="165"/>
                  </a:lnTo>
                  <a:lnTo>
                    <a:pt x="79" y="163"/>
                  </a:lnTo>
                  <a:lnTo>
                    <a:pt x="68" y="169"/>
                  </a:lnTo>
                  <a:lnTo>
                    <a:pt x="56" y="169"/>
                  </a:lnTo>
                  <a:lnTo>
                    <a:pt x="56" y="161"/>
                  </a:lnTo>
                  <a:lnTo>
                    <a:pt x="45" y="150"/>
                  </a:lnTo>
                  <a:lnTo>
                    <a:pt x="45" y="136"/>
                  </a:lnTo>
                  <a:lnTo>
                    <a:pt x="35" y="127"/>
                  </a:lnTo>
                  <a:lnTo>
                    <a:pt x="35" y="117"/>
                  </a:lnTo>
                  <a:lnTo>
                    <a:pt x="20" y="117"/>
                  </a:lnTo>
                  <a:lnTo>
                    <a:pt x="12" y="113"/>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1" name="Freeform 27">
              <a:extLst>
                <a:ext uri="{FF2B5EF4-FFF2-40B4-BE49-F238E27FC236}">
                  <a16:creationId xmlns:a16="http://schemas.microsoft.com/office/drawing/2014/main" id="{BC15A032-7AC4-A64D-90E7-3DFFA3A8EA2A}"/>
                </a:ext>
              </a:extLst>
            </p:cNvPr>
            <p:cNvSpPr>
              <a:spLocks/>
            </p:cNvSpPr>
            <p:nvPr/>
          </p:nvSpPr>
          <p:spPr bwMode="auto">
            <a:xfrm>
              <a:off x="1248" y="3478"/>
              <a:ext cx="148" cy="156"/>
            </a:xfrm>
            <a:custGeom>
              <a:avLst/>
              <a:gdLst>
                <a:gd name="T0" fmla="*/ 0 w 71"/>
                <a:gd name="T1" fmla="*/ 37 h 75"/>
                <a:gd name="T2" fmla="*/ 0 w 71"/>
                <a:gd name="T3" fmla="*/ 36 h 75"/>
                <a:gd name="T4" fmla="*/ 8 w 71"/>
                <a:gd name="T5" fmla="*/ 37 h 75"/>
                <a:gd name="T6" fmla="*/ 8 w 71"/>
                <a:gd name="T7" fmla="*/ 27 h 75"/>
                <a:gd name="T8" fmla="*/ 5 w 71"/>
                <a:gd name="T9" fmla="*/ 22 h 75"/>
                <a:gd name="T10" fmla="*/ 7 w 71"/>
                <a:gd name="T11" fmla="*/ 12 h 75"/>
                <a:gd name="T12" fmla="*/ 6 w 71"/>
                <a:gd name="T13" fmla="*/ 6 h 75"/>
                <a:gd name="T14" fmla="*/ 12 w 71"/>
                <a:gd name="T15" fmla="*/ 0 h 75"/>
                <a:gd name="T16" fmla="*/ 16 w 71"/>
                <a:gd name="T17" fmla="*/ 0 h 75"/>
                <a:gd name="T18" fmla="*/ 18 w 71"/>
                <a:gd name="T19" fmla="*/ 5 h 75"/>
                <a:gd name="T20" fmla="*/ 22 w 71"/>
                <a:gd name="T21" fmla="*/ 5 h 75"/>
                <a:gd name="T22" fmla="*/ 27 w 71"/>
                <a:gd name="T23" fmla="*/ 9 h 75"/>
                <a:gd name="T24" fmla="*/ 34 w 71"/>
                <a:gd name="T25" fmla="*/ 10 h 75"/>
                <a:gd name="T26" fmla="*/ 39 w 71"/>
                <a:gd name="T27" fmla="*/ 14 h 75"/>
                <a:gd name="T28" fmla="*/ 39 w 71"/>
                <a:gd name="T29" fmla="*/ 22 h 75"/>
                <a:gd name="T30" fmla="*/ 45 w 71"/>
                <a:gd name="T31" fmla="*/ 28 h 75"/>
                <a:gd name="T32" fmla="*/ 49 w 71"/>
                <a:gd name="T33" fmla="*/ 27 h 75"/>
                <a:gd name="T34" fmla="*/ 56 w 71"/>
                <a:gd name="T35" fmla="*/ 28 h 75"/>
                <a:gd name="T36" fmla="*/ 62 w 71"/>
                <a:gd name="T37" fmla="*/ 34 h 75"/>
                <a:gd name="T38" fmla="*/ 69 w 71"/>
                <a:gd name="T39" fmla="*/ 36 h 75"/>
                <a:gd name="T40" fmla="*/ 71 w 71"/>
                <a:gd name="T41" fmla="*/ 43 h 75"/>
                <a:gd name="T42" fmla="*/ 69 w 71"/>
                <a:gd name="T43" fmla="*/ 49 h 75"/>
                <a:gd name="T44" fmla="*/ 67 w 71"/>
                <a:gd name="T45" fmla="*/ 55 h 75"/>
                <a:gd name="T46" fmla="*/ 71 w 71"/>
                <a:gd name="T47" fmla="*/ 58 h 75"/>
                <a:gd name="T48" fmla="*/ 68 w 71"/>
                <a:gd name="T49" fmla="*/ 64 h 75"/>
                <a:gd name="T50" fmla="*/ 59 w 71"/>
                <a:gd name="T51" fmla="*/ 75 h 75"/>
                <a:gd name="T52" fmla="*/ 55 w 71"/>
                <a:gd name="T53" fmla="*/ 71 h 75"/>
                <a:gd name="T54" fmla="*/ 52 w 71"/>
                <a:gd name="T55" fmla="*/ 72 h 75"/>
                <a:gd name="T56" fmla="*/ 46 w 71"/>
                <a:gd name="T57" fmla="*/ 73 h 75"/>
                <a:gd name="T58" fmla="*/ 28 w 71"/>
                <a:gd name="T59" fmla="*/ 62 h 75"/>
                <a:gd name="T60" fmla="*/ 24 w 71"/>
                <a:gd name="T61" fmla="*/ 56 h 75"/>
                <a:gd name="T62" fmla="*/ 17 w 71"/>
                <a:gd name="T63" fmla="*/ 56 h 75"/>
                <a:gd name="T64" fmla="*/ 6 w 71"/>
                <a:gd name="T65" fmla="*/ 49 h 75"/>
                <a:gd name="T66" fmla="*/ 6 w 71"/>
                <a:gd name="T67" fmla="*/ 44 h 75"/>
                <a:gd name="T68" fmla="*/ 3 w 71"/>
                <a:gd name="T69" fmla="*/ 42 h 75"/>
                <a:gd name="T70" fmla="*/ 0 w 71"/>
                <a:gd name="T71"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1" h="75">
                  <a:moveTo>
                    <a:pt x="0" y="37"/>
                  </a:moveTo>
                  <a:cubicBezTo>
                    <a:pt x="0" y="36"/>
                    <a:pt x="0" y="36"/>
                    <a:pt x="0" y="36"/>
                  </a:cubicBezTo>
                  <a:cubicBezTo>
                    <a:pt x="8" y="37"/>
                    <a:pt x="8" y="37"/>
                    <a:pt x="8" y="37"/>
                  </a:cubicBezTo>
                  <a:cubicBezTo>
                    <a:pt x="8" y="27"/>
                    <a:pt x="8" y="27"/>
                    <a:pt x="8" y="27"/>
                  </a:cubicBezTo>
                  <a:cubicBezTo>
                    <a:pt x="5" y="22"/>
                    <a:pt x="5" y="22"/>
                    <a:pt x="5" y="22"/>
                  </a:cubicBezTo>
                  <a:cubicBezTo>
                    <a:pt x="7" y="12"/>
                    <a:pt x="7" y="12"/>
                    <a:pt x="7" y="12"/>
                  </a:cubicBezTo>
                  <a:cubicBezTo>
                    <a:pt x="6" y="6"/>
                    <a:pt x="6" y="6"/>
                    <a:pt x="6" y="6"/>
                  </a:cubicBezTo>
                  <a:cubicBezTo>
                    <a:pt x="12" y="0"/>
                    <a:pt x="12" y="0"/>
                    <a:pt x="12" y="0"/>
                  </a:cubicBezTo>
                  <a:cubicBezTo>
                    <a:pt x="16" y="0"/>
                    <a:pt x="16" y="0"/>
                    <a:pt x="16" y="0"/>
                  </a:cubicBezTo>
                  <a:cubicBezTo>
                    <a:pt x="18" y="5"/>
                    <a:pt x="18" y="5"/>
                    <a:pt x="18" y="5"/>
                  </a:cubicBezTo>
                  <a:cubicBezTo>
                    <a:pt x="22" y="5"/>
                    <a:pt x="22" y="5"/>
                    <a:pt x="22" y="5"/>
                  </a:cubicBezTo>
                  <a:cubicBezTo>
                    <a:pt x="27" y="9"/>
                    <a:pt x="27" y="9"/>
                    <a:pt x="27" y="9"/>
                  </a:cubicBezTo>
                  <a:cubicBezTo>
                    <a:pt x="34" y="10"/>
                    <a:pt x="34" y="10"/>
                    <a:pt x="34" y="10"/>
                  </a:cubicBezTo>
                  <a:cubicBezTo>
                    <a:pt x="39" y="14"/>
                    <a:pt x="39" y="14"/>
                    <a:pt x="39" y="14"/>
                  </a:cubicBezTo>
                  <a:cubicBezTo>
                    <a:pt x="39" y="22"/>
                    <a:pt x="39" y="22"/>
                    <a:pt x="39" y="22"/>
                  </a:cubicBezTo>
                  <a:cubicBezTo>
                    <a:pt x="45" y="28"/>
                    <a:pt x="45" y="28"/>
                    <a:pt x="45" y="28"/>
                  </a:cubicBezTo>
                  <a:cubicBezTo>
                    <a:pt x="49" y="27"/>
                    <a:pt x="49" y="27"/>
                    <a:pt x="49" y="27"/>
                  </a:cubicBezTo>
                  <a:cubicBezTo>
                    <a:pt x="56" y="28"/>
                    <a:pt x="56" y="28"/>
                    <a:pt x="56" y="28"/>
                  </a:cubicBezTo>
                  <a:cubicBezTo>
                    <a:pt x="62" y="34"/>
                    <a:pt x="62" y="34"/>
                    <a:pt x="62" y="34"/>
                  </a:cubicBezTo>
                  <a:cubicBezTo>
                    <a:pt x="69" y="36"/>
                    <a:pt x="69" y="36"/>
                    <a:pt x="69" y="36"/>
                  </a:cubicBezTo>
                  <a:cubicBezTo>
                    <a:pt x="69" y="36"/>
                    <a:pt x="71" y="42"/>
                    <a:pt x="71" y="43"/>
                  </a:cubicBezTo>
                  <a:cubicBezTo>
                    <a:pt x="71" y="43"/>
                    <a:pt x="69" y="49"/>
                    <a:pt x="69" y="49"/>
                  </a:cubicBezTo>
                  <a:cubicBezTo>
                    <a:pt x="67" y="55"/>
                    <a:pt x="67" y="55"/>
                    <a:pt x="67" y="55"/>
                  </a:cubicBezTo>
                  <a:cubicBezTo>
                    <a:pt x="71" y="58"/>
                    <a:pt x="71" y="58"/>
                    <a:pt x="71" y="58"/>
                  </a:cubicBezTo>
                  <a:cubicBezTo>
                    <a:pt x="68" y="64"/>
                    <a:pt x="68" y="64"/>
                    <a:pt x="68" y="64"/>
                  </a:cubicBezTo>
                  <a:cubicBezTo>
                    <a:pt x="59" y="75"/>
                    <a:pt x="59" y="75"/>
                    <a:pt x="59" y="75"/>
                  </a:cubicBezTo>
                  <a:cubicBezTo>
                    <a:pt x="55" y="71"/>
                    <a:pt x="55" y="71"/>
                    <a:pt x="55" y="71"/>
                  </a:cubicBezTo>
                  <a:cubicBezTo>
                    <a:pt x="52" y="72"/>
                    <a:pt x="52" y="72"/>
                    <a:pt x="52" y="72"/>
                  </a:cubicBezTo>
                  <a:cubicBezTo>
                    <a:pt x="46" y="73"/>
                    <a:pt x="46" y="73"/>
                    <a:pt x="46" y="73"/>
                  </a:cubicBezTo>
                  <a:cubicBezTo>
                    <a:pt x="28" y="62"/>
                    <a:pt x="28" y="62"/>
                    <a:pt x="28" y="62"/>
                  </a:cubicBezTo>
                  <a:cubicBezTo>
                    <a:pt x="24" y="56"/>
                    <a:pt x="24" y="56"/>
                    <a:pt x="24" y="56"/>
                  </a:cubicBezTo>
                  <a:cubicBezTo>
                    <a:pt x="17" y="56"/>
                    <a:pt x="17" y="56"/>
                    <a:pt x="17" y="56"/>
                  </a:cubicBezTo>
                  <a:cubicBezTo>
                    <a:pt x="6" y="49"/>
                    <a:pt x="6" y="49"/>
                    <a:pt x="6" y="49"/>
                  </a:cubicBezTo>
                  <a:cubicBezTo>
                    <a:pt x="6" y="44"/>
                    <a:pt x="6" y="44"/>
                    <a:pt x="6" y="44"/>
                  </a:cubicBezTo>
                  <a:cubicBezTo>
                    <a:pt x="3" y="42"/>
                    <a:pt x="3" y="42"/>
                    <a:pt x="3" y="42"/>
                  </a:cubicBezTo>
                  <a:lnTo>
                    <a:pt x="0" y="37"/>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2" name="Freeform 28">
              <a:extLst>
                <a:ext uri="{FF2B5EF4-FFF2-40B4-BE49-F238E27FC236}">
                  <a16:creationId xmlns:a16="http://schemas.microsoft.com/office/drawing/2014/main" id="{AB98525E-63BD-334B-BC28-72B05074B427}"/>
                </a:ext>
              </a:extLst>
            </p:cNvPr>
            <p:cNvSpPr>
              <a:spLocks/>
            </p:cNvSpPr>
            <p:nvPr/>
          </p:nvSpPr>
          <p:spPr bwMode="auto">
            <a:xfrm>
              <a:off x="1467" y="3662"/>
              <a:ext cx="352" cy="341"/>
            </a:xfrm>
            <a:custGeom>
              <a:avLst/>
              <a:gdLst>
                <a:gd name="T0" fmla="*/ 150 w 169"/>
                <a:gd name="T1" fmla="*/ 121 h 164"/>
                <a:gd name="T2" fmla="*/ 165 w 169"/>
                <a:gd name="T3" fmla="*/ 144 h 164"/>
                <a:gd name="T4" fmla="*/ 154 w 169"/>
                <a:gd name="T5" fmla="*/ 163 h 164"/>
                <a:gd name="T6" fmla="*/ 135 w 169"/>
                <a:gd name="T7" fmla="*/ 151 h 164"/>
                <a:gd name="T8" fmla="*/ 117 w 169"/>
                <a:gd name="T9" fmla="*/ 145 h 164"/>
                <a:gd name="T10" fmla="*/ 108 w 169"/>
                <a:gd name="T11" fmla="*/ 130 h 164"/>
                <a:gd name="T12" fmla="*/ 92 w 169"/>
                <a:gd name="T13" fmla="*/ 132 h 164"/>
                <a:gd name="T14" fmla="*/ 74 w 169"/>
                <a:gd name="T15" fmla="*/ 120 h 164"/>
                <a:gd name="T16" fmla="*/ 53 w 169"/>
                <a:gd name="T17" fmla="*/ 108 h 164"/>
                <a:gd name="T18" fmla="*/ 40 w 169"/>
                <a:gd name="T19" fmla="*/ 110 h 164"/>
                <a:gd name="T20" fmla="*/ 38 w 169"/>
                <a:gd name="T21" fmla="*/ 86 h 164"/>
                <a:gd name="T22" fmla="*/ 24 w 169"/>
                <a:gd name="T23" fmla="*/ 66 h 164"/>
                <a:gd name="T24" fmla="*/ 7 w 169"/>
                <a:gd name="T25" fmla="*/ 61 h 164"/>
                <a:gd name="T26" fmla="*/ 0 w 169"/>
                <a:gd name="T27" fmla="*/ 50 h 164"/>
                <a:gd name="T28" fmla="*/ 0 w 169"/>
                <a:gd name="T29" fmla="*/ 46 h 164"/>
                <a:gd name="T30" fmla="*/ 14 w 169"/>
                <a:gd name="T31" fmla="*/ 46 h 164"/>
                <a:gd name="T32" fmla="*/ 27 w 169"/>
                <a:gd name="T33" fmla="*/ 36 h 164"/>
                <a:gd name="T34" fmla="*/ 37 w 169"/>
                <a:gd name="T35" fmla="*/ 31 h 164"/>
                <a:gd name="T36" fmla="*/ 55 w 169"/>
                <a:gd name="T37" fmla="*/ 11 h 164"/>
                <a:gd name="T38" fmla="*/ 59 w 169"/>
                <a:gd name="T39" fmla="*/ 0 h 164"/>
                <a:gd name="T40" fmla="*/ 69 w 169"/>
                <a:gd name="T41" fmla="*/ 5 h 164"/>
                <a:gd name="T42" fmla="*/ 71 w 169"/>
                <a:gd name="T43" fmla="*/ 14 h 164"/>
                <a:gd name="T44" fmla="*/ 75 w 169"/>
                <a:gd name="T45" fmla="*/ 29 h 164"/>
                <a:gd name="T46" fmla="*/ 72 w 169"/>
                <a:gd name="T47" fmla="*/ 36 h 164"/>
                <a:gd name="T48" fmla="*/ 84 w 169"/>
                <a:gd name="T49" fmla="*/ 51 h 164"/>
                <a:gd name="T50" fmla="*/ 86 w 169"/>
                <a:gd name="T51" fmla="*/ 66 h 164"/>
                <a:gd name="T52" fmla="*/ 83 w 169"/>
                <a:gd name="T53" fmla="*/ 77 h 164"/>
                <a:gd name="T54" fmla="*/ 92 w 169"/>
                <a:gd name="T55" fmla="*/ 78 h 164"/>
                <a:gd name="T56" fmla="*/ 98 w 169"/>
                <a:gd name="T57" fmla="*/ 84 h 164"/>
                <a:gd name="T58" fmla="*/ 90 w 169"/>
                <a:gd name="T59" fmla="*/ 91 h 164"/>
                <a:gd name="T60" fmla="*/ 92 w 169"/>
                <a:gd name="T61" fmla="*/ 98 h 164"/>
                <a:gd name="T62" fmla="*/ 94 w 169"/>
                <a:gd name="T63" fmla="*/ 106 h 164"/>
                <a:gd name="T64" fmla="*/ 104 w 169"/>
                <a:gd name="T65" fmla="*/ 112 h 164"/>
                <a:gd name="T66" fmla="*/ 119 w 169"/>
                <a:gd name="T67" fmla="*/ 116 h 164"/>
                <a:gd name="T68" fmla="*/ 130 w 169"/>
                <a:gd name="T69" fmla="*/ 104 h 164"/>
                <a:gd name="T70" fmla="*/ 139 w 169"/>
                <a:gd name="T71" fmla="*/ 107 h 164"/>
                <a:gd name="T72" fmla="*/ 152 w 169"/>
                <a:gd name="T73" fmla="*/ 107 h 164"/>
                <a:gd name="T74" fmla="*/ 151 w 169"/>
                <a:gd name="T75" fmla="*/ 117 h 164"/>
                <a:gd name="T76" fmla="*/ 151 w 169"/>
                <a:gd name="T77" fmla="*/ 12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9" h="164">
                  <a:moveTo>
                    <a:pt x="151" y="121"/>
                  </a:moveTo>
                  <a:cubicBezTo>
                    <a:pt x="151" y="121"/>
                    <a:pt x="151" y="121"/>
                    <a:pt x="150" y="121"/>
                  </a:cubicBezTo>
                  <a:cubicBezTo>
                    <a:pt x="147" y="123"/>
                    <a:pt x="155" y="130"/>
                    <a:pt x="157" y="134"/>
                  </a:cubicBezTo>
                  <a:cubicBezTo>
                    <a:pt x="159" y="137"/>
                    <a:pt x="161" y="140"/>
                    <a:pt x="165" y="144"/>
                  </a:cubicBezTo>
                  <a:cubicBezTo>
                    <a:pt x="169" y="148"/>
                    <a:pt x="167" y="151"/>
                    <a:pt x="164" y="155"/>
                  </a:cubicBezTo>
                  <a:cubicBezTo>
                    <a:pt x="162" y="160"/>
                    <a:pt x="161" y="164"/>
                    <a:pt x="154" y="163"/>
                  </a:cubicBezTo>
                  <a:cubicBezTo>
                    <a:pt x="147" y="162"/>
                    <a:pt x="139" y="159"/>
                    <a:pt x="139" y="156"/>
                  </a:cubicBezTo>
                  <a:cubicBezTo>
                    <a:pt x="139" y="154"/>
                    <a:pt x="137" y="151"/>
                    <a:pt x="135" y="151"/>
                  </a:cubicBezTo>
                  <a:cubicBezTo>
                    <a:pt x="134" y="151"/>
                    <a:pt x="132" y="155"/>
                    <a:pt x="129" y="155"/>
                  </a:cubicBezTo>
                  <a:cubicBezTo>
                    <a:pt x="127" y="155"/>
                    <a:pt x="119" y="148"/>
                    <a:pt x="117" y="145"/>
                  </a:cubicBezTo>
                  <a:cubicBezTo>
                    <a:pt x="115" y="142"/>
                    <a:pt x="113" y="141"/>
                    <a:pt x="115" y="136"/>
                  </a:cubicBezTo>
                  <a:cubicBezTo>
                    <a:pt x="117" y="132"/>
                    <a:pt x="111" y="134"/>
                    <a:pt x="108" y="130"/>
                  </a:cubicBezTo>
                  <a:cubicBezTo>
                    <a:pt x="105" y="127"/>
                    <a:pt x="103" y="127"/>
                    <a:pt x="102" y="129"/>
                  </a:cubicBezTo>
                  <a:cubicBezTo>
                    <a:pt x="101" y="132"/>
                    <a:pt x="92" y="135"/>
                    <a:pt x="92" y="132"/>
                  </a:cubicBezTo>
                  <a:cubicBezTo>
                    <a:pt x="91" y="129"/>
                    <a:pt x="90" y="124"/>
                    <a:pt x="88" y="121"/>
                  </a:cubicBezTo>
                  <a:cubicBezTo>
                    <a:pt x="85" y="117"/>
                    <a:pt x="79" y="116"/>
                    <a:pt x="74" y="120"/>
                  </a:cubicBezTo>
                  <a:cubicBezTo>
                    <a:pt x="69" y="123"/>
                    <a:pt x="60" y="126"/>
                    <a:pt x="60" y="123"/>
                  </a:cubicBezTo>
                  <a:cubicBezTo>
                    <a:pt x="59" y="119"/>
                    <a:pt x="53" y="112"/>
                    <a:pt x="53" y="108"/>
                  </a:cubicBezTo>
                  <a:cubicBezTo>
                    <a:pt x="52" y="104"/>
                    <a:pt x="47" y="104"/>
                    <a:pt x="46" y="109"/>
                  </a:cubicBezTo>
                  <a:cubicBezTo>
                    <a:pt x="46" y="114"/>
                    <a:pt x="38" y="116"/>
                    <a:pt x="40" y="110"/>
                  </a:cubicBezTo>
                  <a:cubicBezTo>
                    <a:pt x="42" y="104"/>
                    <a:pt x="43" y="102"/>
                    <a:pt x="42" y="100"/>
                  </a:cubicBezTo>
                  <a:cubicBezTo>
                    <a:pt x="41" y="97"/>
                    <a:pt x="39" y="91"/>
                    <a:pt x="38" y="86"/>
                  </a:cubicBezTo>
                  <a:cubicBezTo>
                    <a:pt x="38" y="80"/>
                    <a:pt x="35" y="80"/>
                    <a:pt x="28" y="76"/>
                  </a:cubicBezTo>
                  <a:cubicBezTo>
                    <a:pt x="20" y="71"/>
                    <a:pt x="24" y="70"/>
                    <a:pt x="24" y="66"/>
                  </a:cubicBezTo>
                  <a:cubicBezTo>
                    <a:pt x="24" y="62"/>
                    <a:pt x="19" y="61"/>
                    <a:pt x="15" y="62"/>
                  </a:cubicBezTo>
                  <a:cubicBezTo>
                    <a:pt x="12" y="63"/>
                    <a:pt x="7" y="64"/>
                    <a:pt x="7" y="61"/>
                  </a:cubicBezTo>
                  <a:cubicBezTo>
                    <a:pt x="6" y="59"/>
                    <a:pt x="7" y="57"/>
                    <a:pt x="3" y="52"/>
                  </a:cubicBezTo>
                  <a:cubicBezTo>
                    <a:pt x="2" y="51"/>
                    <a:pt x="1" y="50"/>
                    <a:pt x="0" y="50"/>
                  </a:cubicBezTo>
                  <a:cubicBezTo>
                    <a:pt x="0" y="50"/>
                    <a:pt x="0" y="50"/>
                    <a:pt x="0" y="50"/>
                  </a:cubicBezTo>
                  <a:cubicBezTo>
                    <a:pt x="0" y="46"/>
                    <a:pt x="0" y="46"/>
                    <a:pt x="0" y="46"/>
                  </a:cubicBezTo>
                  <a:cubicBezTo>
                    <a:pt x="0" y="46"/>
                    <a:pt x="0" y="46"/>
                    <a:pt x="0" y="46"/>
                  </a:cubicBezTo>
                  <a:cubicBezTo>
                    <a:pt x="14" y="46"/>
                    <a:pt x="14" y="46"/>
                    <a:pt x="14" y="46"/>
                  </a:cubicBezTo>
                  <a:cubicBezTo>
                    <a:pt x="19" y="38"/>
                    <a:pt x="19" y="38"/>
                    <a:pt x="19" y="38"/>
                  </a:cubicBezTo>
                  <a:cubicBezTo>
                    <a:pt x="27" y="36"/>
                    <a:pt x="27" y="36"/>
                    <a:pt x="27" y="36"/>
                  </a:cubicBezTo>
                  <a:cubicBezTo>
                    <a:pt x="29" y="33"/>
                    <a:pt x="29" y="33"/>
                    <a:pt x="29" y="33"/>
                  </a:cubicBezTo>
                  <a:cubicBezTo>
                    <a:pt x="37" y="31"/>
                    <a:pt x="37" y="31"/>
                    <a:pt x="37" y="31"/>
                  </a:cubicBezTo>
                  <a:cubicBezTo>
                    <a:pt x="43" y="21"/>
                    <a:pt x="43" y="21"/>
                    <a:pt x="43" y="21"/>
                  </a:cubicBezTo>
                  <a:cubicBezTo>
                    <a:pt x="55" y="11"/>
                    <a:pt x="55" y="11"/>
                    <a:pt x="55" y="11"/>
                  </a:cubicBezTo>
                  <a:cubicBezTo>
                    <a:pt x="58" y="6"/>
                    <a:pt x="58" y="6"/>
                    <a:pt x="58" y="6"/>
                  </a:cubicBezTo>
                  <a:cubicBezTo>
                    <a:pt x="59" y="0"/>
                    <a:pt x="59" y="0"/>
                    <a:pt x="59" y="0"/>
                  </a:cubicBezTo>
                  <a:cubicBezTo>
                    <a:pt x="66" y="0"/>
                    <a:pt x="66" y="0"/>
                    <a:pt x="66" y="0"/>
                  </a:cubicBezTo>
                  <a:cubicBezTo>
                    <a:pt x="69" y="5"/>
                    <a:pt x="69" y="5"/>
                    <a:pt x="69" y="5"/>
                  </a:cubicBezTo>
                  <a:cubicBezTo>
                    <a:pt x="66" y="10"/>
                    <a:pt x="66" y="10"/>
                    <a:pt x="66" y="10"/>
                  </a:cubicBezTo>
                  <a:cubicBezTo>
                    <a:pt x="71" y="14"/>
                    <a:pt x="71" y="14"/>
                    <a:pt x="71" y="14"/>
                  </a:cubicBezTo>
                  <a:cubicBezTo>
                    <a:pt x="72" y="25"/>
                    <a:pt x="72" y="25"/>
                    <a:pt x="72" y="25"/>
                  </a:cubicBezTo>
                  <a:cubicBezTo>
                    <a:pt x="75" y="29"/>
                    <a:pt x="75" y="29"/>
                    <a:pt x="75" y="29"/>
                  </a:cubicBezTo>
                  <a:cubicBezTo>
                    <a:pt x="72" y="32"/>
                    <a:pt x="72" y="32"/>
                    <a:pt x="72" y="32"/>
                  </a:cubicBezTo>
                  <a:cubicBezTo>
                    <a:pt x="72" y="36"/>
                    <a:pt x="72" y="36"/>
                    <a:pt x="72" y="36"/>
                  </a:cubicBezTo>
                  <a:cubicBezTo>
                    <a:pt x="80" y="43"/>
                    <a:pt x="80" y="43"/>
                    <a:pt x="80" y="43"/>
                  </a:cubicBezTo>
                  <a:cubicBezTo>
                    <a:pt x="84" y="51"/>
                    <a:pt x="84" y="51"/>
                    <a:pt x="84" y="51"/>
                  </a:cubicBezTo>
                  <a:cubicBezTo>
                    <a:pt x="83" y="60"/>
                    <a:pt x="83" y="60"/>
                    <a:pt x="83" y="60"/>
                  </a:cubicBezTo>
                  <a:cubicBezTo>
                    <a:pt x="86" y="66"/>
                    <a:pt x="86" y="66"/>
                    <a:pt x="86" y="66"/>
                  </a:cubicBezTo>
                  <a:cubicBezTo>
                    <a:pt x="83" y="72"/>
                    <a:pt x="83" y="72"/>
                    <a:pt x="83" y="72"/>
                  </a:cubicBezTo>
                  <a:cubicBezTo>
                    <a:pt x="83" y="77"/>
                    <a:pt x="83" y="77"/>
                    <a:pt x="83" y="77"/>
                  </a:cubicBezTo>
                  <a:cubicBezTo>
                    <a:pt x="88" y="80"/>
                    <a:pt x="88" y="80"/>
                    <a:pt x="88" y="80"/>
                  </a:cubicBezTo>
                  <a:cubicBezTo>
                    <a:pt x="92" y="78"/>
                    <a:pt x="92" y="78"/>
                    <a:pt x="92" y="78"/>
                  </a:cubicBezTo>
                  <a:cubicBezTo>
                    <a:pt x="98" y="78"/>
                    <a:pt x="98" y="78"/>
                    <a:pt x="98" y="78"/>
                  </a:cubicBezTo>
                  <a:cubicBezTo>
                    <a:pt x="98" y="84"/>
                    <a:pt x="98" y="84"/>
                    <a:pt x="98" y="84"/>
                  </a:cubicBezTo>
                  <a:cubicBezTo>
                    <a:pt x="91" y="87"/>
                    <a:pt x="91" y="87"/>
                    <a:pt x="91" y="87"/>
                  </a:cubicBezTo>
                  <a:cubicBezTo>
                    <a:pt x="90" y="91"/>
                    <a:pt x="90" y="91"/>
                    <a:pt x="90" y="91"/>
                  </a:cubicBezTo>
                  <a:cubicBezTo>
                    <a:pt x="90" y="91"/>
                    <a:pt x="97" y="92"/>
                    <a:pt x="96" y="93"/>
                  </a:cubicBezTo>
                  <a:cubicBezTo>
                    <a:pt x="96" y="94"/>
                    <a:pt x="92" y="98"/>
                    <a:pt x="92" y="98"/>
                  </a:cubicBezTo>
                  <a:cubicBezTo>
                    <a:pt x="92" y="104"/>
                    <a:pt x="92" y="104"/>
                    <a:pt x="92" y="104"/>
                  </a:cubicBezTo>
                  <a:cubicBezTo>
                    <a:pt x="94" y="106"/>
                    <a:pt x="94" y="106"/>
                    <a:pt x="94" y="106"/>
                  </a:cubicBezTo>
                  <a:cubicBezTo>
                    <a:pt x="96" y="108"/>
                    <a:pt x="96" y="108"/>
                    <a:pt x="96" y="108"/>
                  </a:cubicBezTo>
                  <a:cubicBezTo>
                    <a:pt x="104" y="112"/>
                    <a:pt x="104" y="112"/>
                    <a:pt x="104" y="112"/>
                  </a:cubicBezTo>
                  <a:cubicBezTo>
                    <a:pt x="109" y="108"/>
                    <a:pt x="109" y="108"/>
                    <a:pt x="109" y="108"/>
                  </a:cubicBezTo>
                  <a:cubicBezTo>
                    <a:pt x="119" y="116"/>
                    <a:pt x="119" y="116"/>
                    <a:pt x="119" y="116"/>
                  </a:cubicBezTo>
                  <a:cubicBezTo>
                    <a:pt x="129" y="104"/>
                    <a:pt x="129" y="104"/>
                    <a:pt x="129" y="104"/>
                  </a:cubicBezTo>
                  <a:cubicBezTo>
                    <a:pt x="130" y="104"/>
                    <a:pt x="130" y="104"/>
                    <a:pt x="130" y="104"/>
                  </a:cubicBezTo>
                  <a:cubicBezTo>
                    <a:pt x="129" y="105"/>
                    <a:pt x="129" y="105"/>
                    <a:pt x="129" y="105"/>
                  </a:cubicBezTo>
                  <a:cubicBezTo>
                    <a:pt x="139" y="107"/>
                    <a:pt x="139" y="107"/>
                    <a:pt x="139" y="107"/>
                  </a:cubicBezTo>
                  <a:cubicBezTo>
                    <a:pt x="145" y="105"/>
                    <a:pt x="145" y="105"/>
                    <a:pt x="145" y="105"/>
                  </a:cubicBezTo>
                  <a:cubicBezTo>
                    <a:pt x="152" y="107"/>
                    <a:pt x="152" y="107"/>
                    <a:pt x="152" y="107"/>
                  </a:cubicBezTo>
                  <a:cubicBezTo>
                    <a:pt x="154" y="111"/>
                    <a:pt x="154" y="111"/>
                    <a:pt x="154" y="111"/>
                  </a:cubicBezTo>
                  <a:cubicBezTo>
                    <a:pt x="151" y="117"/>
                    <a:pt x="151" y="117"/>
                    <a:pt x="151" y="117"/>
                  </a:cubicBezTo>
                  <a:cubicBezTo>
                    <a:pt x="148" y="119"/>
                    <a:pt x="148" y="119"/>
                    <a:pt x="148" y="119"/>
                  </a:cubicBezTo>
                  <a:lnTo>
                    <a:pt x="151" y="121"/>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3" name="Freeform 29">
              <a:extLst>
                <a:ext uri="{FF2B5EF4-FFF2-40B4-BE49-F238E27FC236}">
                  <a16:creationId xmlns:a16="http://schemas.microsoft.com/office/drawing/2014/main" id="{63BA126A-FED8-854C-AADC-F22B87F09041}"/>
                </a:ext>
              </a:extLst>
            </p:cNvPr>
            <p:cNvSpPr>
              <a:spLocks/>
            </p:cNvSpPr>
            <p:nvPr/>
          </p:nvSpPr>
          <p:spPr bwMode="auto">
            <a:xfrm>
              <a:off x="1198" y="3555"/>
              <a:ext cx="269" cy="271"/>
            </a:xfrm>
            <a:custGeom>
              <a:avLst/>
              <a:gdLst>
                <a:gd name="T0" fmla="*/ 129 w 129"/>
                <a:gd name="T1" fmla="*/ 101 h 130"/>
                <a:gd name="T2" fmla="*/ 119 w 129"/>
                <a:gd name="T3" fmla="*/ 105 h 130"/>
                <a:gd name="T4" fmla="*/ 102 w 129"/>
                <a:gd name="T5" fmla="*/ 105 h 130"/>
                <a:gd name="T6" fmla="*/ 95 w 129"/>
                <a:gd name="T7" fmla="*/ 105 h 130"/>
                <a:gd name="T8" fmla="*/ 83 w 129"/>
                <a:gd name="T9" fmla="*/ 107 h 130"/>
                <a:gd name="T10" fmla="*/ 73 w 129"/>
                <a:gd name="T11" fmla="*/ 121 h 130"/>
                <a:gd name="T12" fmla="*/ 58 w 129"/>
                <a:gd name="T13" fmla="*/ 119 h 130"/>
                <a:gd name="T14" fmla="*/ 58 w 129"/>
                <a:gd name="T15" fmla="*/ 100 h 130"/>
                <a:gd name="T16" fmla="*/ 50 w 129"/>
                <a:gd name="T17" fmla="*/ 102 h 130"/>
                <a:gd name="T18" fmla="*/ 49 w 129"/>
                <a:gd name="T19" fmla="*/ 92 h 130"/>
                <a:gd name="T20" fmla="*/ 46 w 129"/>
                <a:gd name="T21" fmla="*/ 89 h 130"/>
                <a:gd name="T22" fmla="*/ 45 w 129"/>
                <a:gd name="T23" fmla="*/ 84 h 130"/>
                <a:gd name="T24" fmla="*/ 40 w 129"/>
                <a:gd name="T25" fmla="*/ 83 h 130"/>
                <a:gd name="T26" fmla="*/ 37 w 129"/>
                <a:gd name="T27" fmla="*/ 81 h 130"/>
                <a:gd name="T28" fmla="*/ 37 w 129"/>
                <a:gd name="T29" fmla="*/ 75 h 130"/>
                <a:gd name="T30" fmla="*/ 32 w 129"/>
                <a:gd name="T31" fmla="*/ 73 h 130"/>
                <a:gd name="T32" fmla="*/ 28 w 129"/>
                <a:gd name="T33" fmla="*/ 75 h 130"/>
                <a:gd name="T34" fmla="*/ 24 w 129"/>
                <a:gd name="T35" fmla="*/ 70 h 130"/>
                <a:gd name="T36" fmla="*/ 29 w 129"/>
                <a:gd name="T37" fmla="*/ 64 h 130"/>
                <a:gd name="T38" fmla="*/ 30 w 129"/>
                <a:gd name="T39" fmla="*/ 56 h 130"/>
                <a:gd name="T40" fmla="*/ 19 w 129"/>
                <a:gd name="T41" fmla="*/ 46 h 130"/>
                <a:gd name="T42" fmla="*/ 15 w 129"/>
                <a:gd name="T43" fmla="*/ 48 h 130"/>
                <a:gd name="T44" fmla="*/ 14 w 129"/>
                <a:gd name="T45" fmla="*/ 44 h 130"/>
                <a:gd name="T46" fmla="*/ 8 w 129"/>
                <a:gd name="T47" fmla="*/ 41 h 130"/>
                <a:gd name="T48" fmla="*/ 2 w 129"/>
                <a:gd name="T49" fmla="*/ 40 h 130"/>
                <a:gd name="T50" fmla="*/ 0 w 129"/>
                <a:gd name="T51" fmla="*/ 26 h 130"/>
                <a:gd name="T52" fmla="*/ 0 w 129"/>
                <a:gd name="T53" fmla="*/ 26 h 130"/>
                <a:gd name="T54" fmla="*/ 3 w 129"/>
                <a:gd name="T55" fmla="*/ 23 h 130"/>
                <a:gd name="T56" fmla="*/ 0 w 129"/>
                <a:gd name="T57" fmla="*/ 17 h 130"/>
                <a:gd name="T58" fmla="*/ 7 w 129"/>
                <a:gd name="T59" fmla="*/ 15 h 130"/>
                <a:gd name="T60" fmla="*/ 22 w 129"/>
                <a:gd name="T61" fmla="*/ 4 h 130"/>
                <a:gd name="T62" fmla="*/ 24 w 129"/>
                <a:gd name="T63" fmla="*/ 0 h 130"/>
                <a:gd name="T64" fmla="*/ 27 w 129"/>
                <a:gd name="T65" fmla="*/ 5 h 130"/>
                <a:gd name="T66" fmla="*/ 30 w 129"/>
                <a:gd name="T67" fmla="*/ 7 h 130"/>
                <a:gd name="T68" fmla="*/ 30 w 129"/>
                <a:gd name="T69" fmla="*/ 12 h 130"/>
                <a:gd name="T70" fmla="*/ 41 w 129"/>
                <a:gd name="T71" fmla="*/ 19 h 130"/>
                <a:gd name="T72" fmla="*/ 48 w 129"/>
                <a:gd name="T73" fmla="*/ 19 h 130"/>
                <a:gd name="T74" fmla="*/ 52 w 129"/>
                <a:gd name="T75" fmla="*/ 25 h 130"/>
                <a:gd name="T76" fmla="*/ 70 w 129"/>
                <a:gd name="T77" fmla="*/ 36 h 130"/>
                <a:gd name="T78" fmla="*/ 76 w 129"/>
                <a:gd name="T79" fmla="*/ 35 h 130"/>
                <a:gd name="T80" fmla="*/ 79 w 129"/>
                <a:gd name="T81" fmla="*/ 34 h 130"/>
                <a:gd name="T82" fmla="*/ 83 w 129"/>
                <a:gd name="T83" fmla="*/ 38 h 130"/>
                <a:gd name="T84" fmla="*/ 90 w 129"/>
                <a:gd name="T85" fmla="*/ 49 h 130"/>
                <a:gd name="T86" fmla="*/ 102 w 129"/>
                <a:gd name="T87" fmla="*/ 49 h 130"/>
                <a:gd name="T88" fmla="*/ 108 w 129"/>
                <a:gd name="T89" fmla="*/ 56 h 130"/>
                <a:gd name="T90" fmla="*/ 110 w 129"/>
                <a:gd name="T91" fmla="*/ 65 h 130"/>
                <a:gd name="T92" fmla="*/ 115 w 129"/>
                <a:gd name="T93" fmla="*/ 67 h 130"/>
                <a:gd name="T94" fmla="*/ 119 w 129"/>
                <a:gd name="T95" fmla="*/ 76 h 130"/>
                <a:gd name="T96" fmla="*/ 124 w 129"/>
                <a:gd name="T97" fmla="*/ 82 h 130"/>
                <a:gd name="T98" fmla="*/ 123 w 129"/>
                <a:gd name="T99" fmla="*/ 87 h 130"/>
                <a:gd name="T100" fmla="*/ 129 w 129"/>
                <a:gd name="T101" fmla="*/ 97 h 130"/>
                <a:gd name="T102" fmla="*/ 129 w 129"/>
                <a:gd name="T103" fmla="*/ 10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130">
                  <a:moveTo>
                    <a:pt x="129" y="101"/>
                  </a:moveTo>
                  <a:cubicBezTo>
                    <a:pt x="126" y="100"/>
                    <a:pt x="122" y="103"/>
                    <a:pt x="119" y="105"/>
                  </a:cubicBezTo>
                  <a:cubicBezTo>
                    <a:pt x="114" y="107"/>
                    <a:pt x="103" y="107"/>
                    <a:pt x="102" y="105"/>
                  </a:cubicBezTo>
                  <a:cubicBezTo>
                    <a:pt x="101" y="103"/>
                    <a:pt x="97" y="101"/>
                    <a:pt x="95" y="105"/>
                  </a:cubicBezTo>
                  <a:cubicBezTo>
                    <a:pt x="93" y="110"/>
                    <a:pt x="90" y="108"/>
                    <a:pt x="83" y="107"/>
                  </a:cubicBezTo>
                  <a:cubicBezTo>
                    <a:pt x="76" y="105"/>
                    <a:pt x="74" y="112"/>
                    <a:pt x="73" y="121"/>
                  </a:cubicBezTo>
                  <a:cubicBezTo>
                    <a:pt x="71" y="130"/>
                    <a:pt x="58" y="123"/>
                    <a:pt x="58" y="119"/>
                  </a:cubicBezTo>
                  <a:cubicBezTo>
                    <a:pt x="59" y="115"/>
                    <a:pt x="59" y="106"/>
                    <a:pt x="58" y="100"/>
                  </a:cubicBezTo>
                  <a:cubicBezTo>
                    <a:pt x="57" y="96"/>
                    <a:pt x="54" y="99"/>
                    <a:pt x="50" y="102"/>
                  </a:cubicBezTo>
                  <a:cubicBezTo>
                    <a:pt x="49" y="92"/>
                    <a:pt x="49" y="92"/>
                    <a:pt x="49" y="92"/>
                  </a:cubicBezTo>
                  <a:cubicBezTo>
                    <a:pt x="46" y="89"/>
                    <a:pt x="46" y="89"/>
                    <a:pt x="46" y="89"/>
                  </a:cubicBezTo>
                  <a:cubicBezTo>
                    <a:pt x="45" y="84"/>
                    <a:pt x="45" y="84"/>
                    <a:pt x="45" y="84"/>
                  </a:cubicBezTo>
                  <a:cubicBezTo>
                    <a:pt x="40" y="83"/>
                    <a:pt x="40" y="83"/>
                    <a:pt x="40" y="83"/>
                  </a:cubicBezTo>
                  <a:cubicBezTo>
                    <a:pt x="37" y="81"/>
                    <a:pt x="37" y="81"/>
                    <a:pt x="37" y="81"/>
                  </a:cubicBezTo>
                  <a:cubicBezTo>
                    <a:pt x="37" y="75"/>
                    <a:pt x="37" y="75"/>
                    <a:pt x="37" y="75"/>
                  </a:cubicBezTo>
                  <a:cubicBezTo>
                    <a:pt x="32" y="73"/>
                    <a:pt x="32" y="73"/>
                    <a:pt x="32" y="73"/>
                  </a:cubicBezTo>
                  <a:cubicBezTo>
                    <a:pt x="28" y="75"/>
                    <a:pt x="28" y="75"/>
                    <a:pt x="28" y="75"/>
                  </a:cubicBezTo>
                  <a:cubicBezTo>
                    <a:pt x="24" y="70"/>
                    <a:pt x="24" y="70"/>
                    <a:pt x="24" y="70"/>
                  </a:cubicBezTo>
                  <a:cubicBezTo>
                    <a:pt x="29" y="64"/>
                    <a:pt x="29" y="64"/>
                    <a:pt x="29" y="64"/>
                  </a:cubicBezTo>
                  <a:cubicBezTo>
                    <a:pt x="30" y="56"/>
                    <a:pt x="30" y="56"/>
                    <a:pt x="30" y="56"/>
                  </a:cubicBezTo>
                  <a:cubicBezTo>
                    <a:pt x="19" y="46"/>
                    <a:pt x="19" y="46"/>
                    <a:pt x="19" y="46"/>
                  </a:cubicBezTo>
                  <a:cubicBezTo>
                    <a:pt x="15" y="48"/>
                    <a:pt x="15" y="48"/>
                    <a:pt x="15" y="48"/>
                  </a:cubicBezTo>
                  <a:cubicBezTo>
                    <a:pt x="14" y="44"/>
                    <a:pt x="14" y="44"/>
                    <a:pt x="14" y="44"/>
                  </a:cubicBezTo>
                  <a:cubicBezTo>
                    <a:pt x="14" y="44"/>
                    <a:pt x="11" y="43"/>
                    <a:pt x="8" y="41"/>
                  </a:cubicBezTo>
                  <a:cubicBezTo>
                    <a:pt x="6" y="39"/>
                    <a:pt x="2" y="40"/>
                    <a:pt x="2" y="40"/>
                  </a:cubicBezTo>
                  <a:cubicBezTo>
                    <a:pt x="0" y="26"/>
                    <a:pt x="0" y="26"/>
                    <a:pt x="0" y="26"/>
                  </a:cubicBezTo>
                  <a:cubicBezTo>
                    <a:pt x="0" y="26"/>
                    <a:pt x="0" y="26"/>
                    <a:pt x="0" y="26"/>
                  </a:cubicBezTo>
                  <a:cubicBezTo>
                    <a:pt x="3" y="23"/>
                    <a:pt x="3" y="23"/>
                    <a:pt x="3" y="23"/>
                  </a:cubicBezTo>
                  <a:cubicBezTo>
                    <a:pt x="0" y="17"/>
                    <a:pt x="0" y="17"/>
                    <a:pt x="0" y="17"/>
                  </a:cubicBezTo>
                  <a:cubicBezTo>
                    <a:pt x="7" y="15"/>
                    <a:pt x="7" y="15"/>
                    <a:pt x="7" y="15"/>
                  </a:cubicBezTo>
                  <a:cubicBezTo>
                    <a:pt x="22" y="4"/>
                    <a:pt x="22" y="4"/>
                    <a:pt x="22" y="4"/>
                  </a:cubicBezTo>
                  <a:cubicBezTo>
                    <a:pt x="24" y="0"/>
                    <a:pt x="24" y="0"/>
                    <a:pt x="24" y="0"/>
                  </a:cubicBezTo>
                  <a:cubicBezTo>
                    <a:pt x="27" y="5"/>
                    <a:pt x="27" y="5"/>
                    <a:pt x="27" y="5"/>
                  </a:cubicBezTo>
                  <a:cubicBezTo>
                    <a:pt x="30" y="7"/>
                    <a:pt x="30" y="7"/>
                    <a:pt x="30" y="7"/>
                  </a:cubicBezTo>
                  <a:cubicBezTo>
                    <a:pt x="30" y="12"/>
                    <a:pt x="30" y="12"/>
                    <a:pt x="30" y="12"/>
                  </a:cubicBezTo>
                  <a:cubicBezTo>
                    <a:pt x="41" y="19"/>
                    <a:pt x="41" y="19"/>
                    <a:pt x="41" y="19"/>
                  </a:cubicBezTo>
                  <a:cubicBezTo>
                    <a:pt x="48" y="19"/>
                    <a:pt x="48" y="19"/>
                    <a:pt x="48" y="19"/>
                  </a:cubicBezTo>
                  <a:cubicBezTo>
                    <a:pt x="52" y="25"/>
                    <a:pt x="52" y="25"/>
                    <a:pt x="52" y="25"/>
                  </a:cubicBezTo>
                  <a:cubicBezTo>
                    <a:pt x="70" y="36"/>
                    <a:pt x="70" y="36"/>
                    <a:pt x="70" y="36"/>
                  </a:cubicBezTo>
                  <a:cubicBezTo>
                    <a:pt x="76" y="35"/>
                    <a:pt x="76" y="35"/>
                    <a:pt x="76" y="35"/>
                  </a:cubicBezTo>
                  <a:cubicBezTo>
                    <a:pt x="79" y="34"/>
                    <a:pt x="79" y="34"/>
                    <a:pt x="79" y="34"/>
                  </a:cubicBezTo>
                  <a:cubicBezTo>
                    <a:pt x="83" y="38"/>
                    <a:pt x="83" y="38"/>
                    <a:pt x="83" y="38"/>
                  </a:cubicBezTo>
                  <a:cubicBezTo>
                    <a:pt x="90" y="49"/>
                    <a:pt x="90" y="49"/>
                    <a:pt x="90" y="49"/>
                  </a:cubicBezTo>
                  <a:cubicBezTo>
                    <a:pt x="102" y="49"/>
                    <a:pt x="102" y="49"/>
                    <a:pt x="102" y="49"/>
                  </a:cubicBezTo>
                  <a:cubicBezTo>
                    <a:pt x="108" y="56"/>
                    <a:pt x="108" y="56"/>
                    <a:pt x="108" y="56"/>
                  </a:cubicBezTo>
                  <a:cubicBezTo>
                    <a:pt x="110" y="65"/>
                    <a:pt x="110" y="65"/>
                    <a:pt x="110" y="65"/>
                  </a:cubicBezTo>
                  <a:cubicBezTo>
                    <a:pt x="115" y="67"/>
                    <a:pt x="115" y="67"/>
                    <a:pt x="115" y="67"/>
                  </a:cubicBezTo>
                  <a:cubicBezTo>
                    <a:pt x="119" y="76"/>
                    <a:pt x="119" y="76"/>
                    <a:pt x="119" y="76"/>
                  </a:cubicBezTo>
                  <a:cubicBezTo>
                    <a:pt x="124" y="82"/>
                    <a:pt x="124" y="82"/>
                    <a:pt x="124" y="82"/>
                  </a:cubicBezTo>
                  <a:cubicBezTo>
                    <a:pt x="123" y="87"/>
                    <a:pt x="123" y="87"/>
                    <a:pt x="123" y="87"/>
                  </a:cubicBezTo>
                  <a:cubicBezTo>
                    <a:pt x="129" y="97"/>
                    <a:pt x="129" y="97"/>
                    <a:pt x="129" y="97"/>
                  </a:cubicBezTo>
                  <a:lnTo>
                    <a:pt x="129" y="101"/>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4" name="Freeform 30">
              <a:extLst>
                <a:ext uri="{FF2B5EF4-FFF2-40B4-BE49-F238E27FC236}">
                  <a16:creationId xmlns:a16="http://schemas.microsoft.com/office/drawing/2014/main" id="{47A8E96D-842E-8540-A883-894C869E4579}"/>
                </a:ext>
              </a:extLst>
            </p:cNvPr>
            <p:cNvSpPr>
              <a:spLocks/>
            </p:cNvSpPr>
            <p:nvPr/>
          </p:nvSpPr>
          <p:spPr bwMode="auto">
            <a:xfrm>
              <a:off x="1417" y="3614"/>
              <a:ext cx="173" cy="143"/>
            </a:xfrm>
            <a:custGeom>
              <a:avLst/>
              <a:gdLst>
                <a:gd name="T0" fmla="*/ 0 w 83"/>
                <a:gd name="T1" fmla="*/ 24 h 69"/>
                <a:gd name="T2" fmla="*/ 8 w 83"/>
                <a:gd name="T3" fmla="*/ 22 h 69"/>
                <a:gd name="T4" fmla="*/ 7 w 83"/>
                <a:gd name="T5" fmla="*/ 17 h 69"/>
                <a:gd name="T6" fmla="*/ 4 w 83"/>
                <a:gd name="T7" fmla="*/ 11 h 69"/>
                <a:gd name="T8" fmla="*/ 7 w 83"/>
                <a:gd name="T9" fmla="*/ 5 h 69"/>
                <a:gd name="T10" fmla="*/ 13 w 83"/>
                <a:gd name="T11" fmla="*/ 4 h 69"/>
                <a:gd name="T12" fmla="*/ 20 w 83"/>
                <a:gd name="T13" fmla="*/ 0 h 69"/>
                <a:gd name="T14" fmla="*/ 24 w 83"/>
                <a:gd name="T15" fmla="*/ 6 h 69"/>
                <a:gd name="T16" fmla="*/ 30 w 83"/>
                <a:gd name="T17" fmla="*/ 3 h 69"/>
                <a:gd name="T18" fmla="*/ 36 w 83"/>
                <a:gd name="T19" fmla="*/ 6 h 69"/>
                <a:gd name="T20" fmla="*/ 41 w 83"/>
                <a:gd name="T21" fmla="*/ 14 h 69"/>
                <a:gd name="T22" fmla="*/ 50 w 83"/>
                <a:gd name="T23" fmla="*/ 8 h 69"/>
                <a:gd name="T24" fmla="*/ 55 w 83"/>
                <a:gd name="T25" fmla="*/ 0 h 69"/>
                <a:gd name="T26" fmla="*/ 64 w 83"/>
                <a:gd name="T27" fmla="*/ 9 h 69"/>
                <a:gd name="T28" fmla="*/ 70 w 83"/>
                <a:gd name="T29" fmla="*/ 4 h 69"/>
                <a:gd name="T30" fmla="*/ 83 w 83"/>
                <a:gd name="T31" fmla="*/ 12 h 69"/>
                <a:gd name="T32" fmla="*/ 81 w 83"/>
                <a:gd name="T33" fmla="*/ 18 h 69"/>
                <a:gd name="T34" fmla="*/ 83 w 83"/>
                <a:gd name="T35" fmla="*/ 23 h 69"/>
                <a:gd name="T36" fmla="*/ 83 w 83"/>
                <a:gd name="T37" fmla="*/ 23 h 69"/>
                <a:gd name="T38" fmla="*/ 82 w 83"/>
                <a:gd name="T39" fmla="*/ 29 h 69"/>
                <a:gd name="T40" fmla="*/ 79 w 83"/>
                <a:gd name="T41" fmla="*/ 34 h 69"/>
                <a:gd name="T42" fmla="*/ 67 w 83"/>
                <a:gd name="T43" fmla="*/ 44 h 69"/>
                <a:gd name="T44" fmla="*/ 61 w 83"/>
                <a:gd name="T45" fmla="*/ 54 h 69"/>
                <a:gd name="T46" fmla="*/ 53 w 83"/>
                <a:gd name="T47" fmla="*/ 56 h 69"/>
                <a:gd name="T48" fmla="*/ 51 w 83"/>
                <a:gd name="T49" fmla="*/ 59 h 69"/>
                <a:gd name="T50" fmla="*/ 43 w 83"/>
                <a:gd name="T51" fmla="*/ 61 h 69"/>
                <a:gd name="T52" fmla="*/ 38 w 83"/>
                <a:gd name="T53" fmla="*/ 69 h 69"/>
                <a:gd name="T54" fmla="*/ 24 w 83"/>
                <a:gd name="T55" fmla="*/ 69 h 69"/>
                <a:gd name="T56" fmla="*/ 24 w 83"/>
                <a:gd name="T57" fmla="*/ 69 h 69"/>
                <a:gd name="T58" fmla="*/ 18 w 83"/>
                <a:gd name="T59" fmla="*/ 59 h 69"/>
                <a:gd name="T60" fmla="*/ 19 w 83"/>
                <a:gd name="T61" fmla="*/ 54 h 69"/>
                <a:gd name="T62" fmla="*/ 14 w 83"/>
                <a:gd name="T63" fmla="*/ 48 h 69"/>
                <a:gd name="T64" fmla="*/ 10 w 83"/>
                <a:gd name="T65" fmla="*/ 39 h 69"/>
                <a:gd name="T66" fmla="*/ 5 w 83"/>
                <a:gd name="T67" fmla="*/ 37 h 69"/>
                <a:gd name="T68" fmla="*/ 3 w 83"/>
                <a:gd name="T69" fmla="*/ 28 h 69"/>
                <a:gd name="T70" fmla="*/ 0 w 83"/>
                <a:gd name="T71"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 h="69">
                  <a:moveTo>
                    <a:pt x="0" y="24"/>
                  </a:moveTo>
                  <a:cubicBezTo>
                    <a:pt x="8" y="22"/>
                    <a:pt x="8" y="22"/>
                    <a:pt x="8" y="22"/>
                  </a:cubicBezTo>
                  <a:cubicBezTo>
                    <a:pt x="7" y="17"/>
                    <a:pt x="7" y="17"/>
                    <a:pt x="7" y="17"/>
                  </a:cubicBezTo>
                  <a:cubicBezTo>
                    <a:pt x="7" y="17"/>
                    <a:pt x="4" y="12"/>
                    <a:pt x="4" y="11"/>
                  </a:cubicBezTo>
                  <a:cubicBezTo>
                    <a:pt x="4" y="10"/>
                    <a:pt x="7" y="5"/>
                    <a:pt x="7" y="5"/>
                  </a:cubicBezTo>
                  <a:cubicBezTo>
                    <a:pt x="13" y="4"/>
                    <a:pt x="13" y="4"/>
                    <a:pt x="13" y="4"/>
                  </a:cubicBezTo>
                  <a:cubicBezTo>
                    <a:pt x="20" y="0"/>
                    <a:pt x="20" y="0"/>
                    <a:pt x="20" y="0"/>
                  </a:cubicBezTo>
                  <a:cubicBezTo>
                    <a:pt x="24" y="6"/>
                    <a:pt x="24" y="6"/>
                    <a:pt x="24" y="6"/>
                  </a:cubicBezTo>
                  <a:cubicBezTo>
                    <a:pt x="30" y="3"/>
                    <a:pt x="30" y="3"/>
                    <a:pt x="30" y="3"/>
                  </a:cubicBezTo>
                  <a:cubicBezTo>
                    <a:pt x="36" y="6"/>
                    <a:pt x="36" y="6"/>
                    <a:pt x="36" y="6"/>
                  </a:cubicBezTo>
                  <a:cubicBezTo>
                    <a:pt x="41" y="14"/>
                    <a:pt x="41" y="14"/>
                    <a:pt x="41" y="14"/>
                  </a:cubicBezTo>
                  <a:cubicBezTo>
                    <a:pt x="50" y="8"/>
                    <a:pt x="50" y="8"/>
                    <a:pt x="50" y="8"/>
                  </a:cubicBezTo>
                  <a:cubicBezTo>
                    <a:pt x="55" y="0"/>
                    <a:pt x="55" y="0"/>
                    <a:pt x="55" y="0"/>
                  </a:cubicBezTo>
                  <a:cubicBezTo>
                    <a:pt x="64" y="9"/>
                    <a:pt x="64" y="9"/>
                    <a:pt x="64" y="9"/>
                  </a:cubicBezTo>
                  <a:cubicBezTo>
                    <a:pt x="70" y="4"/>
                    <a:pt x="70" y="4"/>
                    <a:pt x="70" y="4"/>
                  </a:cubicBezTo>
                  <a:cubicBezTo>
                    <a:pt x="83" y="12"/>
                    <a:pt x="83" y="12"/>
                    <a:pt x="83" y="12"/>
                  </a:cubicBezTo>
                  <a:cubicBezTo>
                    <a:pt x="81" y="18"/>
                    <a:pt x="81" y="18"/>
                    <a:pt x="81" y="18"/>
                  </a:cubicBezTo>
                  <a:cubicBezTo>
                    <a:pt x="83" y="23"/>
                    <a:pt x="83" y="23"/>
                    <a:pt x="83" y="23"/>
                  </a:cubicBezTo>
                  <a:cubicBezTo>
                    <a:pt x="83" y="23"/>
                    <a:pt x="83" y="23"/>
                    <a:pt x="83" y="23"/>
                  </a:cubicBezTo>
                  <a:cubicBezTo>
                    <a:pt x="82" y="29"/>
                    <a:pt x="82" y="29"/>
                    <a:pt x="82" y="29"/>
                  </a:cubicBezTo>
                  <a:cubicBezTo>
                    <a:pt x="79" y="34"/>
                    <a:pt x="79" y="34"/>
                    <a:pt x="79" y="34"/>
                  </a:cubicBezTo>
                  <a:cubicBezTo>
                    <a:pt x="67" y="44"/>
                    <a:pt x="67" y="44"/>
                    <a:pt x="67" y="44"/>
                  </a:cubicBezTo>
                  <a:cubicBezTo>
                    <a:pt x="61" y="54"/>
                    <a:pt x="61" y="54"/>
                    <a:pt x="61" y="54"/>
                  </a:cubicBezTo>
                  <a:cubicBezTo>
                    <a:pt x="53" y="56"/>
                    <a:pt x="53" y="56"/>
                    <a:pt x="53" y="56"/>
                  </a:cubicBezTo>
                  <a:cubicBezTo>
                    <a:pt x="51" y="59"/>
                    <a:pt x="51" y="59"/>
                    <a:pt x="51" y="59"/>
                  </a:cubicBezTo>
                  <a:cubicBezTo>
                    <a:pt x="43" y="61"/>
                    <a:pt x="43" y="61"/>
                    <a:pt x="43" y="61"/>
                  </a:cubicBezTo>
                  <a:cubicBezTo>
                    <a:pt x="38" y="69"/>
                    <a:pt x="38" y="69"/>
                    <a:pt x="38" y="69"/>
                  </a:cubicBezTo>
                  <a:cubicBezTo>
                    <a:pt x="24" y="69"/>
                    <a:pt x="24" y="69"/>
                    <a:pt x="24" y="69"/>
                  </a:cubicBezTo>
                  <a:cubicBezTo>
                    <a:pt x="24" y="69"/>
                    <a:pt x="24" y="69"/>
                    <a:pt x="24" y="69"/>
                  </a:cubicBezTo>
                  <a:cubicBezTo>
                    <a:pt x="18" y="59"/>
                    <a:pt x="18" y="59"/>
                    <a:pt x="18" y="59"/>
                  </a:cubicBezTo>
                  <a:cubicBezTo>
                    <a:pt x="19" y="54"/>
                    <a:pt x="19" y="54"/>
                    <a:pt x="19" y="54"/>
                  </a:cubicBezTo>
                  <a:cubicBezTo>
                    <a:pt x="14" y="48"/>
                    <a:pt x="14" y="48"/>
                    <a:pt x="14" y="48"/>
                  </a:cubicBezTo>
                  <a:cubicBezTo>
                    <a:pt x="10" y="39"/>
                    <a:pt x="10" y="39"/>
                    <a:pt x="10" y="39"/>
                  </a:cubicBezTo>
                  <a:cubicBezTo>
                    <a:pt x="5" y="37"/>
                    <a:pt x="5" y="37"/>
                    <a:pt x="5" y="37"/>
                  </a:cubicBezTo>
                  <a:cubicBezTo>
                    <a:pt x="3" y="28"/>
                    <a:pt x="3" y="28"/>
                    <a:pt x="3" y="28"/>
                  </a:cubicBezTo>
                  <a:lnTo>
                    <a:pt x="0" y="24"/>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5" name="Freeform 31">
              <a:extLst>
                <a:ext uri="{FF2B5EF4-FFF2-40B4-BE49-F238E27FC236}">
                  <a16:creationId xmlns:a16="http://schemas.microsoft.com/office/drawing/2014/main" id="{9FB98149-8FF2-B344-AF7C-8443158FA450}"/>
                </a:ext>
              </a:extLst>
            </p:cNvPr>
            <p:cNvSpPr>
              <a:spLocks/>
            </p:cNvSpPr>
            <p:nvPr/>
          </p:nvSpPr>
          <p:spPr bwMode="auto">
            <a:xfrm>
              <a:off x="1371" y="3532"/>
              <a:ext cx="160" cy="132"/>
            </a:xfrm>
            <a:custGeom>
              <a:avLst/>
              <a:gdLst>
                <a:gd name="T0" fmla="*/ 7 w 77"/>
                <a:gd name="T1" fmla="*/ 9 h 63"/>
                <a:gd name="T2" fmla="*/ 12 w 77"/>
                <a:gd name="T3" fmla="*/ 4 h 63"/>
                <a:gd name="T4" fmla="*/ 18 w 77"/>
                <a:gd name="T5" fmla="*/ 9 h 63"/>
                <a:gd name="T6" fmla="*/ 28 w 77"/>
                <a:gd name="T7" fmla="*/ 8 h 63"/>
                <a:gd name="T8" fmla="*/ 27 w 77"/>
                <a:gd name="T9" fmla="*/ 2 h 63"/>
                <a:gd name="T10" fmla="*/ 30 w 77"/>
                <a:gd name="T11" fmla="*/ 0 h 63"/>
                <a:gd name="T12" fmla="*/ 39 w 77"/>
                <a:gd name="T13" fmla="*/ 6 h 63"/>
                <a:gd name="T14" fmla="*/ 39 w 77"/>
                <a:gd name="T15" fmla="*/ 11 h 63"/>
                <a:gd name="T16" fmla="*/ 45 w 77"/>
                <a:gd name="T17" fmla="*/ 10 h 63"/>
                <a:gd name="T18" fmla="*/ 49 w 77"/>
                <a:gd name="T19" fmla="*/ 11 h 63"/>
                <a:gd name="T20" fmla="*/ 61 w 77"/>
                <a:gd name="T21" fmla="*/ 22 h 63"/>
                <a:gd name="T22" fmla="*/ 64 w 77"/>
                <a:gd name="T23" fmla="*/ 21 h 63"/>
                <a:gd name="T24" fmla="*/ 67 w 77"/>
                <a:gd name="T25" fmla="*/ 19 h 63"/>
                <a:gd name="T26" fmla="*/ 70 w 77"/>
                <a:gd name="T27" fmla="*/ 24 h 63"/>
                <a:gd name="T28" fmla="*/ 71 w 77"/>
                <a:gd name="T29" fmla="*/ 30 h 63"/>
                <a:gd name="T30" fmla="*/ 77 w 77"/>
                <a:gd name="T31" fmla="*/ 37 h 63"/>
                <a:gd name="T32" fmla="*/ 77 w 77"/>
                <a:gd name="T33" fmla="*/ 40 h 63"/>
                <a:gd name="T34" fmla="*/ 77 w 77"/>
                <a:gd name="T35" fmla="*/ 39 h 63"/>
                <a:gd name="T36" fmla="*/ 72 w 77"/>
                <a:gd name="T37" fmla="*/ 47 h 63"/>
                <a:gd name="T38" fmla="*/ 63 w 77"/>
                <a:gd name="T39" fmla="*/ 53 h 63"/>
                <a:gd name="T40" fmla="*/ 58 w 77"/>
                <a:gd name="T41" fmla="*/ 45 h 63"/>
                <a:gd name="T42" fmla="*/ 52 w 77"/>
                <a:gd name="T43" fmla="*/ 42 h 63"/>
                <a:gd name="T44" fmla="*/ 46 w 77"/>
                <a:gd name="T45" fmla="*/ 45 h 63"/>
                <a:gd name="T46" fmla="*/ 42 w 77"/>
                <a:gd name="T47" fmla="*/ 39 h 63"/>
                <a:gd name="T48" fmla="*/ 35 w 77"/>
                <a:gd name="T49" fmla="*/ 43 h 63"/>
                <a:gd name="T50" fmla="*/ 29 w 77"/>
                <a:gd name="T51" fmla="*/ 44 h 63"/>
                <a:gd name="T52" fmla="*/ 26 w 77"/>
                <a:gd name="T53" fmla="*/ 50 h 63"/>
                <a:gd name="T54" fmla="*/ 29 w 77"/>
                <a:gd name="T55" fmla="*/ 56 h 63"/>
                <a:gd name="T56" fmla="*/ 30 w 77"/>
                <a:gd name="T57" fmla="*/ 61 h 63"/>
                <a:gd name="T58" fmla="*/ 22 w 77"/>
                <a:gd name="T59" fmla="*/ 63 h 63"/>
                <a:gd name="T60" fmla="*/ 19 w 77"/>
                <a:gd name="T61" fmla="*/ 60 h 63"/>
                <a:gd name="T62" fmla="*/ 7 w 77"/>
                <a:gd name="T63" fmla="*/ 60 h 63"/>
                <a:gd name="T64" fmla="*/ 0 w 77"/>
                <a:gd name="T65" fmla="*/ 49 h 63"/>
                <a:gd name="T66" fmla="*/ 0 w 77"/>
                <a:gd name="T67" fmla="*/ 49 h 63"/>
                <a:gd name="T68" fmla="*/ 9 w 77"/>
                <a:gd name="T69" fmla="*/ 38 h 63"/>
                <a:gd name="T70" fmla="*/ 12 w 77"/>
                <a:gd name="T71" fmla="*/ 32 h 63"/>
                <a:gd name="T72" fmla="*/ 8 w 77"/>
                <a:gd name="T73" fmla="*/ 29 h 63"/>
                <a:gd name="T74" fmla="*/ 10 w 77"/>
                <a:gd name="T75" fmla="*/ 23 h 63"/>
                <a:gd name="T76" fmla="*/ 12 w 77"/>
                <a:gd name="T77" fmla="*/ 17 h 63"/>
                <a:gd name="T78" fmla="*/ 10 w 77"/>
                <a:gd name="T79" fmla="*/ 10 h 63"/>
                <a:gd name="T80" fmla="*/ 7 w 77"/>
                <a:gd name="T81"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63">
                  <a:moveTo>
                    <a:pt x="7" y="9"/>
                  </a:moveTo>
                  <a:cubicBezTo>
                    <a:pt x="12" y="4"/>
                    <a:pt x="12" y="4"/>
                    <a:pt x="12" y="4"/>
                  </a:cubicBezTo>
                  <a:cubicBezTo>
                    <a:pt x="18" y="9"/>
                    <a:pt x="18" y="9"/>
                    <a:pt x="18" y="9"/>
                  </a:cubicBezTo>
                  <a:cubicBezTo>
                    <a:pt x="28" y="8"/>
                    <a:pt x="28" y="8"/>
                    <a:pt x="28" y="8"/>
                  </a:cubicBezTo>
                  <a:cubicBezTo>
                    <a:pt x="27" y="2"/>
                    <a:pt x="27" y="2"/>
                    <a:pt x="27" y="2"/>
                  </a:cubicBezTo>
                  <a:cubicBezTo>
                    <a:pt x="30" y="0"/>
                    <a:pt x="30" y="0"/>
                    <a:pt x="30" y="0"/>
                  </a:cubicBezTo>
                  <a:cubicBezTo>
                    <a:pt x="39" y="6"/>
                    <a:pt x="39" y="6"/>
                    <a:pt x="39" y="6"/>
                  </a:cubicBezTo>
                  <a:cubicBezTo>
                    <a:pt x="39" y="11"/>
                    <a:pt x="39" y="11"/>
                    <a:pt x="39" y="11"/>
                  </a:cubicBezTo>
                  <a:cubicBezTo>
                    <a:pt x="45" y="10"/>
                    <a:pt x="45" y="10"/>
                    <a:pt x="45" y="10"/>
                  </a:cubicBezTo>
                  <a:cubicBezTo>
                    <a:pt x="49" y="11"/>
                    <a:pt x="49" y="11"/>
                    <a:pt x="49" y="11"/>
                  </a:cubicBezTo>
                  <a:cubicBezTo>
                    <a:pt x="61" y="22"/>
                    <a:pt x="61" y="22"/>
                    <a:pt x="61" y="22"/>
                  </a:cubicBezTo>
                  <a:cubicBezTo>
                    <a:pt x="64" y="21"/>
                    <a:pt x="64" y="21"/>
                    <a:pt x="64" y="21"/>
                  </a:cubicBezTo>
                  <a:cubicBezTo>
                    <a:pt x="67" y="19"/>
                    <a:pt x="67" y="19"/>
                    <a:pt x="67" y="19"/>
                  </a:cubicBezTo>
                  <a:cubicBezTo>
                    <a:pt x="70" y="24"/>
                    <a:pt x="70" y="24"/>
                    <a:pt x="70" y="24"/>
                  </a:cubicBezTo>
                  <a:cubicBezTo>
                    <a:pt x="71" y="30"/>
                    <a:pt x="71" y="30"/>
                    <a:pt x="71" y="30"/>
                  </a:cubicBezTo>
                  <a:cubicBezTo>
                    <a:pt x="77" y="37"/>
                    <a:pt x="77" y="37"/>
                    <a:pt x="77" y="37"/>
                  </a:cubicBezTo>
                  <a:cubicBezTo>
                    <a:pt x="77" y="40"/>
                    <a:pt x="77" y="40"/>
                    <a:pt x="77" y="40"/>
                  </a:cubicBezTo>
                  <a:cubicBezTo>
                    <a:pt x="77" y="39"/>
                    <a:pt x="77" y="39"/>
                    <a:pt x="77" y="39"/>
                  </a:cubicBezTo>
                  <a:cubicBezTo>
                    <a:pt x="72" y="47"/>
                    <a:pt x="72" y="47"/>
                    <a:pt x="72" y="47"/>
                  </a:cubicBezTo>
                  <a:cubicBezTo>
                    <a:pt x="63" y="53"/>
                    <a:pt x="63" y="53"/>
                    <a:pt x="63" y="53"/>
                  </a:cubicBezTo>
                  <a:cubicBezTo>
                    <a:pt x="58" y="45"/>
                    <a:pt x="58" y="45"/>
                    <a:pt x="58" y="45"/>
                  </a:cubicBezTo>
                  <a:cubicBezTo>
                    <a:pt x="52" y="42"/>
                    <a:pt x="52" y="42"/>
                    <a:pt x="52" y="42"/>
                  </a:cubicBezTo>
                  <a:cubicBezTo>
                    <a:pt x="46" y="45"/>
                    <a:pt x="46" y="45"/>
                    <a:pt x="46" y="45"/>
                  </a:cubicBezTo>
                  <a:cubicBezTo>
                    <a:pt x="42" y="39"/>
                    <a:pt x="42" y="39"/>
                    <a:pt x="42" y="39"/>
                  </a:cubicBezTo>
                  <a:cubicBezTo>
                    <a:pt x="35" y="43"/>
                    <a:pt x="35" y="43"/>
                    <a:pt x="35" y="43"/>
                  </a:cubicBezTo>
                  <a:cubicBezTo>
                    <a:pt x="29" y="44"/>
                    <a:pt x="29" y="44"/>
                    <a:pt x="29" y="44"/>
                  </a:cubicBezTo>
                  <a:cubicBezTo>
                    <a:pt x="29" y="44"/>
                    <a:pt x="26" y="49"/>
                    <a:pt x="26" y="50"/>
                  </a:cubicBezTo>
                  <a:cubicBezTo>
                    <a:pt x="26" y="51"/>
                    <a:pt x="29" y="56"/>
                    <a:pt x="29" y="56"/>
                  </a:cubicBezTo>
                  <a:cubicBezTo>
                    <a:pt x="30" y="61"/>
                    <a:pt x="30" y="61"/>
                    <a:pt x="30" y="61"/>
                  </a:cubicBezTo>
                  <a:cubicBezTo>
                    <a:pt x="22" y="63"/>
                    <a:pt x="22" y="63"/>
                    <a:pt x="22" y="63"/>
                  </a:cubicBezTo>
                  <a:cubicBezTo>
                    <a:pt x="19" y="60"/>
                    <a:pt x="19" y="60"/>
                    <a:pt x="19" y="60"/>
                  </a:cubicBezTo>
                  <a:cubicBezTo>
                    <a:pt x="7" y="60"/>
                    <a:pt x="7" y="60"/>
                    <a:pt x="7" y="60"/>
                  </a:cubicBezTo>
                  <a:cubicBezTo>
                    <a:pt x="0" y="49"/>
                    <a:pt x="0" y="49"/>
                    <a:pt x="0" y="49"/>
                  </a:cubicBezTo>
                  <a:cubicBezTo>
                    <a:pt x="0" y="49"/>
                    <a:pt x="0" y="49"/>
                    <a:pt x="0" y="49"/>
                  </a:cubicBezTo>
                  <a:cubicBezTo>
                    <a:pt x="9" y="38"/>
                    <a:pt x="9" y="38"/>
                    <a:pt x="9" y="38"/>
                  </a:cubicBezTo>
                  <a:cubicBezTo>
                    <a:pt x="12" y="32"/>
                    <a:pt x="12" y="32"/>
                    <a:pt x="12" y="32"/>
                  </a:cubicBezTo>
                  <a:cubicBezTo>
                    <a:pt x="8" y="29"/>
                    <a:pt x="8" y="29"/>
                    <a:pt x="8" y="29"/>
                  </a:cubicBezTo>
                  <a:cubicBezTo>
                    <a:pt x="10" y="23"/>
                    <a:pt x="10" y="23"/>
                    <a:pt x="10" y="23"/>
                  </a:cubicBezTo>
                  <a:cubicBezTo>
                    <a:pt x="10" y="23"/>
                    <a:pt x="12" y="17"/>
                    <a:pt x="12" y="17"/>
                  </a:cubicBezTo>
                  <a:cubicBezTo>
                    <a:pt x="12" y="16"/>
                    <a:pt x="10" y="10"/>
                    <a:pt x="10" y="10"/>
                  </a:cubicBezTo>
                  <a:lnTo>
                    <a:pt x="7" y="9"/>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6" name="Freeform 32">
              <a:extLst>
                <a:ext uri="{FF2B5EF4-FFF2-40B4-BE49-F238E27FC236}">
                  <a16:creationId xmlns:a16="http://schemas.microsoft.com/office/drawing/2014/main" id="{D17D3E61-9901-6641-B5E8-587BC7B5F178}"/>
                </a:ext>
              </a:extLst>
            </p:cNvPr>
            <p:cNvSpPr>
              <a:spLocks/>
            </p:cNvSpPr>
            <p:nvPr/>
          </p:nvSpPr>
          <p:spPr bwMode="auto">
            <a:xfrm>
              <a:off x="1373" y="3218"/>
              <a:ext cx="248" cy="139"/>
            </a:xfrm>
            <a:custGeom>
              <a:avLst/>
              <a:gdLst>
                <a:gd name="T0" fmla="*/ 56 w 248"/>
                <a:gd name="T1" fmla="*/ 12 h 139"/>
                <a:gd name="T2" fmla="*/ 83 w 248"/>
                <a:gd name="T3" fmla="*/ 2 h 139"/>
                <a:gd name="T4" fmla="*/ 104 w 248"/>
                <a:gd name="T5" fmla="*/ 6 h 139"/>
                <a:gd name="T6" fmla="*/ 116 w 248"/>
                <a:gd name="T7" fmla="*/ 0 h 139"/>
                <a:gd name="T8" fmla="*/ 131 w 248"/>
                <a:gd name="T9" fmla="*/ 23 h 139"/>
                <a:gd name="T10" fmla="*/ 148 w 248"/>
                <a:gd name="T11" fmla="*/ 27 h 139"/>
                <a:gd name="T12" fmla="*/ 162 w 248"/>
                <a:gd name="T13" fmla="*/ 41 h 139"/>
                <a:gd name="T14" fmla="*/ 166 w 248"/>
                <a:gd name="T15" fmla="*/ 52 h 139"/>
                <a:gd name="T16" fmla="*/ 189 w 248"/>
                <a:gd name="T17" fmla="*/ 62 h 139"/>
                <a:gd name="T18" fmla="*/ 200 w 248"/>
                <a:gd name="T19" fmla="*/ 81 h 139"/>
                <a:gd name="T20" fmla="*/ 208 w 248"/>
                <a:gd name="T21" fmla="*/ 75 h 139"/>
                <a:gd name="T22" fmla="*/ 221 w 248"/>
                <a:gd name="T23" fmla="*/ 79 h 139"/>
                <a:gd name="T24" fmla="*/ 231 w 248"/>
                <a:gd name="T25" fmla="*/ 62 h 139"/>
                <a:gd name="T26" fmla="*/ 248 w 248"/>
                <a:gd name="T27" fmla="*/ 79 h 139"/>
                <a:gd name="T28" fmla="*/ 242 w 248"/>
                <a:gd name="T29" fmla="*/ 85 h 139"/>
                <a:gd name="T30" fmla="*/ 239 w 248"/>
                <a:gd name="T31" fmla="*/ 121 h 139"/>
                <a:gd name="T32" fmla="*/ 219 w 248"/>
                <a:gd name="T33" fmla="*/ 121 h 139"/>
                <a:gd name="T34" fmla="*/ 208 w 248"/>
                <a:gd name="T35" fmla="*/ 127 h 139"/>
                <a:gd name="T36" fmla="*/ 202 w 248"/>
                <a:gd name="T37" fmla="*/ 123 h 139"/>
                <a:gd name="T38" fmla="*/ 185 w 248"/>
                <a:gd name="T39" fmla="*/ 127 h 139"/>
                <a:gd name="T40" fmla="*/ 175 w 248"/>
                <a:gd name="T41" fmla="*/ 139 h 139"/>
                <a:gd name="T42" fmla="*/ 171 w 248"/>
                <a:gd name="T43" fmla="*/ 133 h 139"/>
                <a:gd name="T44" fmla="*/ 152 w 248"/>
                <a:gd name="T45" fmla="*/ 133 h 139"/>
                <a:gd name="T46" fmla="*/ 141 w 248"/>
                <a:gd name="T47" fmla="*/ 116 h 139"/>
                <a:gd name="T48" fmla="*/ 131 w 248"/>
                <a:gd name="T49" fmla="*/ 114 h 139"/>
                <a:gd name="T50" fmla="*/ 116 w 248"/>
                <a:gd name="T51" fmla="*/ 125 h 139"/>
                <a:gd name="T52" fmla="*/ 106 w 248"/>
                <a:gd name="T53" fmla="*/ 123 h 139"/>
                <a:gd name="T54" fmla="*/ 102 w 248"/>
                <a:gd name="T55" fmla="*/ 131 h 139"/>
                <a:gd name="T56" fmla="*/ 94 w 248"/>
                <a:gd name="T57" fmla="*/ 127 h 139"/>
                <a:gd name="T58" fmla="*/ 83 w 248"/>
                <a:gd name="T59" fmla="*/ 127 h 139"/>
                <a:gd name="T60" fmla="*/ 85 w 248"/>
                <a:gd name="T61" fmla="*/ 112 h 139"/>
                <a:gd name="T62" fmla="*/ 69 w 248"/>
                <a:gd name="T63" fmla="*/ 102 h 139"/>
                <a:gd name="T64" fmla="*/ 73 w 248"/>
                <a:gd name="T65" fmla="*/ 87 h 139"/>
                <a:gd name="T66" fmla="*/ 58 w 248"/>
                <a:gd name="T67" fmla="*/ 87 h 139"/>
                <a:gd name="T68" fmla="*/ 44 w 248"/>
                <a:gd name="T69" fmla="*/ 75 h 139"/>
                <a:gd name="T70" fmla="*/ 41 w 248"/>
                <a:gd name="T71" fmla="*/ 64 h 139"/>
                <a:gd name="T72" fmla="*/ 35 w 248"/>
                <a:gd name="T73" fmla="*/ 64 h 139"/>
                <a:gd name="T74" fmla="*/ 27 w 248"/>
                <a:gd name="T75" fmla="*/ 73 h 139"/>
                <a:gd name="T76" fmla="*/ 19 w 248"/>
                <a:gd name="T77" fmla="*/ 68 h 139"/>
                <a:gd name="T78" fmla="*/ 8 w 248"/>
                <a:gd name="T79" fmla="*/ 68 h 139"/>
                <a:gd name="T80" fmla="*/ 0 w 248"/>
                <a:gd name="T81" fmla="*/ 54 h 139"/>
                <a:gd name="T82" fmla="*/ 2 w 248"/>
                <a:gd name="T83" fmla="*/ 50 h 139"/>
                <a:gd name="T84" fmla="*/ 12 w 248"/>
                <a:gd name="T85" fmla="*/ 50 h 139"/>
                <a:gd name="T86" fmla="*/ 27 w 248"/>
                <a:gd name="T87" fmla="*/ 33 h 139"/>
                <a:gd name="T88" fmla="*/ 35 w 248"/>
                <a:gd name="T89" fmla="*/ 35 h 139"/>
                <a:gd name="T90" fmla="*/ 39 w 248"/>
                <a:gd name="T91" fmla="*/ 25 h 139"/>
                <a:gd name="T92" fmla="*/ 54 w 248"/>
                <a:gd name="T93" fmla="*/ 25 h 139"/>
                <a:gd name="T94" fmla="*/ 56 w 248"/>
                <a:gd name="T95" fmla="*/ 1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8" h="139">
                  <a:moveTo>
                    <a:pt x="56" y="12"/>
                  </a:moveTo>
                  <a:lnTo>
                    <a:pt x="83" y="2"/>
                  </a:lnTo>
                  <a:lnTo>
                    <a:pt x="104" y="6"/>
                  </a:lnTo>
                  <a:lnTo>
                    <a:pt x="116" y="0"/>
                  </a:lnTo>
                  <a:lnTo>
                    <a:pt x="131" y="23"/>
                  </a:lnTo>
                  <a:lnTo>
                    <a:pt x="148" y="27"/>
                  </a:lnTo>
                  <a:lnTo>
                    <a:pt x="162" y="41"/>
                  </a:lnTo>
                  <a:lnTo>
                    <a:pt x="166" y="52"/>
                  </a:lnTo>
                  <a:lnTo>
                    <a:pt x="189" y="62"/>
                  </a:lnTo>
                  <a:lnTo>
                    <a:pt x="200" y="81"/>
                  </a:lnTo>
                  <a:lnTo>
                    <a:pt x="208" y="75"/>
                  </a:lnTo>
                  <a:lnTo>
                    <a:pt x="221" y="79"/>
                  </a:lnTo>
                  <a:lnTo>
                    <a:pt x="231" y="62"/>
                  </a:lnTo>
                  <a:lnTo>
                    <a:pt x="248" y="79"/>
                  </a:lnTo>
                  <a:lnTo>
                    <a:pt x="242" y="85"/>
                  </a:lnTo>
                  <a:lnTo>
                    <a:pt x="239" y="121"/>
                  </a:lnTo>
                  <a:lnTo>
                    <a:pt x="219" y="121"/>
                  </a:lnTo>
                  <a:lnTo>
                    <a:pt x="208" y="127"/>
                  </a:lnTo>
                  <a:lnTo>
                    <a:pt x="202" y="123"/>
                  </a:lnTo>
                  <a:lnTo>
                    <a:pt x="185" y="127"/>
                  </a:lnTo>
                  <a:lnTo>
                    <a:pt x="175" y="139"/>
                  </a:lnTo>
                  <a:lnTo>
                    <a:pt x="171" y="133"/>
                  </a:lnTo>
                  <a:lnTo>
                    <a:pt x="152" y="133"/>
                  </a:lnTo>
                  <a:lnTo>
                    <a:pt x="141" y="116"/>
                  </a:lnTo>
                  <a:lnTo>
                    <a:pt x="131" y="114"/>
                  </a:lnTo>
                  <a:lnTo>
                    <a:pt x="116" y="125"/>
                  </a:lnTo>
                  <a:lnTo>
                    <a:pt x="106" y="123"/>
                  </a:lnTo>
                  <a:lnTo>
                    <a:pt x="102" y="131"/>
                  </a:lnTo>
                  <a:lnTo>
                    <a:pt x="94" y="127"/>
                  </a:lnTo>
                  <a:lnTo>
                    <a:pt x="83" y="127"/>
                  </a:lnTo>
                  <a:lnTo>
                    <a:pt x="85" y="112"/>
                  </a:lnTo>
                  <a:lnTo>
                    <a:pt x="69" y="102"/>
                  </a:lnTo>
                  <a:lnTo>
                    <a:pt x="73" y="87"/>
                  </a:lnTo>
                  <a:lnTo>
                    <a:pt x="58" y="87"/>
                  </a:lnTo>
                  <a:lnTo>
                    <a:pt x="44" y="75"/>
                  </a:lnTo>
                  <a:lnTo>
                    <a:pt x="41" y="64"/>
                  </a:lnTo>
                  <a:lnTo>
                    <a:pt x="35" y="64"/>
                  </a:lnTo>
                  <a:lnTo>
                    <a:pt x="27" y="73"/>
                  </a:lnTo>
                  <a:lnTo>
                    <a:pt x="19" y="68"/>
                  </a:lnTo>
                  <a:lnTo>
                    <a:pt x="8" y="68"/>
                  </a:lnTo>
                  <a:lnTo>
                    <a:pt x="0" y="54"/>
                  </a:lnTo>
                  <a:lnTo>
                    <a:pt x="2" y="50"/>
                  </a:lnTo>
                  <a:lnTo>
                    <a:pt x="12" y="50"/>
                  </a:lnTo>
                  <a:lnTo>
                    <a:pt x="27" y="33"/>
                  </a:lnTo>
                  <a:lnTo>
                    <a:pt x="35" y="35"/>
                  </a:lnTo>
                  <a:lnTo>
                    <a:pt x="39" y="25"/>
                  </a:lnTo>
                  <a:lnTo>
                    <a:pt x="54" y="25"/>
                  </a:lnTo>
                  <a:lnTo>
                    <a:pt x="56" y="12"/>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7" name="Freeform 33">
              <a:extLst>
                <a:ext uri="{FF2B5EF4-FFF2-40B4-BE49-F238E27FC236}">
                  <a16:creationId xmlns:a16="http://schemas.microsoft.com/office/drawing/2014/main" id="{FA8FF3AB-DFE4-A04F-BB54-E067F026701D}"/>
                </a:ext>
              </a:extLst>
            </p:cNvPr>
            <p:cNvSpPr>
              <a:spLocks/>
            </p:cNvSpPr>
            <p:nvPr/>
          </p:nvSpPr>
          <p:spPr bwMode="auto">
            <a:xfrm>
              <a:off x="1323" y="3268"/>
              <a:ext cx="135" cy="118"/>
            </a:xfrm>
            <a:custGeom>
              <a:avLst/>
              <a:gdLst>
                <a:gd name="T0" fmla="*/ 133 w 135"/>
                <a:gd name="T1" fmla="*/ 77 h 118"/>
                <a:gd name="T2" fmla="*/ 116 w 135"/>
                <a:gd name="T3" fmla="*/ 77 h 118"/>
                <a:gd name="T4" fmla="*/ 116 w 135"/>
                <a:gd name="T5" fmla="*/ 89 h 118"/>
                <a:gd name="T6" fmla="*/ 100 w 135"/>
                <a:gd name="T7" fmla="*/ 89 h 118"/>
                <a:gd name="T8" fmla="*/ 89 w 135"/>
                <a:gd name="T9" fmla="*/ 79 h 118"/>
                <a:gd name="T10" fmla="*/ 81 w 135"/>
                <a:gd name="T11" fmla="*/ 87 h 118"/>
                <a:gd name="T12" fmla="*/ 77 w 135"/>
                <a:gd name="T13" fmla="*/ 102 h 118"/>
                <a:gd name="T14" fmla="*/ 66 w 135"/>
                <a:gd name="T15" fmla="*/ 112 h 118"/>
                <a:gd name="T16" fmla="*/ 50 w 135"/>
                <a:gd name="T17" fmla="*/ 114 h 118"/>
                <a:gd name="T18" fmla="*/ 37 w 135"/>
                <a:gd name="T19" fmla="*/ 118 h 118"/>
                <a:gd name="T20" fmla="*/ 41 w 135"/>
                <a:gd name="T21" fmla="*/ 116 h 118"/>
                <a:gd name="T22" fmla="*/ 48 w 135"/>
                <a:gd name="T23" fmla="*/ 75 h 118"/>
                <a:gd name="T24" fmla="*/ 21 w 135"/>
                <a:gd name="T25" fmla="*/ 46 h 118"/>
                <a:gd name="T26" fmla="*/ 4 w 135"/>
                <a:gd name="T27" fmla="*/ 41 h 118"/>
                <a:gd name="T28" fmla="*/ 4 w 135"/>
                <a:gd name="T29" fmla="*/ 31 h 118"/>
                <a:gd name="T30" fmla="*/ 8 w 135"/>
                <a:gd name="T31" fmla="*/ 16 h 118"/>
                <a:gd name="T32" fmla="*/ 0 w 135"/>
                <a:gd name="T33" fmla="*/ 8 h 118"/>
                <a:gd name="T34" fmla="*/ 10 w 135"/>
                <a:gd name="T35" fmla="*/ 0 h 118"/>
                <a:gd name="T36" fmla="*/ 31 w 135"/>
                <a:gd name="T37" fmla="*/ 0 h 118"/>
                <a:gd name="T38" fmla="*/ 35 w 135"/>
                <a:gd name="T39" fmla="*/ 6 h 118"/>
                <a:gd name="T40" fmla="*/ 50 w 135"/>
                <a:gd name="T41" fmla="*/ 8 h 118"/>
                <a:gd name="T42" fmla="*/ 50 w 135"/>
                <a:gd name="T43" fmla="*/ 4 h 118"/>
                <a:gd name="T44" fmla="*/ 58 w 135"/>
                <a:gd name="T45" fmla="*/ 18 h 118"/>
                <a:gd name="T46" fmla="*/ 69 w 135"/>
                <a:gd name="T47" fmla="*/ 18 h 118"/>
                <a:gd name="T48" fmla="*/ 77 w 135"/>
                <a:gd name="T49" fmla="*/ 23 h 118"/>
                <a:gd name="T50" fmla="*/ 85 w 135"/>
                <a:gd name="T51" fmla="*/ 14 h 118"/>
                <a:gd name="T52" fmla="*/ 91 w 135"/>
                <a:gd name="T53" fmla="*/ 14 h 118"/>
                <a:gd name="T54" fmla="*/ 94 w 135"/>
                <a:gd name="T55" fmla="*/ 25 h 118"/>
                <a:gd name="T56" fmla="*/ 108 w 135"/>
                <a:gd name="T57" fmla="*/ 37 h 118"/>
                <a:gd name="T58" fmla="*/ 123 w 135"/>
                <a:gd name="T59" fmla="*/ 37 h 118"/>
                <a:gd name="T60" fmla="*/ 119 w 135"/>
                <a:gd name="T61" fmla="*/ 52 h 118"/>
                <a:gd name="T62" fmla="*/ 135 w 135"/>
                <a:gd name="T63" fmla="*/ 62 h 118"/>
                <a:gd name="T64" fmla="*/ 133 w 135"/>
                <a:gd name="T65" fmla="*/ 7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5" h="118">
                  <a:moveTo>
                    <a:pt x="133" y="77"/>
                  </a:moveTo>
                  <a:lnTo>
                    <a:pt x="116" y="77"/>
                  </a:lnTo>
                  <a:lnTo>
                    <a:pt x="116" y="89"/>
                  </a:lnTo>
                  <a:lnTo>
                    <a:pt x="100" y="89"/>
                  </a:lnTo>
                  <a:lnTo>
                    <a:pt x="89" y="79"/>
                  </a:lnTo>
                  <a:lnTo>
                    <a:pt x="81" y="87"/>
                  </a:lnTo>
                  <a:lnTo>
                    <a:pt x="77" y="102"/>
                  </a:lnTo>
                  <a:lnTo>
                    <a:pt x="66" y="112"/>
                  </a:lnTo>
                  <a:lnTo>
                    <a:pt x="50" y="114"/>
                  </a:lnTo>
                  <a:lnTo>
                    <a:pt x="37" y="118"/>
                  </a:lnTo>
                  <a:lnTo>
                    <a:pt x="41" y="116"/>
                  </a:lnTo>
                  <a:lnTo>
                    <a:pt x="48" y="75"/>
                  </a:lnTo>
                  <a:lnTo>
                    <a:pt x="21" y="46"/>
                  </a:lnTo>
                  <a:lnTo>
                    <a:pt x="4" y="41"/>
                  </a:lnTo>
                  <a:lnTo>
                    <a:pt x="4" y="31"/>
                  </a:lnTo>
                  <a:lnTo>
                    <a:pt x="8" y="16"/>
                  </a:lnTo>
                  <a:lnTo>
                    <a:pt x="0" y="8"/>
                  </a:lnTo>
                  <a:lnTo>
                    <a:pt x="10" y="0"/>
                  </a:lnTo>
                  <a:lnTo>
                    <a:pt x="31" y="0"/>
                  </a:lnTo>
                  <a:lnTo>
                    <a:pt x="35" y="6"/>
                  </a:lnTo>
                  <a:lnTo>
                    <a:pt x="50" y="8"/>
                  </a:lnTo>
                  <a:lnTo>
                    <a:pt x="50" y="4"/>
                  </a:lnTo>
                  <a:lnTo>
                    <a:pt x="58" y="18"/>
                  </a:lnTo>
                  <a:lnTo>
                    <a:pt x="69" y="18"/>
                  </a:lnTo>
                  <a:lnTo>
                    <a:pt x="77" y="23"/>
                  </a:lnTo>
                  <a:lnTo>
                    <a:pt x="85" y="14"/>
                  </a:lnTo>
                  <a:lnTo>
                    <a:pt x="91" y="14"/>
                  </a:lnTo>
                  <a:lnTo>
                    <a:pt x="94" y="25"/>
                  </a:lnTo>
                  <a:lnTo>
                    <a:pt x="108" y="37"/>
                  </a:lnTo>
                  <a:lnTo>
                    <a:pt x="123" y="37"/>
                  </a:lnTo>
                  <a:lnTo>
                    <a:pt x="119" y="52"/>
                  </a:lnTo>
                  <a:lnTo>
                    <a:pt x="135" y="62"/>
                  </a:lnTo>
                  <a:lnTo>
                    <a:pt x="133" y="77"/>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8" name="Freeform 34">
              <a:extLst>
                <a:ext uri="{FF2B5EF4-FFF2-40B4-BE49-F238E27FC236}">
                  <a16:creationId xmlns:a16="http://schemas.microsoft.com/office/drawing/2014/main" id="{45701D07-6078-8A45-AD29-6397C0686168}"/>
                </a:ext>
              </a:extLst>
            </p:cNvPr>
            <p:cNvSpPr>
              <a:spLocks/>
            </p:cNvSpPr>
            <p:nvPr/>
          </p:nvSpPr>
          <p:spPr bwMode="auto">
            <a:xfrm>
              <a:off x="1262" y="3264"/>
              <a:ext cx="109" cy="139"/>
            </a:xfrm>
            <a:custGeom>
              <a:avLst/>
              <a:gdLst>
                <a:gd name="T0" fmla="*/ 102 w 109"/>
                <a:gd name="T1" fmla="*/ 120 h 139"/>
                <a:gd name="T2" fmla="*/ 98 w 109"/>
                <a:gd name="T3" fmla="*/ 122 h 139"/>
                <a:gd name="T4" fmla="*/ 84 w 109"/>
                <a:gd name="T5" fmla="*/ 125 h 139"/>
                <a:gd name="T6" fmla="*/ 75 w 109"/>
                <a:gd name="T7" fmla="*/ 133 h 139"/>
                <a:gd name="T8" fmla="*/ 67 w 109"/>
                <a:gd name="T9" fmla="*/ 133 h 139"/>
                <a:gd name="T10" fmla="*/ 59 w 109"/>
                <a:gd name="T11" fmla="*/ 139 h 139"/>
                <a:gd name="T12" fmla="*/ 50 w 109"/>
                <a:gd name="T13" fmla="*/ 135 h 139"/>
                <a:gd name="T14" fmla="*/ 38 w 109"/>
                <a:gd name="T15" fmla="*/ 125 h 139"/>
                <a:gd name="T16" fmla="*/ 36 w 109"/>
                <a:gd name="T17" fmla="*/ 116 h 139"/>
                <a:gd name="T18" fmla="*/ 27 w 109"/>
                <a:gd name="T19" fmla="*/ 110 h 139"/>
                <a:gd name="T20" fmla="*/ 21 w 109"/>
                <a:gd name="T21" fmla="*/ 100 h 139"/>
                <a:gd name="T22" fmla="*/ 19 w 109"/>
                <a:gd name="T23" fmla="*/ 100 h 139"/>
                <a:gd name="T24" fmla="*/ 21 w 109"/>
                <a:gd name="T25" fmla="*/ 87 h 139"/>
                <a:gd name="T26" fmla="*/ 27 w 109"/>
                <a:gd name="T27" fmla="*/ 75 h 139"/>
                <a:gd name="T28" fmla="*/ 27 w 109"/>
                <a:gd name="T29" fmla="*/ 64 h 139"/>
                <a:gd name="T30" fmla="*/ 13 w 109"/>
                <a:gd name="T31" fmla="*/ 58 h 139"/>
                <a:gd name="T32" fmla="*/ 13 w 109"/>
                <a:gd name="T33" fmla="*/ 41 h 139"/>
                <a:gd name="T34" fmla="*/ 4 w 109"/>
                <a:gd name="T35" fmla="*/ 43 h 139"/>
                <a:gd name="T36" fmla="*/ 0 w 109"/>
                <a:gd name="T37" fmla="*/ 33 h 139"/>
                <a:gd name="T38" fmla="*/ 9 w 109"/>
                <a:gd name="T39" fmla="*/ 27 h 139"/>
                <a:gd name="T40" fmla="*/ 11 w 109"/>
                <a:gd name="T41" fmla="*/ 18 h 139"/>
                <a:gd name="T42" fmla="*/ 15 w 109"/>
                <a:gd name="T43" fmla="*/ 10 h 139"/>
                <a:gd name="T44" fmla="*/ 21 w 109"/>
                <a:gd name="T45" fmla="*/ 0 h 139"/>
                <a:gd name="T46" fmla="*/ 44 w 109"/>
                <a:gd name="T47" fmla="*/ 16 h 139"/>
                <a:gd name="T48" fmla="*/ 61 w 109"/>
                <a:gd name="T49" fmla="*/ 12 h 139"/>
                <a:gd name="T50" fmla="*/ 69 w 109"/>
                <a:gd name="T51" fmla="*/ 20 h 139"/>
                <a:gd name="T52" fmla="*/ 65 w 109"/>
                <a:gd name="T53" fmla="*/ 35 h 139"/>
                <a:gd name="T54" fmla="*/ 65 w 109"/>
                <a:gd name="T55" fmla="*/ 45 h 139"/>
                <a:gd name="T56" fmla="*/ 82 w 109"/>
                <a:gd name="T57" fmla="*/ 50 h 139"/>
                <a:gd name="T58" fmla="*/ 109 w 109"/>
                <a:gd name="T59" fmla="*/ 79 h 139"/>
                <a:gd name="T60" fmla="*/ 102 w 109"/>
                <a:gd name="T61" fmla="*/ 12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9" h="139">
                  <a:moveTo>
                    <a:pt x="102" y="120"/>
                  </a:moveTo>
                  <a:lnTo>
                    <a:pt x="98" y="122"/>
                  </a:lnTo>
                  <a:lnTo>
                    <a:pt x="84" y="125"/>
                  </a:lnTo>
                  <a:lnTo>
                    <a:pt x="75" y="133"/>
                  </a:lnTo>
                  <a:lnTo>
                    <a:pt x="67" y="133"/>
                  </a:lnTo>
                  <a:lnTo>
                    <a:pt x="59" y="139"/>
                  </a:lnTo>
                  <a:lnTo>
                    <a:pt x="50" y="135"/>
                  </a:lnTo>
                  <a:lnTo>
                    <a:pt x="38" y="125"/>
                  </a:lnTo>
                  <a:lnTo>
                    <a:pt x="36" y="116"/>
                  </a:lnTo>
                  <a:lnTo>
                    <a:pt x="27" y="110"/>
                  </a:lnTo>
                  <a:lnTo>
                    <a:pt x="21" y="100"/>
                  </a:lnTo>
                  <a:lnTo>
                    <a:pt x="19" y="100"/>
                  </a:lnTo>
                  <a:lnTo>
                    <a:pt x="21" y="87"/>
                  </a:lnTo>
                  <a:lnTo>
                    <a:pt x="27" y="75"/>
                  </a:lnTo>
                  <a:lnTo>
                    <a:pt x="27" y="64"/>
                  </a:lnTo>
                  <a:lnTo>
                    <a:pt x="13" y="58"/>
                  </a:lnTo>
                  <a:lnTo>
                    <a:pt x="13" y="41"/>
                  </a:lnTo>
                  <a:lnTo>
                    <a:pt x="4" y="43"/>
                  </a:lnTo>
                  <a:lnTo>
                    <a:pt x="0" y="33"/>
                  </a:lnTo>
                  <a:lnTo>
                    <a:pt x="9" y="27"/>
                  </a:lnTo>
                  <a:lnTo>
                    <a:pt x="11" y="18"/>
                  </a:lnTo>
                  <a:lnTo>
                    <a:pt x="15" y="10"/>
                  </a:lnTo>
                  <a:lnTo>
                    <a:pt x="21" y="0"/>
                  </a:lnTo>
                  <a:lnTo>
                    <a:pt x="44" y="16"/>
                  </a:lnTo>
                  <a:lnTo>
                    <a:pt x="61" y="12"/>
                  </a:lnTo>
                  <a:lnTo>
                    <a:pt x="69" y="20"/>
                  </a:lnTo>
                  <a:lnTo>
                    <a:pt x="65" y="35"/>
                  </a:lnTo>
                  <a:lnTo>
                    <a:pt x="65" y="45"/>
                  </a:lnTo>
                  <a:lnTo>
                    <a:pt x="82" y="50"/>
                  </a:lnTo>
                  <a:lnTo>
                    <a:pt x="109" y="79"/>
                  </a:lnTo>
                  <a:lnTo>
                    <a:pt x="102" y="120"/>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9" name="Freeform 35">
              <a:extLst>
                <a:ext uri="{FF2B5EF4-FFF2-40B4-BE49-F238E27FC236}">
                  <a16:creationId xmlns:a16="http://schemas.microsoft.com/office/drawing/2014/main" id="{942DAF40-ACA6-3D45-83ED-46751BE126E3}"/>
                </a:ext>
              </a:extLst>
            </p:cNvPr>
            <p:cNvSpPr>
              <a:spLocks/>
            </p:cNvSpPr>
            <p:nvPr/>
          </p:nvSpPr>
          <p:spPr bwMode="auto">
            <a:xfrm>
              <a:off x="1283" y="3159"/>
              <a:ext cx="146" cy="121"/>
            </a:xfrm>
            <a:custGeom>
              <a:avLst/>
              <a:gdLst>
                <a:gd name="T0" fmla="*/ 63 w 146"/>
                <a:gd name="T1" fmla="*/ 0 h 121"/>
                <a:gd name="T2" fmla="*/ 88 w 146"/>
                <a:gd name="T3" fmla="*/ 0 h 121"/>
                <a:gd name="T4" fmla="*/ 111 w 146"/>
                <a:gd name="T5" fmla="*/ 21 h 121"/>
                <a:gd name="T6" fmla="*/ 119 w 146"/>
                <a:gd name="T7" fmla="*/ 15 h 121"/>
                <a:gd name="T8" fmla="*/ 127 w 146"/>
                <a:gd name="T9" fmla="*/ 25 h 121"/>
                <a:gd name="T10" fmla="*/ 127 w 146"/>
                <a:gd name="T11" fmla="*/ 52 h 121"/>
                <a:gd name="T12" fmla="*/ 146 w 146"/>
                <a:gd name="T13" fmla="*/ 71 h 121"/>
                <a:gd name="T14" fmla="*/ 144 w 146"/>
                <a:gd name="T15" fmla="*/ 84 h 121"/>
                <a:gd name="T16" fmla="*/ 129 w 146"/>
                <a:gd name="T17" fmla="*/ 84 h 121"/>
                <a:gd name="T18" fmla="*/ 125 w 146"/>
                <a:gd name="T19" fmla="*/ 94 h 121"/>
                <a:gd name="T20" fmla="*/ 117 w 146"/>
                <a:gd name="T21" fmla="*/ 92 h 121"/>
                <a:gd name="T22" fmla="*/ 102 w 146"/>
                <a:gd name="T23" fmla="*/ 109 h 121"/>
                <a:gd name="T24" fmla="*/ 92 w 146"/>
                <a:gd name="T25" fmla="*/ 109 h 121"/>
                <a:gd name="T26" fmla="*/ 90 w 146"/>
                <a:gd name="T27" fmla="*/ 117 h 121"/>
                <a:gd name="T28" fmla="*/ 75 w 146"/>
                <a:gd name="T29" fmla="*/ 115 h 121"/>
                <a:gd name="T30" fmla="*/ 71 w 146"/>
                <a:gd name="T31" fmla="*/ 109 h 121"/>
                <a:gd name="T32" fmla="*/ 50 w 146"/>
                <a:gd name="T33" fmla="*/ 109 h 121"/>
                <a:gd name="T34" fmla="*/ 40 w 146"/>
                <a:gd name="T35" fmla="*/ 117 h 121"/>
                <a:gd name="T36" fmla="*/ 23 w 146"/>
                <a:gd name="T37" fmla="*/ 121 h 121"/>
                <a:gd name="T38" fmla="*/ 0 w 146"/>
                <a:gd name="T39" fmla="*/ 105 h 121"/>
                <a:gd name="T40" fmla="*/ 2 w 146"/>
                <a:gd name="T41" fmla="*/ 100 h 121"/>
                <a:gd name="T42" fmla="*/ 6 w 146"/>
                <a:gd name="T43" fmla="*/ 86 h 121"/>
                <a:gd name="T44" fmla="*/ 29 w 146"/>
                <a:gd name="T45" fmla="*/ 71 h 121"/>
                <a:gd name="T46" fmla="*/ 23 w 146"/>
                <a:gd name="T47" fmla="*/ 55 h 121"/>
                <a:gd name="T48" fmla="*/ 31 w 146"/>
                <a:gd name="T49" fmla="*/ 48 h 121"/>
                <a:gd name="T50" fmla="*/ 29 w 146"/>
                <a:gd name="T51" fmla="*/ 30 h 121"/>
                <a:gd name="T52" fmla="*/ 40 w 146"/>
                <a:gd name="T53" fmla="*/ 23 h 121"/>
                <a:gd name="T54" fmla="*/ 44 w 146"/>
                <a:gd name="T55" fmla="*/ 23 h 121"/>
                <a:gd name="T56" fmla="*/ 50 w 146"/>
                <a:gd name="T57" fmla="*/ 9 h 121"/>
                <a:gd name="T58" fmla="*/ 63 w 146"/>
                <a:gd name="T59"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21">
                  <a:moveTo>
                    <a:pt x="63" y="0"/>
                  </a:moveTo>
                  <a:lnTo>
                    <a:pt x="88" y="0"/>
                  </a:lnTo>
                  <a:lnTo>
                    <a:pt x="111" y="21"/>
                  </a:lnTo>
                  <a:lnTo>
                    <a:pt x="119" y="15"/>
                  </a:lnTo>
                  <a:lnTo>
                    <a:pt x="127" y="25"/>
                  </a:lnTo>
                  <a:lnTo>
                    <a:pt x="127" y="52"/>
                  </a:lnTo>
                  <a:lnTo>
                    <a:pt x="146" y="71"/>
                  </a:lnTo>
                  <a:lnTo>
                    <a:pt x="144" y="84"/>
                  </a:lnTo>
                  <a:lnTo>
                    <a:pt x="129" y="84"/>
                  </a:lnTo>
                  <a:lnTo>
                    <a:pt x="125" y="94"/>
                  </a:lnTo>
                  <a:lnTo>
                    <a:pt x="117" y="92"/>
                  </a:lnTo>
                  <a:lnTo>
                    <a:pt x="102" y="109"/>
                  </a:lnTo>
                  <a:lnTo>
                    <a:pt x="92" y="109"/>
                  </a:lnTo>
                  <a:lnTo>
                    <a:pt x="90" y="117"/>
                  </a:lnTo>
                  <a:lnTo>
                    <a:pt x="75" y="115"/>
                  </a:lnTo>
                  <a:lnTo>
                    <a:pt x="71" y="109"/>
                  </a:lnTo>
                  <a:lnTo>
                    <a:pt x="50" y="109"/>
                  </a:lnTo>
                  <a:lnTo>
                    <a:pt x="40" y="117"/>
                  </a:lnTo>
                  <a:lnTo>
                    <a:pt x="23" y="121"/>
                  </a:lnTo>
                  <a:lnTo>
                    <a:pt x="0" y="105"/>
                  </a:lnTo>
                  <a:lnTo>
                    <a:pt x="2" y="100"/>
                  </a:lnTo>
                  <a:lnTo>
                    <a:pt x="6" y="86"/>
                  </a:lnTo>
                  <a:lnTo>
                    <a:pt x="29" y="71"/>
                  </a:lnTo>
                  <a:lnTo>
                    <a:pt x="23" y="55"/>
                  </a:lnTo>
                  <a:lnTo>
                    <a:pt x="31" y="48"/>
                  </a:lnTo>
                  <a:lnTo>
                    <a:pt x="29" y="30"/>
                  </a:lnTo>
                  <a:lnTo>
                    <a:pt x="40" y="23"/>
                  </a:lnTo>
                  <a:lnTo>
                    <a:pt x="44" y="23"/>
                  </a:lnTo>
                  <a:lnTo>
                    <a:pt x="50" y="9"/>
                  </a:lnTo>
                  <a:lnTo>
                    <a:pt x="63" y="0"/>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0" name="Freeform 36">
              <a:extLst>
                <a:ext uri="{FF2B5EF4-FFF2-40B4-BE49-F238E27FC236}">
                  <a16:creationId xmlns:a16="http://schemas.microsoft.com/office/drawing/2014/main" id="{4DB6D392-EC98-AA4D-A4CD-BC038D771D1A}"/>
                </a:ext>
              </a:extLst>
            </p:cNvPr>
            <p:cNvSpPr>
              <a:spLocks/>
            </p:cNvSpPr>
            <p:nvPr/>
          </p:nvSpPr>
          <p:spPr bwMode="auto">
            <a:xfrm>
              <a:off x="1083" y="3072"/>
              <a:ext cx="263" cy="173"/>
            </a:xfrm>
            <a:custGeom>
              <a:avLst/>
              <a:gdLst>
                <a:gd name="T0" fmla="*/ 0 w 263"/>
                <a:gd name="T1" fmla="*/ 64 h 173"/>
                <a:gd name="T2" fmla="*/ 6 w 263"/>
                <a:gd name="T3" fmla="*/ 52 h 173"/>
                <a:gd name="T4" fmla="*/ 17 w 263"/>
                <a:gd name="T5" fmla="*/ 48 h 173"/>
                <a:gd name="T6" fmla="*/ 25 w 263"/>
                <a:gd name="T7" fmla="*/ 33 h 173"/>
                <a:gd name="T8" fmla="*/ 23 w 263"/>
                <a:gd name="T9" fmla="*/ 19 h 173"/>
                <a:gd name="T10" fmla="*/ 33 w 263"/>
                <a:gd name="T11" fmla="*/ 12 h 173"/>
                <a:gd name="T12" fmla="*/ 38 w 263"/>
                <a:gd name="T13" fmla="*/ 0 h 173"/>
                <a:gd name="T14" fmla="*/ 48 w 263"/>
                <a:gd name="T15" fmla="*/ 8 h 173"/>
                <a:gd name="T16" fmla="*/ 69 w 263"/>
                <a:gd name="T17" fmla="*/ 12 h 173"/>
                <a:gd name="T18" fmla="*/ 75 w 263"/>
                <a:gd name="T19" fmla="*/ 19 h 173"/>
                <a:gd name="T20" fmla="*/ 88 w 263"/>
                <a:gd name="T21" fmla="*/ 19 h 173"/>
                <a:gd name="T22" fmla="*/ 90 w 263"/>
                <a:gd name="T23" fmla="*/ 25 h 173"/>
                <a:gd name="T24" fmla="*/ 106 w 263"/>
                <a:gd name="T25" fmla="*/ 25 h 173"/>
                <a:gd name="T26" fmla="*/ 117 w 263"/>
                <a:gd name="T27" fmla="*/ 31 h 173"/>
                <a:gd name="T28" fmla="*/ 123 w 263"/>
                <a:gd name="T29" fmla="*/ 31 h 173"/>
                <a:gd name="T30" fmla="*/ 131 w 263"/>
                <a:gd name="T31" fmla="*/ 23 h 173"/>
                <a:gd name="T32" fmla="*/ 144 w 263"/>
                <a:gd name="T33" fmla="*/ 25 h 173"/>
                <a:gd name="T34" fmla="*/ 152 w 263"/>
                <a:gd name="T35" fmla="*/ 16 h 173"/>
                <a:gd name="T36" fmla="*/ 167 w 263"/>
                <a:gd name="T37" fmla="*/ 19 h 173"/>
                <a:gd name="T38" fmla="*/ 169 w 263"/>
                <a:gd name="T39" fmla="*/ 29 h 173"/>
                <a:gd name="T40" fmla="*/ 175 w 263"/>
                <a:gd name="T41" fmla="*/ 39 h 173"/>
                <a:gd name="T42" fmla="*/ 186 w 263"/>
                <a:gd name="T43" fmla="*/ 39 h 173"/>
                <a:gd name="T44" fmla="*/ 196 w 263"/>
                <a:gd name="T45" fmla="*/ 50 h 173"/>
                <a:gd name="T46" fmla="*/ 202 w 263"/>
                <a:gd name="T47" fmla="*/ 46 h 173"/>
                <a:gd name="T48" fmla="*/ 202 w 263"/>
                <a:gd name="T49" fmla="*/ 42 h 173"/>
                <a:gd name="T50" fmla="*/ 234 w 263"/>
                <a:gd name="T51" fmla="*/ 60 h 173"/>
                <a:gd name="T52" fmla="*/ 261 w 263"/>
                <a:gd name="T53" fmla="*/ 60 h 173"/>
                <a:gd name="T54" fmla="*/ 263 w 263"/>
                <a:gd name="T55" fmla="*/ 87 h 173"/>
                <a:gd name="T56" fmla="*/ 250 w 263"/>
                <a:gd name="T57" fmla="*/ 96 h 173"/>
                <a:gd name="T58" fmla="*/ 244 w 263"/>
                <a:gd name="T59" fmla="*/ 110 h 173"/>
                <a:gd name="T60" fmla="*/ 240 w 263"/>
                <a:gd name="T61" fmla="*/ 110 h 173"/>
                <a:gd name="T62" fmla="*/ 229 w 263"/>
                <a:gd name="T63" fmla="*/ 117 h 173"/>
                <a:gd name="T64" fmla="*/ 231 w 263"/>
                <a:gd name="T65" fmla="*/ 135 h 173"/>
                <a:gd name="T66" fmla="*/ 223 w 263"/>
                <a:gd name="T67" fmla="*/ 142 h 173"/>
                <a:gd name="T68" fmla="*/ 229 w 263"/>
                <a:gd name="T69" fmla="*/ 158 h 173"/>
                <a:gd name="T70" fmla="*/ 206 w 263"/>
                <a:gd name="T71" fmla="*/ 173 h 173"/>
                <a:gd name="T72" fmla="*/ 190 w 263"/>
                <a:gd name="T73" fmla="*/ 169 h 173"/>
                <a:gd name="T74" fmla="*/ 171 w 263"/>
                <a:gd name="T75" fmla="*/ 160 h 173"/>
                <a:gd name="T76" fmla="*/ 163 w 263"/>
                <a:gd name="T77" fmla="*/ 160 h 173"/>
                <a:gd name="T78" fmla="*/ 146 w 263"/>
                <a:gd name="T79" fmla="*/ 152 h 173"/>
                <a:gd name="T80" fmla="*/ 133 w 263"/>
                <a:gd name="T81" fmla="*/ 150 h 173"/>
                <a:gd name="T82" fmla="*/ 125 w 263"/>
                <a:gd name="T83" fmla="*/ 133 h 173"/>
                <a:gd name="T84" fmla="*/ 113 w 263"/>
                <a:gd name="T85" fmla="*/ 144 h 173"/>
                <a:gd name="T86" fmla="*/ 100 w 263"/>
                <a:gd name="T87" fmla="*/ 144 h 173"/>
                <a:gd name="T88" fmla="*/ 100 w 263"/>
                <a:gd name="T89" fmla="*/ 146 h 173"/>
                <a:gd name="T90" fmla="*/ 90 w 263"/>
                <a:gd name="T91" fmla="*/ 131 h 173"/>
                <a:gd name="T92" fmla="*/ 77 w 263"/>
                <a:gd name="T93" fmla="*/ 121 h 173"/>
                <a:gd name="T94" fmla="*/ 75 w 263"/>
                <a:gd name="T95" fmla="*/ 110 h 173"/>
                <a:gd name="T96" fmla="*/ 69 w 263"/>
                <a:gd name="T97" fmla="*/ 108 h 173"/>
                <a:gd name="T98" fmla="*/ 58 w 263"/>
                <a:gd name="T99" fmla="*/ 110 h 173"/>
                <a:gd name="T100" fmla="*/ 46 w 263"/>
                <a:gd name="T101" fmla="*/ 112 h 173"/>
                <a:gd name="T102" fmla="*/ 15 w 263"/>
                <a:gd name="T103" fmla="*/ 87 h 173"/>
                <a:gd name="T104" fmla="*/ 15 w 263"/>
                <a:gd name="T105" fmla="*/ 75 h 173"/>
                <a:gd name="T106" fmla="*/ 0 w 263"/>
                <a:gd name="T107" fmla="*/ 6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3" h="173">
                  <a:moveTo>
                    <a:pt x="0" y="64"/>
                  </a:moveTo>
                  <a:lnTo>
                    <a:pt x="6" y="52"/>
                  </a:lnTo>
                  <a:lnTo>
                    <a:pt x="17" y="48"/>
                  </a:lnTo>
                  <a:lnTo>
                    <a:pt x="25" y="33"/>
                  </a:lnTo>
                  <a:lnTo>
                    <a:pt x="23" y="19"/>
                  </a:lnTo>
                  <a:lnTo>
                    <a:pt x="33" y="12"/>
                  </a:lnTo>
                  <a:lnTo>
                    <a:pt x="38" y="0"/>
                  </a:lnTo>
                  <a:lnTo>
                    <a:pt x="48" y="8"/>
                  </a:lnTo>
                  <a:lnTo>
                    <a:pt x="69" y="12"/>
                  </a:lnTo>
                  <a:lnTo>
                    <a:pt x="75" y="19"/>
                  </a:lnTo>
                  <a:lnTo>
                    <a:pt x="88" y="19"/>
                  </a:lnTo>
                  <a:lnTo>
                    <a:pt x="90" y="25"/>
                  </a:lnTo>
                  <a:lnTo>
                    <a:pt x="106" y="25"/>
                  </a:lnTo>
                  <a:lnTo>
                    <a:pt x="117" y="31"/>
                  </a:lnTo>
                  <a:lnTo>
                    <a:pt x="123" y="31"/>
                  </a:lnTo>
                  <a:lnTo>
                    <a:pt x="131" y="23"/>
                  </a:lnTo>
                  <a:lnTo>
                    <a:pt x="144" y="25"/>
                  </a:lnTo>
                  <a:lnTo>
                    <a:pt x="152" y="16"/>
                  </a:lnTo>
                  <a:lnTo>
                    <a:pt x="167" y="19"/>
                  </a:lnTo>
                  <a:lnTo>
                    <a:pt x="169" y="29"/>
                  </a:lnTo>
                  <a:lnTo>
                    <a:pt x="175" y="39"/>
                  </a:lnTo>
                  <a:lnTo>
                    <a:pt x="186" y="39"/>
                  </a:lnTo>
                  <a:lnTo>
                    <a:pt x="196" y="50"/>
                  </a:lnTo>
                  <a:lnTo>
                    <a:pt x="202" y="46"/>
                  </a:lnTo>
                  <a:lnTo>
                    <a:pt x="202" y="42"/>
                  </a:lnTo>
                  <a:lnTo>
                    <a:pt x="234" y="60"/>
                  </a:lnTo>
                  <a:lnTo>
                    <a:pt x="261" y="60"/>
                  </a:lnTo>
                  <a:lnTo>
                    <a:pt x="263" y="87"/>
                  </a:lnTo>
                  <a:lnTo>
                    <a:pt x="250" y="96"/>
                  </a:lnTo>
                  <a:lnTo>
                    <a:pt x="244" y="110"/>
                  </a:lnTo>
                  <a:lnTo>
                    <a:pt x="240" y="110"/>
                  </a:lnTo>
                  <a:lnTo>
                    <a:pt x="229" y="117"/>
                  </a:lnTo>
                  <a:lnTo>
                    <a:pt x="231" y="135"/>
                  </a:lnTo>
                  <a:lnTo>
                    <a:pt x="223" y="142"/>
                  </a:lnTo>
                  <a:lnTo>
                    <a:pt x="229" y="158"/>
                  </a:lnTo>
                  <a:lnTo>
                    <a:pt x="206" y="173"/>
                  </a:lnTo>
                  <a:lnTo>
                    <a:pt x="190" y="169"/>
                  </a:lnTo>
                  <a:lnTo>
                    <a:pt x="171" y="160"/>
                  </a:lnTo>
                  <a:lnTo>
                    <a:pt x="163" y="160"/>
                  </a:lnTo>
                  <a:lnTo>
                    <a:pt x="146" y="152"/>
                  </a:lnTo>
                  <a:lnTo>
                    <a:pt x="133" y="150"/>
                  </a:lnTo>
                  <a:lnTo>
                    <a:pt x="125" y="133"/>
                  </a:lnTo>
                  <a:lnTo>
                    <a:pt x="113" y="144"/>
                  </a:lnTo>
                  <a:lnTo>
                    <a:pt x="100" y="144"/>
                  </a:lnTo>
                  <a:lnTo>
                    <a:pt x="100" y="146"/>
                  </a:lnTo>
                  <a:lnTo>
                    <a:pt x="90" y="131"/>
                  </a:lnTo>
                  <a:lnTo>
                    <a:pt x="77" y="121"/>
                  </a:lnTo>
                  <a:lnTo>
                    <a:pt x="75" y="110"/>
                  </a:lnTo>
                  <a:lnTo>
                    <a:pt x="69" y="108"/>
                  </a:lnTo>
                  <a:lnTo>
                    <a:pt x="58" y="110"/>
                  </a:lnTo>
                  <a:lnTo>
                    <a:pt x="46" y="112"/>
                  </a:lnTo>
                  <a:lnTo>
                    <a:pt x="15" y="87"/>
                  </a:lnTo>
                  <a:lnTo>
                    <a:pt x="15" y="75"/>
                  </a:lnTo>
                  <a:lnTo>
                    <a:pt x="0" y="64"/>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1" name="Freeform 37">
              <a:extLst>
                <a:ext uri="{FF2B5EF4-FFF2-40B4-BE49-F238E27FC236}">
                  <a16:creationId xmlns:a16="http://schemas.microsoft.com/office/drawing/2014/main" id="{499E5644-2271-ED43-89AA-FBD91BA3F039}"/>
                </a:ext>
              </a:extLst>
            </p:cNvPr>
            <p:cNvSpPr>
              <a:spLocks/>
            </p:cNvSpPr>
            <p:nvPr/>
          </p:nvSpPr>
          <p:spPr bwMode="auto">
            <a:xfrm>
              <a:off x="1006" y="3124"/>
              <a:ext cx="177" cy="156"/>
            </a:xfrm>
            <a:custGeom>
              <a:avLst/>
              <a:gdLst>
                <a:gd name="T0" fmla="*/ 3 w 85"/>
                <a:gd name="T1" fmla="*/ 66 h 75"/>
                <a:gd name="T2" fmla="*/ 5 w 85"/>
                <a:gd name="T3" fmla="*/ 61 h 75"/>
                <a:gd name="T4" fmla="*/ 6 w 85"/>
                <a:gd name="T5" fmla="*/ 54 h 75"/>
                <a:gd name="T6" fmla="*/ 1 w 85"/>
                <a:gd name="T7" fmla="*/ 47 h 75"/>
                <a:gd name="T8" fmla="*/ 5 w 85"/>
                <a:gd name="T9" fmla="*/ 41 h 75"/>
                <a:gd name="T10" fmla="*/ 4 w 85"/>
                <a:gd name="T11" fmla="*/ 34 h 75"/>
                <a:gd name="T12" fmla="*/ 10 w 85"/>
                <a:gd name="T13" fmla="*/ 25 h 75"/>
                <a:gd name="T14" fmla="*/ 10 w 85"/>
                <a:gd name="T15" fmla="*/ 16 h 75"/>
                <a:gd name="T16" fmla="*/ 20 w 85"/>
                <a:gd name="T17" fmla="*/ 12 h 75"/>
                <a:gd name="T18" fmla="*/ 26 w 85"/>
                <a:gd name="T19" fmla="*/ 4 h 75"/>
                <a:gd name="T20" fmla="*/ 29 w 85"/>
                <a:gd name="T21" fmla="*/ 0 h 75"/>
                <a:gd name="T22" fmla="*/ 34 w 85"/>
                <a:gd name="T23" fmla="*/ 0 h 75"/>
                <a:gd name="T24" fmla="*/ 37 w 85"/>
                <a:gd name="T25" fmla="*/ 6 h 75"/>
                <a:gd name="T26" fmla="*/ 44 w 85"/>
                <a:gd name="T27" fmla="*/ 11 h 75"/>
                <a:gd name="T28" fmla="*/ 44 w 85"/>
                <a:gd name="T29" fmla="*/ 17 h 75"/>
                <a:gd name="T30" fmla="*/ 59 w 85"/>
                <a:gd name="T31" fmla="*/ 29 h 75"/>
                <a:gd name="T32" fmla="*/ 65 w 85"/>
                <a:gd name="T33" fmla="*/ 28 h 75"/>
                <a:gd name="T34" fmla="*/ 70 w 85"/>
                <a:gd name="T35" fmla="*/ 27 h 75"/>
                <a:gd name="T36" fmla="*/ 73 w 85"/>
                <a:gd name="T37" fmla="*/ 28 h 75"/>
                <a:gd name="T38" fmla="*/ 74 w 85"/>
                <a:gd name="T39" fmla="*/ 33 h 75"/>
                <a:gd name="T40" fmla="*/ 80 w 85"/>
                <a:gd name="T41" fmla="*/ 38 h 75"/>
                <a:gd name="T42" fmla="*/ 85 w 85"/>
                <a:gd name="T43" fmla="*/ 45 h 75"/>
                <a:gd name="T44" fmla="*/ 84 w 85"/>
                <a:gd name="T45" fmla="*/ 53 h 75"/>
                <a:gd name="T46" fmla="*/ 77 w 85"/>
                <a:gd name="T47" fmla="*/ 55 h 75"/>
                <a:gd name="T48" fmla="*/ 70 w 85"/>
                <a:gd name="T49" fmla="*/ 65 h 75"/>
                <a:gd name="T50" fmla="*/ 62 w 85"/>
                <a:gd name="T51" fmla="*/ 64 h 75"/>
                <a:gd name="T52" fmla="*/ 54 w 85"/>
                <a:gd name="T53" fmla="*/ 69 h 75"/>
                <a:gd name="T54" fmla="*/ 47 w 85"/>
                <a:gd name="T55" fmla="*/ 63 h 75"/>
                <a:gd name="T56" fmla="*/ 42 w 85"/>
                <a:gd name="T57" fmla="*/ 65 h 75"/>
                <a:gd name="T58" fmla="*/ 38 w 85"/>
                <a:gd name="T59" fmla="*/ 57 h 75"/>
                <a:gd name="T60" fmla="*/ 32 w 85"/>
                <a:gd name="T61" fmla="*/ 57 h 75"/>
                <a:gd name="T62" fmla="*/ 29 w 85"/>
                <a:gd name="T63" fmla="*/ 61 h 75"/>
                <a:gd name="T64" fmla="*/ 25 w 85"/>
                <a:gd name="T65" fmla="*/ 62 h 75"/>
                <a:gd name="T66" fmla="*/ 23 w 85"/>
                <a:gd name="T67" fmla="*/ 64 h 75"/>
                <a:gd name="T68" fmla="*/ 23 w 85"/>
                <a:gd name="T69" fmla="*/ 63 h 75"/>
                <a:gd name="T70" fmla="*/ 13 w 85"/>
                <a:gd name="T71" fmla="*/ 67 h 75"/>
                <a:gd name="T72" fmla="*/ 7 w 85"/>
                <a:gd name="T73" fmla="*/ 75 h 75"/>
                <a:gd name="T74" fmla="*/ 5 w 85"/>
                <a:gd name="T75" fmla="*/ 68 h 75"/>
                <a:gd name="T76" fmla="*/ 3 w 85"/>
                <a:gd name="T77" fmla="*/ 6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5" h="75">
                  <a:moveTo>
                    <a:pt x="3" y="66"/>
                  </a:moveTo>
                  <a:cubicBezTo>
                    <a:pt x="4" y="65"/>
                    <a:pt x="4" y="64"/>
                    <a:pt x="5" y="61"/>
                  </a:cubicBezTo>
                  <a:cubicBezTo>
                    <a:pt x="5" y="56"/>
                    <a:pt x="6" y="57"/>
                    <a:pt x="6" y="54"/>
                  </a:cubicBezTo>
                  <a:cubicBezTo>
                    <a:pt x="6" y="51"/>
                    <a:pt x="2" y="50"/>
                    <a:pt x="1" y="47"/>
                  </a:cubicBezTo>
                  <a:cubicBezTo>
                    <a:pt x="0" y="43"/>
                    <a:pt x="5" y="43"/>
                    <a:pt x="5" y="41"/>
                  </a:cubicBezTo>
                  <a:cubicBezTo>
                    <a:pt x="6" y="39"/>
                    <a:pt x="4" y="36"/>
                    <a:pt x="4" y="34"/>
                  </a:cubicBezTo>
                  <a:cubicBezTo>
                    <a:pt x="3" y="31"/>
                    <a:pt x="8" y="27"/>
                    <a:pt x="10" y="25"/>
                  </a:cubicBezTo>
                  <a:cubicBezTo>
                    <a:pt x="11" y="23"/>
                    <a:pt x="10" y="18"/>
                    <a:pt x="10" y="16"/>
                  </a:cubicBezTo>
                  <a:cubicBezTo>
                    <a:pt x="11" y="13"/>
                    <a:pt x="17" y="13"/>
                    <a:pt x="20" y="12"/>
                  </a:cubicBezTo>
                  <a:cubicBezTo>
                    <a:pt x="24" y="11"/>
                    <a:pt x="21" y="6"/>
                    <a:pt x="26" y="4"/>
                  </a:cubicBezTo>
                  <a:cubicBezTo>
                    <a:pt x="28" y="3"/>
                    <a:pt x="29" y="2"/>
                    <a:pt x="29" y="0"/>
                  </a:cubicBezTo>
                  <a:cubicBezTo>
                    <a:pt x="34" y="0"/>
                    <a:pt x="34" y="0"/>
                    <a:pt x="34" y="0"/>
                  </a:cubicBezTo>
                  <a:cubicBezTo>
                    <a:pt x="37" y="6"/>
                    <a:pt x="37" y="6"/>
                    <a:pt x="37" y="6"/>
                  </a:cubicBezTo>
                  <a:cubicBezTo>
                    <a:pt x="44" y="11"/>
                    <a:pt x="44" y="11"/>
                    <a:pt x="44" y="11"/>
                  </a:cubicBezTo>
                  <a:cubicBezTo>
                    <a:pt x="44" y="17"/>
                    <a:pt x="44" y="17"/>
                    <a:pt x="44" y="17"/>
                  </a:cubicBezTo>
                  <a:cubicBezTo>
                    <a:pt x="59" y="29"/>
                    <a:pt x="59" y="29"/>
                    <a:pt x="59" y="29"/>
                  </a:cubicBezTo>
                  <a:cubicBezTo>
                    <a:pt x="65" y="28"/>
                    <a:pt x="65" y="28"/>
                    <a:pt x="65" y="28"/>
                  </a:cubicBezTo>
                  <a:cubicBezTo>
                    <a:pt x="70" y="27"/>
                    <a:pt x="70" y="27"/>
                    <a:pt x="70" y="27"/>
                  </a:cubicBezTo>
                  <a:cubicBezTo>
                    <a:pt x="73" y="28"/>
                    <a:pt x="73" y="28"/>
                    <a:pt x="73" y="28"/>
                  </a:cubicBezTo>
                  <a:cubicBezTo>
                    <a:pt x="74" y="33"/>
                    <a:pt x="74" y="33"/>
                    <a:pt x="74" y="33"/>
                  </a:cubicBezTo>
                  <a:cubicBezTo>
                    <a:pt x="80" y="38"/>
                    <a:pt x="80" y="38"/>
                    <a:pt x="80" y="38"/>
                  </a:cubicBezTo>
                  <a:cubicBezTo>
                    <a:pt x="85" y="45"/>
                    <a:pt x="85" y="45"/>
                    <a:pt x="85" y="45"/>
                  </a:cubicBezTo>
                  <a:cubicBezTo>
                    <a:pt x="84" y="53"/>
                    <a:pt x="84" y="53"/>
                    <a:pt x="84" y="53"/>
                  </a:cubicBezTo>
                  <a:cubicBezTo>
                    <a:pt x="77" y="55"/>
                    <a:pt x="77" y="55"/>
                    <a:pt x="77" y="55"/>
                  </a:cubicBezTo>
                  <a:cubicBezTo>
                    <a:pt x="70" y="65"/>
                    <a:pt x="70" y="65"/>
                    <a:pt x="70" y="65"/>
                  </a:cubicBezTo>
                  <a:cubicBezTo>
                    <a:pt x="62" y="64"/>
                    <a:pt x="62" y="64"/>
                    <a:pt x="62" y="64"/>
                  </a:cubicBezTo>
                  <a:cubicBezTo>
                    <a:pt x="54" y="69"/>
                    <a:pt x="54" y="69"/>
                    <a:pt x="54" y="69"/>
                  </a:cubicBezTo>
                  <a:cubicBezTo>
                    <a:pt x="47" y="63"/>
                    <a:pt x="47" y="63"/>
                    <a:pt x="47" y="63"/>
                  </a:cubicBezTo>
                  <a:cubicBezTo>
                    <a:pt x="42" y="65"/>
                    <a:pt x="42" y="65"/>
                    <a:pt x="42" y="65"/>
                  </a:cubicBezTo>
                  <a:cubicBezTo>
                    <a:pt x="38" y="57"/>
                    <a:pt x="38" y="57"/>
                    <a:pt x="38" y="57"/>
                  </a:cubicBezTo>
                  <a:cubicBezTo>
                    <a:pt x="32" y="57"/>
                    <a:pt x="32" y="57"/>
                    <a:pt x="32" y="57"/>
                  </a:cubicBezTo>
                  <a:cubicBezTo>
                    <a:pt x="29" y="61"/>
                    <a:pt x="29" y="61"/>
                    <a:pt x="29" y="61"/>
                  </a:cubicBezTo>
                  <a:cubicBezTo>
                    <a:pt x="25" y="62"/>
                    <a:pt x="25" y="62"/>
                    <a:pt x="25" y="62"/>
                  </a:cubicBezTo>
                  <a:cubicBezTo>
                    <a:pt x="23" y="64"/>
                    <a:pt x="23" y="64"/>
                    <a:pt x="23" y="64"/>
                  </a:cubicBezTo>
                  <a:cubicBezTo>
                    <a:pt x="23" y="63"/>
                    <a:pt x="23" y="63"/>
                    <a:pt x="23" y="63"/>
                  </a:cubicBezTo>
                  <a:cubicBezTo>
                    <a:pt x="13" y="67"/>
                    <a:pt x="13" y="67"/>
                    <a:pt x="13" y="67"/>
                  </a:cubicBezTo>
                  <a:cubicBezTo>
                    <a:pt x="7" y="75"/>
                    <a:pt x="7" y="75"/>
                    <a:pt x="7" y="75"/>
                  </a:cubicBezTo>
                  <a:cubicBezTo>
                    <a:pt x="5" y="68"/>
                    <a:pt x="5" y="68"/>
                    <a:pt x="5" y="68"/>
                  </a:cubicBezTo>
                  <a:lnTo>
                    <a:pt x="3" y="66"/>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2" name="Freeform 38">
              <a:extLst>
                <a:ext uri="{FF2B5EF4-FFF2-40B4-BE49-F238E27FC236}">
                  <a16:creationId xmlns:a16="http://schemas.microsoft.com/office/drawing/2014/main" id="{18454C4B-3A12-0C43-8CDA-6467DDE7359C}"/>
                </a:ext>
              </a:extLst>
            </p:cNvPr>
            <p:cNvSpPr>
              <a:spLocks/>
            </p:cNvSpPr>
            <p:nvPr/>
          </p:nvSpPr>
          <p:spPr bwMode="auto">
            <a:xfrm>
              <a:off x="931" y="3236"/>
              <a:ext cx="135" cy="132"/>
            </a:xfrm>
            <a:custGeom>
              <a:avLst/>
              <a:gdLst>
                <a:gd name="T0" fmla="*/ 28 w 65"/>
                <a:gd name="T1" fmla="*/ 59 h 63"/>
                <a:gd name="T2" fmla="*/ 29 w 65"/>
                <a:gd name="T3" fmla="*/ 47 h 63"/>
                <a:gd name="T4" fmla="*/ 23 w 65"/>
                <a:gd name="T5" fmla="*/ 40 h 63"/>
                <a:gd name="T6" fmla="*/ 14 w 65"/>
                <a:gd name="T7" fmla="*/ 37 h 63"/>
                <a:gd name="T8" fmla="*/ 11 w 65"/>
                <a:gd name="T9" fmla="*/ 31 h 63"/>
                <a:gd name="T10" fmla="*/ 5 w 65"/>
                <a:gd name="T11" fmla="*/ 31 h 63"/>
                <a:gd name="T12" fmla="*/ 1 w 65"/>
                <a:gd name="T13" fmla="*/ 27 h 63"/>
                <a:gd name="T14" fmla="*/ 5 w 65"/>
                <a:gd name="T15" fmla="*/ 18 h 63"/>
                <a:gd name="T16" fmla="*/ 12 w 65"/>
                <a:gd name="T17" fmla="*/ 7 h 63"/>
                <a:gd name="T18" fmla="*/ 18 w 65"/>
                <a:gd name="T19" fmla="*/ 1 h 63"/>
                <a:gd name="T20" fmla="*/ 23 w 65"/>
                <a:gd name="T21" fmla="*/ 8 h 63"/>
                <a:gd name="T22" fmla="*/ 34 w 65"/>
                <a:gd name="T23" fmla="*/ 13 h 63"/>
                <a:gd name="T24" fmla="*/ 39 w 65"/>
                <a:gd name="T25" fmla="*/ 12 h 63"/>
                <a:gd name="T26" fmla="*/ 41 w 65"/>
                <a:gd name="T27" fmla="*/ 14 h 63"/>
                <a:gd name="T28" fmla="*/ 43 w 65"/>
                <a:gd name="T29" fmla="*/ 21 h 63"/>
                <a:gd name="T30" fmla="*/ 49 w 65"/>
                <a:gd name="T31" fmla="*/ 13 h 63"/>
                <a:gd name="T32" fmla="*/ 59 w 65"/>
                <a:gd name="T33" fmla="*/ 9 h 63"/>
                <a:gd name="T34" fmla="*/ 61 w 65"/>
                <a:gd name="T35" fmla="*/ 10 h 63"/>
                <a:gd name="T36" fmla="*/ 62 w 65"/>
                <a:gd name="T37" fmla="*/ 18 h 63"/>
                <a:gd name="T38" fmla="*/ 63 w 65"/>
                <a:gd name="T39" fmla="*/ 23 h 63"/>
                <a:gd name="T40" fmla="*/ 63 w 65"/>
                <a:gd name="T41" fmla="*/ 29 h 63"/>
                <a:gd name="T42" fmla="*/ 59 w 65"/>
                <a:gd name="T43" fmla="*/ 32 h 63"/>
                <a:gd name="T44" fmla="*/ 60 w 65"/>
                <a:gd name="T45" fmla="*/ 36 h 63"/>
                <a:gd name="T46" fmla="*/ 65 w 65"/>
                <a:gd name="T47" fmla="*/ 41 h 63"/>
                <a:gd name="T48" fmla="*/ 65 w 65"/>
                <a:gd name="T49" fmla="*/ 45 h 63"/>
                <a:gd name="T50" fmla="*/ 62 w 65"/>
                <a:gd name="T51" fmla="*/ 46 h 63"/>
                <a:gd name="T52" fmla="*/ 62 w 65"/>
                <a:gd name="T53" fmla="*/ 51 h 63"/>
                <a:gd name="T54" fmla="*/ 59 w 65"/>
                <a:gd name="T55" fmla="*/ 53 h 63"/>
                <a:gd name="T56" fmla="*/ 56 w 65"/>
                <a:gd name="T57" fmla="*/ 49 h 63"/>
                <a:gd name="T58" fmla="*/ 50 w 65"/>
                <a:gd name="T59" fmla="*/ 51 h 63"/>
                <a:gd name="T60" fmla="*/ 50 w 65"/>
                <a:gd name="T61" fmla="*/ 57 h 63"/>
                <a:gd name="T62" fmla="*/ 44 w 65"/>
                <a:gd name="T63" fmla="*/ 59 h 63"/>
                <a:gd name="T64" fmla="*/ 43 w 65"/>
                <a:gd name="T65" fmla="*/ 63 h 63"/>
                <a:gd name="T66" fmla="*/ 38 w 65"/>
                <a:gd name="T67" fmla="*/ 61 h 63"/>
                <a:gd name="T68" fmla="*/ 32 w 65"/>
                <a:gd name="T69" fmla="*/ 60 h 63"/>
                <a:gd name="T70" fmla="*/ 27 w 65"/>
                <a:gd name="T71" fmla="*/ 60 h 63"/>
                <a:gd name="T72" fmla="*/ 28 w 65"/>
                <a:gd name="T73" fmla="*/ 5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5" h="63">
                  <a:moveTo>
                    <a:pt x="28" y="59"/>
                  </a:moveTo>
                  <a:cubicBezTo>
                    <a:pt x="30" y="56"/>
                    <a:pt x="30" y="51"/>
                    <a:pt x="29" y="47"/>
                  </a:cubicBezTo>
                  <a:cubicBezTo>
                    <a:pt x="29" y="43"/>
                    <a:pt x="25" y="43"/>
                    <a:pt x="23" y="40"/>
                  </a:cubicBezTo>
                  <a:cubicBezTo>
                    <a:pt x="21" y="37"/>
                    <a:pt x="15" y="40"/>
                    <a:pt x="14" y="37"/>
                  </a:cubicBezTo>
                  <a:cubicBezTo>
                    <a:pt x="14" y="34"/>
                    <a:pt x="12" y="31"/>
                    <a:pt x="11" y="31"/>
                  </a:cubicBezTo>
                  <a:cubicBezTo>
                    <a:pt x="10" y="31"/>
                    <a:pt x="8" y="31"/>
                    <a:pt x="5" y="31"/>
                  </a:cubicBezTo>
                  <a:cubicBezTo>
                    <a:pt x="2" y="32"/>
                    <a:pt x="0" y="31"/>
                    <a:pt x="1" y="27"/>
                  </a:cubicBezTo>
                  <a:cubicBezTo>
                    <a:pt x="1" y="23"/>
                    <a:pt x="4" y="21"/>
                    <a:pt x="5" y="18"/>
                  </a:cubicBezTo>
                  <a:cubicBezTo>
                    <a:pt x="5" y="15"/>
                    <a:pt x="12" y="14"/>
                    <a:pt x="12" y="7"/>
                  </a:cubicBezTo>
                  <a:cubicBezTo>
                    <a:pt x="12" y="0"/>
                    <a:pt x="15" y="1"/>
                    <a:pt x="18" y="1"/>
                  </a:cubicBezTo>
                  <a:cubicBezTo>
                    <a:pt x="21" y="1"/>
                    <a:pt x="23" y="2"/>
                    <a:pt x="23" y="8"/>
                  </a:cubicBezTo>
                  <a:cubicBezTo>
                    <a:pt x="23" y="14"/>
                    <a:pt x="29" y="13"/>
                    <a:pt x="34" y="13"/>
                  </a:cubicBezTo>
                  <a:cubicBezTo>
                    <a:pt x="36" y="13"/>
                    <a:pt x="38" y="13"/>
                    <a:pt x="39" y="12"/>
                  </a:cubicBezTo>
                  <a:cubicBezTo>
                    <a:pt x="41" y="14"/>
                    <a:pt x="41" y="14"/>
                    <a:pt x="41" y="14"/>
                  </a:cubicBezTo>
                  <a:cubicBezTo>
                    <a:pt x="43" y="21"/>
                    <a:pt x="43" y="21"/>
                    <a:pt x="43" y="21"/>
                  </a:cubicBezTo>
                  <a:cubicBezTo>
                    <a:pt x="49" y="13"/>
                    <a:pt x="49" y="13"/>
                    <a:pt x="49" y="13"/>
                  </a:cubicBezTo>
                  <a:cubicBezTo>
                    <a:pt x="59" y="9"/>
                    <a:pt x="59" y="9"/>
                    <a:pt x="59" y="9"/>
                  </a:cubicBezTo>
                  <a:cubicBezTo>
                    <a:pt x="61" y="10"/>
                    <a:pt x="61" y="10"/>
                    <a:pt x="61" y="10"/>
                  </a:cubicBezTo>
                  <a:cubicBezTo>
                    <a:pt x="62" y="18"/>
                    <a:pt x="62" y="18"/>
                    <a:pt x="62" y="18"/>
                  </a:cubicBezTo>
                  <a:cubicBezTo>
                    <a:pt x="63" y="23"/>
                    <a:pt x="63" y="23"/>
                    <a:pt x="63" y="23"/>
                  </a:cubicBezTo>
                  <a:cubicBezTo>
                    <a:pt x="63" y="29"/>
                    <a:pt x="63" y="29"/>
                    <a:pt x="63" y="29"/>
                  </a:cubicBezTo>
                  <a:cubicBezTo>
                    <a:pt x="59" y="32"/>
                    <a:pt x="59" y="32"/>
                    <a:pt x="59" y="32"/>
                  </a:cubicBezTo>
                  <a:cubicBezTo>
                    <a:pt x="60" y="36"/>
                    <a:pt x="60" y="36"/>
                    <a:pt x="60" y="36"/>
                  </a:cubicBezTo>
                  <a:cubicBezTo>
                    <a:pt x="65" y="41"/>
                    <a:pt x="65" y="41"/>
                    <a:pt x="65" y="41"/>
                  </a:cubicBezTo>
                  <a:cubicBezTo>
                    <a:pt x="65" y="45"/>
                    <a:pt x="65" y="45"/>
                    <a:pt x="65" y="45"/>
                  </a:cubicBezTo>
                  <a:cubicBezTo>
                    <a:pt x="62" y="46"/>
                    <a:pt x="62" y="46"/>
                    <a:pt x="62" y="46"/>
                  </a:cubicBezTo>
                  <a:cubicBezTo>
                    <a:pt x="62" y="51"/>
                    <a:pt x="62" y="51"/>
                    <a:pt x="62" y="51"/>
                  </a:cubicBezTo>
                  <a:cubicBezTo>
                    <a:pt x="59" y="53"/>
                    <a:pt x="59" y="53"/>
                    <a:pt x="59" y="53"/>
                  </a:cubicBezTo>
                  <a:cubicBezTo>
                    <a:pt x="56" y="49"/>
                    <a:pt x="56" y="49"/>
                    <a:pt x="56" y="49"/>
                  </a:cubicBezTo>
                  <a:cubicBezTo>
                    <a:pt x="50" y="51"/>
                    <a:pt x="50" y="51"/>
                    <a:pt x="50" y="51"/>
                  </a:cubicBezTo>
                  <a:cubicBezTo>
                    <a:pt x="50" y="57"/>
                    <a:pt x="50" y="57"/>
                    <a:pt x="50" y="57"/>
                  </a:cubicBezTo>
                  <a:cubicBezTo>
                    <a:pt x="44" y="59"/>
                    <a:pt x="44" y="59"/>
                    <a:pt x="44" y="59"/>
                  </a:cubicBezTo>
                  <a:cubicBezTo>
                    <a:pt x="43" y="63"/>
                    <a:pt x="43" y="63"/>
                    <a:pt x="43" y="63"/>
                  </a:cubicBezTo>
                  <a:cubicBezTo>
                    <a:pt x="38" y="61"/>
                    <a:pt x="38" y="61"/>
                    <a:pt x="38" y="61"/>
                  </a:cubicBezTo>
                  <a:cubicBezTo>
                    <a:pt x="32" y="60"/>
                    <a:pt x="32" y="60"/>
                    <a:pt x="32" y="60"/>
                  </a:cubicBezTo>
                  <a:cubicBezTo>
                    <a:pt x="27" y="60"/>
                    <a:pt x="27" y="60"/>
                    <a:pt x="27" y="60"/>
                  </a:cubicBezTo>
                  <a:lnTo>
                    <a:pt x="28" y="59"/>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3" name="Freeform 39">
              <a:extLst>
                <a:ext uri="{FF2B5EF4-FFF2-40B4-BE49-F238E27FC236}">
                  <a16:creationId xmlns:a16="http://schemas.microsoft.com/office/drawing/2014/main" id="{F62BCCC8-9222-DB44-AF70-DE2770389675}"/>
                </a:ext>
              </a:extLst>
            </p:cNvPr>
            <p:cNvSpPr>
              <a:spLocks/>
            </p:cNvSpPr>
            <p:nvPr/>
          </p:nvSpPr>
          <p:spPr bwMode="auto">
            <a:xfrm>
              <a:off x="958" y="3361"/>
              <a:ext cx="138" cy="138"/>
            </a:xfrm>
            <a:custGeom>
              <a:avLst/>
              <a:gdLst>
                <a:gd name="T0" fmla="*/ 4 w 66"/>
                <a:gd name="T1" fmla="*/ 42 h 66"/>
                <a:gd name="T2" fmla="*/ 6 w 66"/>
                <a:gd name="T3" fmla="*/ 40 h 66"/>
                <a:gd name="T4" fmla="*/ 8 w 66"/>
                <a:gd name="T5" fmla="*/ 28 h 66"/>
                <a:gd name="T6" fmla="*/ 2 w 66"/>
                <a:gd name="T7" fmla="*/ 20 h 66"/>
                <a:gd name="T8" fmla="*/ 5 w 66"/>
                <a:gd name="T9" fmla="*/ 8 h 66"/>
                <a:gd name="T10" fmla="*/ 11 w 66"/>
                <a:gd name="T11" fmla="*/ 7 h 66"/>
                <a:gd name="T12" fmla="*/ 14 w 66"/>
                <a:gd name="T13" fmla="*/ 0 h 66"/>
                <a:gd name="T14" fmla="*/ 19 w 66"/>
                <a:gd name="T15" fmla="*/ 0 h 66"/>
                <a:gd name="T16" fmla="*/ 25 w 66"/>
                <a:gd name="T17" fmla="*/ 1 h 66"/>
                <a:gd name="T18" fmla="*/ 30 w 66"/>
                <a:gd name="T19" fmla="*/ 3 h 66"/>
                <a:gd name="T20" fmla="*/ 37 w 66"/>
                <a:gd name="T21" fmla="*/ 7 h 66"/>
                <a:gd name="T22" fmla="*/ 39 w 66"/>
                <a:gd name="T23" fmla="*/ 15 h 66"/>
                <a:gd name="T24" fmla="*/ 43 w 66"/>
                <a:gd name="T25" fmla="*/ 15 h 66"/>
                <a:gd name="T26" fmla="*/ 46 w 66"/>
                <a:gd name="T27" fmla="*/ 22 h 66"/>
                <a:gd name="T28" fmla="*/ 50 w 66"/>
                <a:gd name="T29" fmla="*/ 31 h 66"/>
                <a:gd name="T30" fmla="*/ 51 w 66"/>
                <a:gd name="T31" fmla="*/ 38 h 66"/>
                <a:gd name="T32" fmla="*/ 59 w 66"/>
                <a:gd name="T33" fmla="*/ 43 h 66"/>
                <a:gd name="T34" fmla="*/ 58 w 66"/>
                <a:gd name="T35" fmla="*/ 48 h 66"/>
                <a:gd name="T36" fmla="*/ 66 w 66"/>
                <a:gd name="T37" fmla="*/ 55 h 66"/>
                <a:gd name="T38" fmla="*/ 62 w 66"/>
                <a:gd name="T39" fmla="*/ 57 h 66"/>
                <a:gd name="T40" fmla="*/ 58 w 66"/>
                <a:gd name="T41" fmla="*/ 56 h 66"/>
                <a:gd name="T42" fmla="*/ 55 w 66"/>
                <a:gd name="T43" fmla="*/ 58 h 66"/>
                <a:gd name="T44" fmla="*/ 54 w 66"/>
                <a:gd name="T45" fmla="*/ 64 h 66"/>
                <a:gd name="T46" fmla="*/ 52 w 66"/>
                <a:gd name="T47" fmla="*/ 64 h 66"/>
                <a:gd name="T48" fmla="*/ 51 w 66"/>
                <a:gd name="T49" fmla="*/ 66 h 66"/>
                <a:gd name="T50" fmla="*/ 45 w 66"/>
                <a:gd name="T51" fmla="*/ 57 h 66"/>
                <a:gd name="T52" fmla="*/ 34 w 66"/>
                <a:gd name="T53" fmla="*/ 50 h 66"/>
                <a:gd name="T54" fmla="*/ 24 w 66"/>
                <a:gd name="T55" fmla="*/ 50 h 66"/>
                <a:gd name="T56" fmla="*/ 22 w 66"/>
                <a:gd name="T57" fmla="*/ 44 h 66"/>
                <a:gd name="T58" fmla="*/ 17 w 66"/>
                <a:gd name="T59" fmla="*/ 39 h 66"/>
                <a:gd name="T60" fmla="*/ 16 w 66"/>
                <a:gd name="T61" fmla="*/ 43 h 66"/>
                <a:gd name="T62" fmla="*/ 10 w 66"/>
                <a:gd name="T63" fmla="*/ 43 h 66"/>
                <a:gd name="T64" fmla="*/ 4 w 66"/>
                <a:gd name="T65" fmla="*/ 4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66">
                  <a:moveTo>
                    <a:pt x="4" y="42"/>
                  </a:moveTo>
                  <a:cubicBezTo>
                    <a:pt x="5" y="41"/>
                    <a:pt x="6" y="40"/>
                    <a:pt x="6" y="40"/>
                  </a:cubicBezTo>
                  <a:cubicBezTo>
                    <a:pt x="8" y="38"/>
                    <a:pt x="8" y="31"/>
                    <a:pt x="8" y="28"/>
                  </a:cubicBezTo>
                  <a:cubicBezTo>
                    <a:pt x="8" y="25"/>
                    <a:pt x="4" y="22"/>
                    <a:pt x="2" y="20"/>
                  </a:cubicBezTo>
                  <a:cubicBezTo>
                    <a:pt x="0" y="18"/>
                    <a:pt x="3" y="12"/>
                    <a:pt x="5" y="8"/>
                  </a:cubicBezTo>
                  <a:cubicBezTo>
                    <a:pt x="7" y="4"/>
                    <a:pt x="8" y="5"/>
                    <a:pt x="11" y="7"/>
                  </a:cubicBezTo>
                  <a:cubicBezTo>
                    <a:pt x="14" y="9"/>
                    <a:pt x="12" y="3"/>
                    <a:pt x="14" y="0"/>
                  </a:cubicBezTo>
                  <a:cubicBezTo>
                    <a:pt x="19" y="0"/>
                    <a:pt x="19" y="0"/>
                    <a:pt x="19" y="0"/>
                  </a:cubicBezTo>
                  <a:cubicBezTo>
                    <a:pt x="25" y="1"/>
                    <a:pt x="25" y="1"/>
                    <a:pt x="25" y="1"/>
                  </a:cubicBezTo>
                  <a:cubicBezTo>
                    <a:pt x="30" y="3"/>
                    <a:pt x="30" y="3"/>
                    <a:pt x="30" y="3"/>
                  </a:cubicBezTo>
                  <a:cubicBezTo>
                    <a:pt x="37" y="7"/>
                    <a:pt x="37" y="7"/>
                    <a:pt x="37" y="7"/>
                  </a:cubicBezTo>
                  <a:cubicBezTo>
                    <a:pt x="39" y="15"/>
                    <a:pt x="39" y="15"/>
                    <a:pt x="39" y="15"/>
                  </a:cubicBezTo>
                  <a:cubicBezTo>
                    <a:pt x="43" y="15"/>
                    <a:pt x="43" y="15"/>
                    <a:pt x="43" y="15"/>
                  </a:cubicBezTo>
                  <a:cubicBezTo>
                    <a:pt x="46" y="22"/>
                    <a:pt x="46" y="22"/>
                    <a:pt x="46" y="22"/>
                  </a:cubicBezTo>
                  <a:cubicBezTo>
                    <a:pt x="50" y="31"/>
                    <a:pt x="50" y="31"/>
                    <a:pt x="50" y="31"/>
                  </a:cubicBezTo>
                  <a:cubicBezTo>
                    <a:pt x="51" y="38"/>
                    <a:pt x="51" y="38"/>
                    <a:pt x="51" y="38"/>
                  </a:cubicBezTo>
                  <a:cubicBezTo>
                    <a:pt x="59" y="43"/>
                    <a:pt x="59" y="43"/>
                    <a:pt x="59" y="43"/>
                  </a:cubicBezTo>
                  <a:cubicBezTo>
                    <a:pt x="58" y="48"/>
                    <a:pt x="58" y="48"/>
                    <a:pt x="58" y="48"/>
                  </a:cubicBezTo>
                  <a:cubicBezTo>
                    <a:pt x="66" y="55"/>
                    <a:pt x="66" y="55"/>
                    <a:pt x="66" y="55"/>
                  </a:cubicBezTo>
                  <a:cubicBezTo>
                    <a:pt x="62" y="57"/>
                    <a:pt x="62" y="57"/>
                    <a:pt x="62" y="57"/>
                  </a:cubicBezTo>
                  <a:cubicBezTo>
                    <a:pt x="58" y="56"/>
                    <a:pt x="58" y="56"/>
                    <a:pt x="58" y="56"/>
                  </a:cubicBezTo>
                  <a:cubicBezTo>
                    <a:pt x="55" y="58"/>
                    <a:pt x="55" y="58"/>
                    <a:pt x="55" y="58"/>
                  </a:cubicBezTo>
                  <a:cubicBezTo>
                    <a:pt x="54" y="64"/>
                    <a:pt x="54" y="64"/>
                    <a:pt x="54" y="64"/>
                  </a:cubicBezTo>
                  <a:cubicBezTo>
                    <a:pt x="52" y="64"/>
                    <a:pt x="52" y="64"/>
                    <a:pt x="52" y="64"/>
                  </a:cubicBezTo>
                  <a:cubicBezTo>
                    <a:pt x="51" y="66"/>
                    <a:pt x="51" y="66"/>
                    <a:pt x="51" y="66"/>
                  </a:cubicBezTo>
                  <a:cubicBezTo>
                    <a:pt x="45" y="57"/>
                    <a:pt x="45" y="57"/>
                    <a:pt x="45" y="57"/>
                  </a:cubicBezTo>
                  <a:cubicBezTo>
                    <a:pt x="34" y="50"/>
                    <a:pt x="34" y="50"/>
                    <a:pt x="34" y="50"/>
                  </a:cubicBezTo>
                  <a:cubicBezTo>
                    <a:pt x="24" y="50"/>
                    <a:pt x="24" y="50"/>
                    <a:pt x="24" y="50"/>
                  </a:cubicBezTo>
                  <a:cubicBezTo>
                    <a:pt x="22" y="44"/>
                    <a:pt x="22" y="44"/>
                    <a:pt x="22" y="44"/>
                  </a:cubicBezTo>
                  <a:cubicBezTo>
                    <a:pt x="17" y="39"/>
                    <a:pt x="17" y="39"/>
                    <a:pt x="17" y="39"/>
                  </a:cubicBezTo>
                  <a:cubicBezTo>
                    <a:pt x="16" y="43"/>
                    <a:pt x="16" y="43"/>
                    <a:pt x="16" y="43"/>
                  </a:cubicBezTo>
                  <a:cubicBezTo>
                    <a:pt x="10" y="43"/>
                    <a:pt x="10" y="43"/>
                    <a:pt x="10" y="43"/>
                  </a:cubicBezTo>
                  <a:lnTo>
                    <a:pt x="4" y="42"/>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4" name="Freeform 40">
              <a:extLst>
                <a:ext uri="{FF2B5EF4-FFF2-40B4-BE49-F238E27FC236}">
                  <a16:creationId xmlns:a16="http://schemas.microsoft.com/office/drawing/2014/main" id="{6B346954-8EEC-9847-9AA9-F57871176B8A}"/>
                </a:ext>
              </a:extLst>
            </p:cNvPr>
            <p:cNvSpPr>
              <a:spLocks/>
            </p:cNvSpPr>
            <p:nvPr/>
          </p:nvSpPr>
          <p:spPr bwMode="auto">
            <a:xfrm>
              <a:off x="1152" y="3455"/>
              <a:ext cx="123" cy="136"/>
            </a:xfrm>
            <a:custGeom>
              <a:avLst/>
              <a:gdLst>
                <a:gd name="T0" fmla="*/ 123 w 123"/>
                <a:gd name="T1" fmla="*/ 23 h 136"/>
                <a:gd name="T2" fmla="*/ 121 w 123"/>
                <a:gd name="T3" fmla="*/ 23 h 136"/>
                <a:gd name="T4" fmla="*/ 108 w 123"/>
                <a:gd name="T5" fmla="*/ 36 h 136"/>
                <a:gd name="T6" fmla="*/ 110 w 123"/>
                <a:gd name="T7" fmla="*/ 48 h 136"/>
                <a:gd name="T8" fmla="*/ 106 w 123"/>
                <a:gd name="T9" fmla="*/ 69 h 136"/>
                <a:gd name="T10" fmla="*/ 112 w 123"/>
                <a:gd name="T11" fmla="*/ 79 h 136"/>
                <a:gd name="T12" fmla="*/ 112 w 123"/>
                <a:gd name="T13" fmla="*/ 100 h 136"/>
                <a:gd name="T14" fmla="*/ 96 w 123"/>
                <a:gd name="T15" fmla="*/ 98 h 136"/>
                <a:gd name="T16" fmla="*/ 92 w 123"/>
                <a:gd name="T17" fmla="*/ 109 h 136"/>
                <a:gd name="T18" fmla="*/ 60 w 123"/>
                <a:gd name="T19" fmla="*/ 132 h 136"/>
                <a:gd name="T20" fmla="*/ 46 w 123"/>
                <a:gd name="T21" fmla="*/ 136 h 136"/>
                <a:gd name="T22" fmla="*/ 52 w 123"/>
                <a:gd name="T23" fmla="*/ 134 h 136"/>
                <a:gd name="T24" fmla="*/ 27 w 123"/>
                <a:gd name="T25" fmla="*/ 102 h 136"/>
                <a:gd name="T26" fmla="*/ 6 w 123"/>
                <a:gd name="T27" fmla="*/ 86 h 136"/>
                <a:gd name="T28" fmla="*/ 8 w 123"/>
                <a:gd name="T29" fmla="*/ 79 h 136"/>
                <a:gd name="T30" fmla="*/ 0 w 123"/>
                <a:gd name="T31" fmla="*/ 67 h 136"/>
                <a:gd name="T32" fmla="*/ 21 w 123"/>
                <a:gd name="T33" fmla="*/ 67 h 136"/>
                <a:gd name="T34" fmla="*/ 23 w 123"/>
                <a:gd name="T35" fmla="*/ 54 h 136"/>
                <a:gd name="T36" fmla="*/ 19 w 123"/>
                <a:gd name="T37" fmla="*/ 50 h 136"/>
                <a:gd name="T38" fmla="*/ 19 w 123"/>
                <a:gd name="T39" fmla="*/ 34 h 136"/>
                <a:gd name="T40" fmla="*/ 14 w 123"/>
                <a:gd name="T41" fmla="*/ 27 h 136"/>
                <a:gd name="T42" fmla="*/ 27 w 123"/>
                <a:gd name="T43" fmla="*/ 19 h 136"/>
                <a:gd name="T44" fmla="*/ 48 w 123"/>
                <a:gd name="T45" fmla="*/ 0 h 136"/>
                <a:gd name="T46" fmla="*/ 69 w 123"/>
                <a:gd name="T47" fmla="*/ 2 h 136"/>
                <a:gd name="T48" fmla="*/ 79 w 123"/>
                <a:gd name="T49" fmla="*/ 13 h 136"/>
                <a:gd name="T50" fmla="*/ 92 w 123"/>
                <a:gd name="T51" fmla="*/ 15 h 136"/>
                <a:gd name="T52" fmla="*/ 98 w 123"/>
                <a:gd name="T53" fmla="*/ 7 h 136"/>
                <a:gd name="T54" fmla="*/ 104 w 123"/>
                <a:gd name="T55" fmla="*/ 13 h 136"/>
                <a:gd name="T56" fmla="*/ 119 w 123"/>
                <a:gd name="T57" fmla="*/ 15 h 136"/>
                <a:gd name="T58" fmla="*/ 123 w 123"/>
                <a:gd name="T59" fmla="*/ 2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 h="136">
                  <a:moveTo>
                    <a:pt x="123" y="23"/>
                  </a:moveTo>
                  <a:lnTo>
                    <a:pt x="121" y="23"/>
                  </a:lnTo>
                  <a:lnTo>
                    <a:pt x="108" y="36"/>
                  </a:lnTo>
                  <a:lnTo>
                    <a:pt x="110" y="48"/>
                  </a:lnTo>
                  <a:lnTo>
                    <a:pt x="106" y="69"/>
                  </a:lnTo>
                  <a:lnTo>
                    <a:pt x="112" y="79"/>
                  </a:lnTo>
                  <a:lnTo>
                    <a:pt x="112" y="100"/>
                  </a:lnTo>
                  <a:lnTo>
                    <a:pt x="96" y="98"/>
                  </a:lnTo>
                  <a:lnTo>
                    <a:pt x="92" y="109"/>
                  </a:lnTo>
                  <a:lnTo>
                    <a:pt x="60" y="132"/>
                  </a:lnTo>
                  <a:lnTo>
                    <a:pt x="46" y="136"/>
                  </a:lnTo>
                  <a:lnTo>
                    <a:pt x="52" y="134"/>
                  </a:lnTo>
                  <a:lnTo>
                    <a:pt x="27" y="102"/>
                  </a:lnTo>
                  <a:lnTo>
                    <a:pt x="6" y="86"/>
                  </a:lnTo>
                  <a:lnTo>
                    <a:pt x="8" y="79"/>
                  </a:lnTo>
                  <a:lnTo>
                    <a:pt x="0" y="67"/>
                  </a:lnTo>
                  <a:lnTo>
                    <a:pt x="21" y="67"/>
                  </a:lnTo>
                  <a:lnTo>
                    <a:pt x="23" y="54"/>
                  </a:lnTo>
                  <a:lnTo>
                    <a:pt x="19" y="50"/>
                  </a:lnTo>
                  <a:lnTo>
                    <a:pt x="19" y="34"/>
                  </a:lnTo>
                  <a:lnTo>
                    <a:pt x="14" y="27"/>
                  </a:lnTo>
                  <a:lnTo>
                    <a:pt x="27" y="19"/>
                  </a:lnTo>
                  <a:lnTo>
                    <a:pt x="48" y="0"/>
                  </a:lnTo>
                  <a:lnTo>
                    <a:pt x="69" y="2"/>
                  </a:lnTo>
                  <a:lnTo>
                    <a:pt x="79" y="13"/>
                  </a:lnTo>
                  <a:lnTo>
                    <a:pt x="92" y="15"/>
                  </a:lnTo>
                  <a:lnTo>
                    <a:pt x="98" y="7"/>
                  </a:lnTo>
                  <a:lnTo>
                    <a:pt x="104" y="13"/>
                  </a:lnTo>
                  <a:lnTo>
                    <a:pt x="119" y="15"/>
                  </a:lnTo>
                  <a:lnTo>
                    <a:pt x="123" y="23"/>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5" name="Freeform 41">
              <a:extLst>
                <a:ext uri="{FF2B5EF4-FFF2-40B4-BE49-F238E27FC236}">
                  <a16:creationId xmlns:a16="http://schemas.microsoft.com/office/drawing/2014/main" id="{745AD8D8-E432-1D47-8ABC-6D5B829B4B85}"/>
                </a:ext>
              </a:extLst>
            </p:cNvPr>
            <p:cNvSpPr>
              <a:spLocks/>
            </p:cNvSpPr>
            <p:nvPr/>
          </p:nvSpPr>
          <p:spPr bwMode="auto">
            <a:xfrm>
              <a:off x="960" y="3443"/>
              <a:ext cx="109" cy="146"/>
            </a:xfrm>
            <a:custGeom>
              <a:avLst/>
              <a:gdLst>
                <a:gd name="T0" fmla="*/ 36 w 52"/>
                <a:gd name="T1" fmla="*/ 70 h 70"/>
                <a:gd name="T2" fmla="*/ 31 w 52"/>
                <a:gd name="T3" fmla="*/ 64 h 70"/>
                <a:gd name="T4" fmla="*/ 29 w 52"/>
                <a:gd name="T5" fmla="*/ 56 h 70"/>
                <a:gd name="T6" fmla="*/ 22 w 52"/>
                <a:gd name="T7" fmla="*/ 53 h 70"/>
                <a:gd name="T8" fmla="*/ 20 w 52"/>
                <a:gd name="T9" fmla="*/ 46 h 70"/>
                <a:gd name="T10" fmla="*/ 24 w 52"/>
                <a:gd name="T11" fmla="*/ 36 h 70"/>
                <a:gd name="T12" fmla="*/ 14 w 52"/>
                <a:gd name="T13" fmla="*/ 31 h 70"/>
                <a:gd name="T14" fmla="*/ 6 w 52"/>
                <a:gd name="T15" fmla="*/ 23 h 70"/>
                <a:gd name="T16" fmla="*/ 3 w 52"/>
                <a:gd name="T17" fmla="*/ 14 h 70"/>
                <a:gd name="T18" fmla="*/ 0 w 52"/>
                <a:gd name="T19" fmla="*/ 8 h 70"/>
                <a:gd name="T20" fmla="*/ 3 w 52"/>
                <a:gd name="T21" fmla="*/ 3 h 70"/>
                <a:gd name="T22" fmla="*/ 9 w 52"/>
                <a:gd name="T23" fmla="*/ 4 h 70"/>
                <a:gd name="T24" fmla="*/ 15 w 52"/>
                <a:gd name="T25" fmla="*/ 4 h 70"/>
                <a:gd name="T26" fmla="*/ 16 w 52"/>
                <a:gd name="T27" fmla="*/ 0 h 70"/>
                <a:gd name="T28" fmla="*/ 21 w 52"/>
                <a:gd name="T29" fmla="*/ 5 h 70"/>
                <a:gd name="T30" fmla="*/ 23 w 52"/>
                <a:gd name="T31" fmla="*/ 11 h 70"/>
                <a:gd name="T32" fmla="*/ 33 w 52"/>
                <a:gd name="T33" fmla="*/ 11 h 70"/>
                <a:gd name="T34" fmla="*/ 44 w 52"/>
                <a:gd name="T35" fmla="*/ 18 h 70"/>
                <a:gd name="T36" fmla="*/ 50 w 52"/>
                <a:gd name="T37" fmla="*/ 27 h 70"/>
                <a:gd name="T38" fmla="*/ 50 w 52"/>
                <a:gd name="T39" fmla="*/ 31 h 70"/>
                <a:gd name="T40" fmla="*/ 49 w 52"/>
                <a:gd name="T41" fmla="*/ 36 h 70"/>
                <a:gd name="T42" fmla="*/ 52 w 52"/>
                <a:gd name="T43" fmla="*/ 41 h 70"/>
                <a:gd name="T44" fmla="*/ 46 w 52"/>
                <a:gd name="T45" fmla="*/ 44 h 70"/>
                <a:gd name="T46" fmla="*/ 47 w 52"/>
                <a:gd name="T47" fmla="*/ 55 h 70"/>
                <a:gd name="T48" fmla="*/ 42 w 52"/>
                <a:gd name="T49" fmla="*/ 58 h 70"/>
                <a:gd name="T50" fmla="*/ 42 w 52"/>
                <a:gd name="T51" fmla="*/ 62 h 70"/>
                <a:gd name="T52" fmla="*/ 40 w 52"/>
                <a:gd name="T53" fmla="*/ 63 h 70"/>
                <a:gd name="T54" fmla="*/ 40 w 52"/>
                <a:gd name="T55" fmla="*/ 67 h 70"/>
                <a:gd name="T56" fmla="*/ 36 w 52"/>
                <a:gd name="T57"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2" h="70">
                  <a:moveTo>
                    <a:pt x="36" y="70"/>
                  </a:moveTo>
                  <a:cubicBezTo>
                    <a:pt x="34" y="69"/>
                    <a:pt x="32" y="67"/>
                    <a:pt x="31" y="64"/>
                  </a:cubicBezTo>
                  <a:cubicBezTo>
                    <a:pt x="30" y="60"/>
                    <a:pt x="29" y="60"/>
                    <a:pt x="29" y="56"/>
                  </a:cubicBezTo>
                  <a:cubicBezTo>
                    <a:pt x="29" y="53"/>
                    <a:pt x="25" y="55"/>
                    <a:pt x="22" y="53"/>
                  </a:cubicBezTo>
                  <a:cubicBezTo>
                    <a:pt x="19" y="50"/>
                    <a:pt x="20" y="49"/>
                    <a:pt x="20" y="46"/>
                  </a:cubicBezTo>
                  <a:cubicBezTo>
                    <a:pt x="20" y="43"/>
                    <a:pt x="23" y="41"/>
                    <a:pt x="24" y="36"/>
                  </a:cubicBezTo>
                  <a:cubicBezTo>
                    <a:pt x="24" y="32"/>
                    <a:pt x="18" y="33"/>
                    <a:pt x="14" y="31"/>
                  </a:cubicBezTo>
                  <a:cubicBezTo>
                    <a:pt x="10" y="29"/>
                    <a:pt x="6" y="27"/>
                    <a:pt x="6" y="23"/>
                  </a:cubicBezTo>
                  <a:cubicBezTo>
                    <a:pt x="6" y="19"/>
                    <a:pt x="6" y="14"/>
                    <a:pt x="3" y="14"/>
                  </a:cubicBezTo>
                  <a:cubicBezTo>
                    <a:pt x="1" y="14"/>
                    <a:pt x="0" y="11"/>
                    <a:pt x="0" y="8"/>
                  </a:cubicBezTo>
                  <a:cubicBezTo>
                    <a:pt x="0" y="6"/>
                    <a:pt x="2" y="4"/>
                    <a:pt x="3" y="3"/>
                  </a:cubicBezTo>
                  <a:cubicBezTo>
                    <a:pt x="9" y="4"/>
                    <a:pt x="9" y="4"/>
                    <a:pt x="9" y="4"/>
                  </a:cubicBezTo>
                  <a:cubicBezTo>
                    <a:pt x="15" y="4"/>
                    <a:pt x="15" y="4"/>
                    <a:pt x="15" y="4"/>
                  </a:cubicBezTo>
                  <a:cubicBezTo>
                    <a:pt x="16" y="0"/>
                    <a:pt x="16" y="0"/>
                    <a:pt x="16" y="0"/>
                  </a:cubicBezTo>
                  <a:cubicBezTo>
                    <a:pt x="21" y="5"/>
                    <a:pt x="21" y="5"/>
                    <a:pt x="21" y="5"/>
                  </a:cubicBezTo>
                  <a:cubicBezTo>
                    <a:pt x="23" y="11"/>
                    <a:pt x="23" y="11"/>
                    <a:pt x="23" y="11"/>
                  </a:cubicBezTo>
                  <a:cubicBezTo>
                    <a:pt x="33" y="11"/>
                    <a:pt x="33" y="11"/>
                    <a:pt x="33" y="11"/>
                  </a:cubicBezTo>
                  <a:cubicBezTo>
                    <a:pt x="44" y="18"/>
                    <a:pt x="44" y="18"/>
                    <a:pt x="44" y="18"/>
                  </a:cubicBezTo>
                  <a:cubicBezTo>
                    <a:pt x="50" y="27"/>
                    <a:pt x="50" y="27"/>
                    <a:pt x="50" y="27"/>
                  </a:cubicBezTo>
                  <a:cubicBezTo>
                    <a:pt x="50" y="31"/>
                    <a:pt x="50" y="31"/>
                    <a:pt x="50" y="31"/>
                  </a:cubicBezTo>
                  <a:cubicBezTo>
                    <a:pt x="49" y="36"/>
                    <a:pt x="49" y="36"/>
                    <a:pt x="49" y="36"/>
                  </a:cubicBezTo>
                  <a:cubicBezTo>
                    <a:pt x="52" y="41"/>
                    <a:pt x="52" y="41"/>
                    <a:pt x="52" y="41"/>
                  </a:cubicBezTo>
                  <a:cubicBezTo>
                    <a:pt x="46" y="44"/>
                    <a:pt x="46" y="44"/>
                    <a:pt x="46" y="44"/>
                  </a:cubicBezTo>
                  <a:cubicBezTo>
                    <a:pt x="47" y="55"/>
                    <a:pt x="47" y="55"/>
                    <a:pt x="47" y="55"/>
                  </a:cubicBezTo>
                  <a:cubicBezTo>
                    <a:pt x="42" y="58"/>
                    <a:pt x="42" y="58"/>
                    <a:pt x="42" y="58"/>
                  </a:cubicBezTo>
                  <a:cubicBezTo>
                    <a:pt x="42" y="62"/>
                    <a:pt x="42" y="62"/>
                    <a:pt x="42" y="62"/>
                  </a:cubicBezTo>
                  <a:cubicBezTo>
                    <a:pt x="40" y="63"/>
                    <a:pt x="40" y="63"/>
                    <a:pt x="40" y="63"/>
                  </a:cubicBezTo>
                  <a:cubicBezTo>
                    <a:pt x="40" y="67"/>
                    <a:pt x="40" y="67"/>
                    <a:pt x="40" y="67"/>
                  </a:cubicBezTo>
                  <a:lnTo>
                    <a:pt x="36" y="70"/>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6" name="Freeform 42">
              <a:extLst>
                <a:ext uri="{FF2B5EF4-FFF2-40B4-BE49-F238E27FC236}">
                  <a16:creationId xmlns:a16="http://schemas.microsoft.com/office/drawing/2014/main" id="{00A5A803-6B2B-6249-9980-E4F870E793A4}"/>
                </a:ext>
              </a:extLst>
            </p:cNvPr>
            <p:cNvSpPr>
              <a:spLocks/>
            </p:cNvSpPr>
            <p:nvPr/>
          </p:nvSpPr>
          <p:spPr bwMode="auto">
            <a:xfrm>
              <a:off x="1035" y="3474"/>
              <a:ext cx="169" cy="169"/>
            </a:xfrm>
            <a:custGeom>
              <a:avLst/>
              <a:gdLst>
                <a:gd name="T0" fmla="*/ 7 w 81"/>
                <a:gd name="T1" fmla="*/ 72 h 81"/>
                <a:gd name="T2" fmla="*/ 4 w 81"/>
                <a:gd name="T3" fmla="*/ 65 h 81"/>
                <a:gd name="T4" fmla="*/ 0 w 81"/>
                <a:gd name="T5" fmla="*/ 55 h 81"/>
                <a:gd name="T6" fmla="*/ 0 w 81"/>
                <a:gd name="T7" fmla="*/ 55 h 81"/>
                <a:gd name="T8" fmla="*/ 4 w 81"/>
                <a:gd name="T9" fmla="*/ 52 h 81"/>
                <a:gd name="T10" fmla="*/ 4 w 81"/>
                <a:gd name="T11" fmla="*/ 48 h 81"/>
                <a:gd name="T12" fmla="*/ 6 w 81"/>
                <a:gd name="T13" fmla="*/ 47 h 81"/>
                <a:gd name="T14" fmla="*/ 6 w 81"/>
                <a:gd name="T15" fmla="*/ 43 h 81"/>
                <a:gd name="T16" fmla="*/ 11 w 81"/>
                <a:gd name="T17" fmla="*/ 40 h 81"/>
                <a:gd name="T18" fmla="*/ 10 w 81"/>
                <a:gd name="T19" fmla="*/ 29 h 81"/>
                <a:gd name="T20" fmla="*/ 16 w 81"/>
                <a:gd name="T21" fmla="*/ 26 h 81"/>
                <a:gd name="T22" fmla="*/ 13 w 81"/>
                <a:gd name="T23" fmla="*/ 21 h 81"/>
                <a:gd name="T24" fmla="*/ 14 w 81"/>
                <a:gd name="T25" fmla="*/ 16 h 81"/>
                <a:gd name="T26" fmla="*/ 15 w 81"/>
                <a:gd name="T27" fmla="*/ 10 h 81"/>
                <a:gd name="T28" fmla="*/ 17 w 81"/>
                <a:gd name="T29" fmla="*/ 10 h 81"/>
                <a:gd name="T30" fmla="*/ 18 w 81"/>
                <a:gd name="T31" fmla="*/ 4 h 81"/>
                <a:gd name="T32" fmla="*/ 21 w 81"/>
                <a:gd name="T33" fmla="*/ 2 h 81"/>
                <a:gd name="T34" fmla="*/ 25 w 81"/>
                <a:gd name="T35" fmla="*/ 3 h 81"/>
                <a:gd name="T36" fmla="*/ 29 w 81"/>
                <a:gd name="T37" fmla="*/ 1 h 81"/>
                <a:gd name="T38" fmla="*/ 35 w 81"/>
                <a:gd name="T39" fmla="*/ 0 h 81"/>
                <a:gd name="T40" fmla="*/ 38 w 81"/>
                <a:gd name="T41" fmla="*/ 6 h 81"/>
                <a:gd name="T42" fmla="*/ 45 w 81"/>
                <a:gd name="T43" fmla="*/ 8 h 81"/>
                <a:gd name="T44" fmla="*/ 44 w 81"/>
                <a:gd name="T45" fmla="*/ 15 h 81"/>
                <a:gd name="T46" fmla="*/ 47 w 81"/>
                <a:gd name="T47" fmla="*/ 16 h 81"/>
                <a:gd name="T48" fmla="*/ 53 w 81"/>
                <a:gd name="T49" fmla="*/ 18 h 81"/>
                <a:gd name="T50" fmla="*/ 60 w 81"/>
                <a:gd name="T51" fmla="*/ 29 h 81"/>
                <a:gd name="T52" fmla="*/ 59 w 81"/>
                <a:gd name="T53" fmla="*/ 32 h 81"/>
                <a:gd name="T54" fmla="*/ 69 w 81"/>
                <a:gd name="T55" fmla="*/ 40 h 81"/>
                <a:gd name="T56" fmla="*/ 81 w 81"/>
                <a:gd name="T57" fmla="*/ 55 h 81"/>
                <a:gd name="T58" fmla="*/ 78 w 81"/>
                <a:gd name="T59" fmla="*/ 56 h 81"/>
                <a:gd name="T60" fmla="*/ 81 w 81"/>
                <a:gd name="T61" fmla="*/ 62 h 81"/>
                <a:gd name="T62" fmla="*/ 78 w 81"/>
                <a:gd name="T63" fmla="*/ 65 h 81"/>
                <a:gd name="T64" fmla="*/ 72 w 81"/>
                <a:gd name="T65" fmla="*/ 64 h 81"/>
                <a:gd name="T66" fmla="*/ 67 w 81"/>
                <a:gd name="T67" fmla="*/ 61 h 81"/>
                <a:gd name="T68" fmla="*/ 61 w 81"/>
                <a:gd name="T69" fmla="*/ 58 h 81"/>
                <a:gd name="T70" fmla="*/ 56 w 81"/>
                <a:gd name="T71" fmla="*/ 61 h 81"/>
                <a:gd name="T72" fmla="*/ 45 w 81"/>
                <a:gd name="T73" fmla="*/ 61 h 81"/>
                <a:gd name="T74" fmla="*/ 45 w 81"/>
                <a:gd name="T75" fmla="*/ 66 h 81"/>
                <a:gd name="T76" fmla="*/ 36 w 81"/>
                <a:gd name="T77" fmla="*/ 77 h 81"/>
                <a:gd name="T78" fmla="*/ 27 w 81"/>
                <a:gd name="T79" fmla="*/ 77 h 81"/>
                <a:gd name="T80" fmla="*/ 25 w 81"/>
                <a:gd name="T81" fmla="*/ 79 h 81"/>
                <a:gd name="T82" fmla="*/ 20 w 81"/>
                <a:gd name="T83" fmla="*/ 81 h 81"/>
                <a:gd name="T84" fmla="*/ 17 w 81"/>
                <a:gd name="T85" fmla="*/ 77 h 81"/>
                <a:gd name="T86" fmla="*/ 11 w 81"/>
                <a:gd name="T87" fmla="*/ 76 h 81"/>
                <a:gd name="T88" fmla="*/ 10 w 81"/>
                <a:gd name="T89" fmla="*/ 71 h 81"/>
                <a:gd name="T90" fmla="*/ 7 w 81"/>
                <a:gd name="T91"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1" h="81">
                  <a:moveTo>
                    <a:pt x="7" y="72"/>
                  </a:moveTo>
                  <a:cubicBezTo>
                    <a:pt x="6" y="69"/>
                    <a:pt x="3" y="68"/>
                    <a:pt x="4" y="65"/>
                  </a:cubicBezTo>
                  <a:cubicBezTo>
                    <a:pt x="4" y="62"/>
                    <a:pt x="1" y="57"/>
                    <a:pt x="0" y="55"/>
                  </a:cubicBezTo>
                  <a:cubicBezTo>
                    <a:pt x="0" y="55"/>
                    <a:pt x="0" y="55"/>
                    <a:pt x="0" y="55"/>
                  </a:cubicBezTo>
                  <a:cubicBezTo>
                    <a:pt x="4" y="52"/>
                    <a:pt x="4" y="52"/>
                    <a:pt x="4" y="52"/>
                  </a:cubicBezTo>
                  <a:cubicBezTo>
                    <a:pt x="4" y="48"/>
                    <a:pt x="4" y="48"/>
                    <a:pt x="4" y="48"/>
                  </a:cubicBezTo>
                  <a:cubicBezTo>
                    <a:pt x="6" y="47"/>
                    <a:pt x="6" y="47"/>
                    <a:pt x="6" y="47"/>
                  </a:cubicBezTo>
                  <a:cubicBezTo>
                    <a:pt x="6" y="43"/>
                    <a:pt x="6" y="43"/>
                    <a:pt x="6" y="43"/>
                  </a:cubicBezTo>
                  <a:cubicBezTo>
                    <a:pt x="11" y="40"/>
                    <a:pt x="11" y="40"/>
                    <a:pt x="11" y="40"/>
                  </a:cubicBezTo>
                  <a:cubicBezTo>
                    <a:pt x="10" y="29"/>
                    <a:pt x="10" y="29"/>
                    <a:pt x="10" y="29"/>
                  </a:cubicBezTo>
                  <a:cubicBezTo>
                    <a:pt x="16" y="26"/>
                    <a:pt x="16" y="26"/>
                    <a:pt x="16" y="26"/>
                  </a:cubicBezTo>
                  <a:cubicBezTo>
                    <a:pt x="13" y="21"/>
                    <a:pt x="13" y="21"/>
                    <a:pt x="13" y="21"/>
                  </a:cubicBezTo>
                  <a:cubicBezTo>
                    <a:pt x="14" y="16"/>
                    <a:pt x="14" y="16"/>
                    <a:pt x="14" y="16"/>
                  </a:cubicBezTo>
                  <a:cubicBezTo>
                    <a:pt x="15" y="10"/>
                    <a:pt x="15" y="10"/>
                    <a:pt x="15" y="10"/>
                  </a:cubicBezTo>
                  <a:cubicBezTo>
                    <a:pt x="17" y="10"/>
                    <a:pt x="17" y="10"/>
                    <a:pt x="17" y="10"/>
                  </a:cubicBezTo>
                  <a:cubicBezTo>
                    <a:pt x="18" y="4"/>
                    <a:pt x="18" y="4"/>
                    <a:pt x="18" y="4"/>
                  </a:cubicBezTo>
                  <a:cubicBezTo>
                    <a:pt x="21" y="2"/>
                    <a:pt x="21" y="2"/>
                    <a:pt x="21" y="2"/>
                  </a:cubicBezTo>
                  <a:cubicBezTo>
                    <a:pt x="25" y="3"/>
                    <a:pt x="25" y="3"/>
                    <a:pt x="25" y="3"/>
                  </a:cubicBezTo>
                  <a:cubicBezTo>
                    <a:pt x="29" y="1"/>
                    <a:pt x="29" y="1"/>
                    <a:pt x="29" y="1"/>
                  </a:cubicBezTo>
                  <a:cubicBezTo>
                    <a:pt x="35" y="0"/>
                    <a:pt x="35" y="0"/>
                    <a:pt x="35" y="0"/>
                  </a:cubicBezTo>
                  <a:cubicBezTo>
                    <a:pt x="38" y="6"/>
                    <a:pt x="38" y="6"/>
                    <a:pt x="38" y="6"/>
                  </a:cubicBezTo>
                  <a:cubicBezTo>
                    <a:pt x="45" y="8"/>
                    <a:pt x="45" y="8"/>
                    <a:pt x="45" y="8"/>
                  </a:cubicBezTo>
                  <a:cubicBezTo>
                    <a:pt x="44" y="15"/>
                    <a:pt x="44" y="15"/>
                    <a:pt x="44" y="15"/>
                  </a:cubicBezTo>
                  <a:cubicBezTo>
                    <a:pt x="47" y="16"/>
                    <a:pt x="47" y="16"/>
                    <a:pt x="47" y="16"/>
                  </a:cubicBezTo>
                  <a:cubicBezTo>
                    <a:pt x="53" y="18"/>
                    <a:pt x="53" y="18"/>
                    <a:pt x="53" y="18"/>
                  </a:cubicBezTo>
                  <a:cubicBezTo>
                    <a:pt x="60" y="29"/>
                    <a:pt x="60" y="29"/>
                    <a:pt x="60" y="29"/>
                  </a:cubicBezTo>
                  <a:cubicBezTo>
                    <a:pt x="59" y="32"/>
                    <a:pt x="59" y="32"/>
                    <a:pt x="59" y="32"/>
                  </a:cubicBezTo>
                  <a:cubicBezTo>
                    <a:pt x="69" y="40"/>
                    <a:pt x="69" y="40"/>
                    <a:pt x="69" y="40"/>
                  </a:cubicBezTo>
                  <a:cubicBezTo>
                    <a:pt x="81" y="55"/>
                    <a:pt x="81" y="55"/>
                    <a:pt x="81" y="55"/>
                  </a:cubicBezTo>
                  <a:cubicBezTo>
                    <a:pt x="78" y="56"/>
                    <a:pt x="78" y="56"/>
                    <a:pt x="78" y="56"/>
                  </a:cubicBezTo>
                  <a:cubicBezTo>
                    <a:pt x="81" y="62"/>
                    <a:pt x="81" y="62"/>
                    <a:pt x="81" y="62"/>
                  </a:cubicBezTo>
                  <a:cubicBezTo>
                    <a:pt x="78" y="65"/>
                    <a:pt x="78" y="65"/>
                    <a:pt x="78" y="65"/>
                  </a:cubicBezTo>
                  <a:cubicBezTo>
                    <a:pt x="77" y="65"/>
                    <a:pt x="72" y="64"/>
                    <a:pt x="72" y="64"/>
                  </a:cubicBezTo>
                  <a:cubicBezTo>
                    <a:pt x="71" y="64"/>
                    <a:pt x="67" y="63"/>
                    <a:pt x="67" y="61"/>
                  </a:cubicBezTo>
                  <a:cubicBezTo>
                    <a:pt x="67" y="58"/>
                    <a:pt x="63" y="58"/>
                    <a:pt x="61" y="58"/>
                  </a:cubicBezTo>
                  <a:cubicBezTo>
                    <a:pt x="58" y="58"/>
                    <a:pt x="56" y="61"/>
                    <a:pt x="56" y="61"/>
                  </a:cubicBezTo>
                  <a:cubicBezTo>
                    <a:pt x="45" y="61"/>
                    <a:pt x="45" y="61"/>
                    <a:pt x="45" y="61"/>
                  </a:cubicBezTo>
                  <a:cubicBezTo>
                    <a:pt x="45" y="61"/>
                    <a:pt x="45" y="64"/>
                    <a:pt x="45" y="66"/>
                  </a:cubicBezTo>
                  <a:cubicBezTo>
                    <a:pt x="46" y="69"/>
                    <a:pt x="36" y="77"/>
                    <a:pt x="36" y="77"/>
                  </a:cubicBezTo>
                  <a:cubicBezTo>
                    <a:pt x="27" y="77"/>
                    <a:pt x="27" y="77"/>
                    <a:pt x="27" y="77"/>
                  </a:cubicBezTo>
                  <a:cubicBezTo>
                    <a:pt x="27" y="77"/>
                    <a:pt x="25" y="78"/>
                    <a:pt x="25" y="79"/>
                  </a:cubicBezTo>
                  <a:cubicBezTo>
                    <a:pt x="25" y="81"/>
                    <a:pt x="22" y="81"/>
                    <a:pt x="20" y="81"/>
                  </a:cubicBezTo>
                  <a:cubicBezTo>
                    <a:pt x="19" y="81"/>
                    <a:pt x="17" y="77"/>
                    <a:pt x="17" y="77"/>
                  </a:cubicBezTo>
                  <a:cubicBezTo>
                    <a:pt x="11" y="76"/>
                    <a:pt x="11" y="76"/>
                    <a:pt x="11" y="76"/>
                  </a:cubicBezTo>
                  <a:cubicBezTo>
                    <a:pt x="10" y="71"/>
                    <a:pt x="10" y="71"/>
                    <a:pt x="10" y="71"/>
                  </a:cubicBezTo>
                  <a:lnTo>
                    <a:pt x="7" y="72"/>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7" name="Freeform 43">
              <a:extLst>
                <a:ext uri="{FF2B5EF4-FFF2-40B4-BE49-F238E27FC236}">
                  <a16:creationId xmlns:a16="http://schemas.microsoft.com/office/drawing/2014/main" id="{5F2AFA4E-613F-AE41-9EFF-28A50EF3ED04}"/>
                </a:ext>
              </a:extLst>
            </p:cNvPr>
            <p:cNvSpPr>
              <a:spLocks/>
            </p:cNvSpPr>
            <p:nvPr/>
          </p:nvSpPr>
          <p:spPr bwMode="auto">
            <a:xfrm>
              <a:off x="1175" y="3364"/>
              <a:ext cx="154" cy="114"/>
            </a:xfrm>
            <a:custGeom>
              <a:avLst/>
              <a:gdLst>
                <a:gd name="T0" fmla="*/ 146 w 154"/>
                <a:gd name="T1" fmla="*/ 39 h 114"/>
                <a:gd name="T2" fmla="*/ 144 w 154"/>
                <a:gd name="T3" fmla="*/ 41 h 114"/>
                <a:gd name="T4" fmla="*/ 142 w 154"/>
                <a:gd name="T5" fmla="*/ 56 h 114"/>
                <a:gd name="T6" fmla="*/ 154 w 154"/>
                <a:gd name="T7" fmla="*/ 68 h 114"/>
                <a:gd name="T8" fmla="*/ 154 w 154"/>
                <a:gd name="T9" fmla="*/ 85 h 114"/>
                <a:gd name="T10" fmla="*/ 137 w 154"/>
                <a:gd name="T11" fmla="*/ 87 h 114"/>
                <a:gd name="T12" fmla="*/ 129 w 154"/>
                <a:gd name="T13" fmla="*/ 100 h 114"/>
                <a:gd name="T14" fmla="*/ 121 w 154"/>
                <a:gd name="T15" fmla="*/ 100 h 114"/>
                <a:gd name="T16" fmla="*/ 121 w 154"/>
                <a:gd name="T17" fmla="*/ 106 h 114"/>
                <a:gd name="T18" fmla="*/ 110 w 154"/>
                <a:gd name="T19" fmla="*/ 114 h 114"/>
                <a:gd name="T20" fmla="*/ 100 w 154"/>
                <a:gd name="T21" fmla="*/ 114 h 114"/>
                <a:gd name="T22" fmla="*/ 96 w 154"/>
                <a:gd name="T23" fmla="*/ 106 h 114"/>
                <a:gd name="T24" fmla="*/ 81 w 154"/>
                <a:gd name="T25" fmla="*/ 104 h 114"/>
                <a:gd name="T26" fmla="*/ 75 w 154"/>
                <a:gd name="T27" fmla="*/ 98 h 114"/>
                <a:gd name="T28" fmla="*/ 69 w 154"/>
                <a:gd name="T29" fmla="*/ 106 h 114"/>
                <a:gd name="T30" fmla="*/ 56 w 154"/>
                <a:gd name="T31" fmla="*/ 104 h 114"/>
                <a:gd name="T32" fmla="*/ 46 w 154"/>
                <a:gd name="T33" fmla="*/ 93 h 114"/>
                <a:gd name="T34" fmla="*/ 29 w 154"/>
                <a:gd name="T35" fmla="*/ 91 h 114"/>
                <a:gd name="T36" fmla="*/ 27 w 154"/>
                <a:gd name="T37" fmla="*/ 73 h 114"/>
                <a:gd name="T38" fmla="*/ 16 w 154"/>
                <a:gd name="T39" fmla="*/ 62 h 114"/>
                <a:gd name="T40" fmla="*/ 6 w 154"/>
                <a:gd name="T41" fmla="*/ 68 h 114"/>
                <a:gd name="T42" fmla="*/ 4 w 154"/>
                <a:gd name="T43" fmla="*/ 60 h 114"/>
                <a:gd name="T44" fmla="*/ 4 w 154"/>
                <a:gd name="T45" fmla="*/ 50 h 114"/>
                <a:gd name="T46" fmla="*/ 0 w 154"/>
                <a:gd name="T47" fmla="*/ 48 h 114"/>
                <a:gd name="T48" fmla="*/ 4 w 154"/>
                <a:gd name="T49" fmla="*/ 41 h 114"/>
                <a:gd name="T50" fmla="*/ 19 w 154"/>
                <a:gd name="T51" fmla="*/ 31 h 114"/>
                <a:gd name="T52" fmla="*/ 19 w 154"/>
                <a:gd name="T53" fmla="*/ 18 h 114"/>
                <a:gd name="T54" fmla="*/ 33 w 154"/>
                <a:gd name="T55" fmla="*/ 10 h 114"/>
                <a:gd name="T56" fmla="*/ 37 w 154"/>
                <a:gd name="T57" fmla="*/ 2 h 114"/>
                <a:gd name="T58" fmla="*/ 46 w 154"/>
                <a:gd name="T59" fmla="*/ 2 h 114"/>
                <a:gd name="T60" fmla="*/ 50 w 154"/>
                <a:gd name="T61" fmla="*/ 6 h 114"/>
                <a:gd name="T62" fmla="*/ 64 w 154"/>
                <a:gd name="T63" fmla="*/ 0 h 114"/>
                <a:gd name="T64" fmla="*/ 79 w 154"/>
                <a:gd name="T65" fmla="*/ 6 h 114"/>
                <a:gd name="T66" fmla="*/ 91 w 154"/>
                <a:gd name="T67" fmla="*/ 0 h 114"/>
                <a:gd name="T68" fmla="*/ 108 w 154"/>
                <a:gd name="T69" fmla="*/ 0 h 114"/>
                <a:gd name="T70" fmla="*/ 114 w 154"/>
                <a:gd name="T71" fmla="*/ 10 h 114"/>
                <a:gd name="T72" fmla="*/ 123 w 154"/>
                <a:gd name="T73" fmla="*/ 16 h 114"/>
                <a:gd name="T74" fmla="*/ 125 w 154"/>
                <a:gd name="T75" fmla="*/ 25 h 114"/>
                <a:gd name="T76" fmla="*/ 137 w 154"/>
                <a:gd name="T77" fmla="*/ 35 h 114"/>
                <a:gd name="T78" fmla="*/ 146 w 154"/>
                <a:gd name="T79" fmla="*/ 3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4" h="114">
                  <a:moveTo>
                    <a:pt x="146" y="39"/>
                  </a:moveTo>
                  <a:lnTo>
                    <a:pt x="144" y="41"/>
                  </a:lnTo>
                  <a:lnTo>
                    <a:pt x="142" y="56"/>
                  </a:lnTo>
                  <a:lnTo>
                    <a:pt x="154" y="68"/>
                  </a:lnTo>
                  <a:lnTo>
                    <a:pt x="154" y="85"/>
                  </a:lnTo>
                  <a:lnTo>
                    <a:pt x="137" y="87"/>
                  </a:lnTo>
                  <a:lnTo>
                    <a:pt x="129" y="100"/>
                  </a:lnTo>
                  <a:lnTo>
                    <a:pt x="121" y="100"/>
                  </a:lnTo>
                  <a:lnTo>
                    <a:pt x="121" y="106"/>
                  </a:lnTo>
                  <a:lnTo>
                    <a:pt x="110" y="114"/>
                  </a:lnTo>
                  <a:lnTo>
                    <a:pt x="100" y="114"/>
                  </a:lnTo>
                  <a:lnTo>
                    <a:pt x="96" y="106"/>
                  </a:lnTo>
                  <a:lnTo>
                    <a:pt x="81" y="104"/>
                  </a:lnTo>
                  <a:lnTo>
                    <a:pt x="75" y="98"/>
                  </a:lnTo>
                  <a:lnTo>
                    <a:pt x="69" y="106"/>
                  </a:lnTo>
                  <a:lnTo>
                    <a:pt x="56" y="104"/>
                  </a:lnTo>
                  <a:lnTo>
                    <a:pt x="46" y="93"/>
                  </a:lnTo>
                  <a:lnTo>
                    <a:pt x="29" y="91"/>
                  </a:lnTo>
                  <a:lnTo>
                    <a:pt x="27" y="73"/>
                  </a:lnTo>
                  <a:lnTo>
                    <a:pt x="16" y="62"/>
                  </a:lnTo>
                  <a:lnTo>
                    <a:pt x="6" y="68"/>
                  </a:lnTo>
                  <a:lnTo>
                    <a:pt x="4" y="60"/>
                  </a:lnTo>
                  <a:lnTo>
                    <a:pt x="4" y="50"/>
                  </a:lnTo>
                  <a:lnTo>
                    <a:pt x="0" y="48"/>
                  </a:lnTo>
                  <a:lnTo>
                    <a:pt x="4" y="41"/>
                  </a:lnTo>
                  <a:lnTo>
                    <a:pt x="19" y="31"/>
                  </a:lnTo>
                  <a:lnTo>
                    <a:pt x="19" y="18"/>
                  </a:lnTo>
                  <a:lnTo>
                    <a:pt x="33" y="10"/>
                  </a:lnTo>
                  <a:lnTo>
                    <a:pt x="37" y="2"/>
                  </a:lnTo>
                  <a:lnTo>
                    <a:pt x="46" y="2"/>
                  </a:lnTo>
                  <a:lnTo>
                    <a:pt x="50" y="6"/>
                  </a:lnTo>
                  <a:lnTo>
                    <a:pt x="64" y="0"/>
                  </a:lnTo>
                  <a:lnTo>
                    <a:pt x="79" y="6"/>
                  </a:lnTo>
                  <a:lnTo>
                    <a:pt x="91" y="0"/>
                  </a:lnTo>
                  <a:lnTo>
                    <a:pt x="108" y="0"/>
                  </a:lnTo>
                  <a:lnTo>
                    <a:pt x="114" y="10"/>
                  </a:lnTo>
                  <a:lnTo>
                    <a:pt x="123" y="16"/>
                  </a:lnTo>
                  <a:lnTo>
                    <a:pt x="125" y="25"/>
                  </a:lnTo>
                  <a:lnTo>
                    <a:pt x="137" y="35"/>
                  </a:lnTo>
                  <a:lnTo>
                    <a:pt x="146" y="39"/>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8" name="Freeform 44">
              <a:extLst>
                <a:ext uri="{FF2B5EF4-FFF2-40B4-BE49-F238E27FC236}">
                  <a16:creationId xmlns:a16="http://schemas.microsoft.com/office/drawing/2014/main" id="{9646FC82-4EE5-BE47-AB8E-F6F4526A9CAB}"/>
                </a:ext>
              </a:extLst>
            </p:cNvPr>
            <p:cNvSpPr>
              <a:spLocks/>
            </p:cNvSpPr>
            <p:nvPr/>
          </p:nvSpPr>
          <p:spPr bwMode="auto">
            <a:xfrm>
              <a:off x="1079" y="3412"/>
              <a:ext cx="125" cy="110"/>
            </a:xfrm>
            <a:custGeom>
              <a:avLst/>
              <a:gdLst>
                <a:gd name="T0" fmla="*/ 2 w 125"/>
                <a:gd name="T1" fmla="*/ 39 h 110"/>
                <a:gd name="T2" fmla="*/ 21 w 125"/>
                <a:gd name="T3" fmla="*/ 33 h 110"/>
                <a:gd name="T4" fmla="*/ 25 w 125"/>
                <a:gd name="T5" fmla="*/ 29 h 110"/>
                <a:gd name="T6" fmla="*/ 21 w 125"/>
                <a:gd name="T7" fmla="*/ 22 h 110"/>
                <a:gd name="T8" fmla="*/ 31 w 125"/>
                <a:gd name="T9" fmla="*/ 14 h 110"/>
                <a:gd name="T10" fmla="*/ 37 w 125"/>
                <a:gd name="T11" fmla="*/ 2 h 110"/>
                <a:gd name="T12" fmla="*/ 52 w 125"/>
                <a:gd name="T13" fmla="*/ 0 h 110"/>
                <a:gd name="T14" fmla="*/ 60 w 125"/>
                <a:gd name="T15" fmla="*/ 14 h 110"/>
                <a:gd name="T16" fmla="*/ 71 w 125"/>
                <a:gd name="T17" fmla="*/ 14 h 110"/>
                <a:gd name="T18" fmla="*/ 75 w 125"/>
                <a:gd name="T19" fmla="*/ 4 h 110"/>
                <a:gd name="T20" fmla="*/ 87 w 125"/>
                <a:gd name="T21" fmla="*/ 4 h 110"/>
                <a:gd name="T22" fmla="*/ 94 w 125"/>
                <a:gd name="T23" fmla="*/ 0 h 110"/>
                <a:gd name="T24" fmla="*/ 100 w 125"/>
                <a:gd name="T25" fmla="*/ 2 h 110"/>
                <a:gd name="T26" fmla="*/ 100 w 125"/>
                <a:gd name="T27" fmla="*/ 12 h 110"/>
                <a:gd name="T28" fmla="*/ 102 w 125"/>
                <a:gd name="T29" fmla="*/ 20 h 110"/>
                <a:gd name="T30" fmla="*/ 112 w 125"/>
                <a:gd name="T31" fmla="*/ 14 h 110"/>
                <a:gd name="T32" fmla="*/ 123 w 125"/>
                <a:gd name="T33" fmla="*/ 25 h 110"/>
                <a:gd name="T34" fmla="*/ 125 w 125"/>
                <a:gd name="T35" fmla="*/ 43 h 110"/>
                <a:gd name="T36" fmla="*/ 121 w 125"/>
                <a:gd name="T37" fmla="*/ 43 h 110"/>
                <a:gd name="T38" fmla="*/ 100 w 125"/>
                <a:gd name="T39" fmla="*/ 62 h 110"/>
                <a:gd name="T40" fmla="*/ 87 w 125"/>
                <a:gd name="T41" fmla="*/ 70 h 110"/>
                <a:gd name="T42" fmla="*/ 92 w 125"/>
                <a:gd name="T43" fmla="*/ 77 h 110"/>
                <a:gd name="T44" fmla="*/ 92 w 125"/>
                <a:gd name="T45" fmla="*/ 93 h 110"/>
                <a:gd name="T46" fmla="*/ 96 w 125"/>
                <a:gd name="T47" fmla="*/ 97 h 110"/>
                <a:gd name="T48" fmla="*/ 94 w 125"/>
                <a:gd name="T49" fmla="*/ 110 h 110"/>
                <a:gd name="T50" fmla="*/ 73 w 125"/>
                <a:gd name="T51" fmla="*/ 110 h 110"/>
                <a:gd name="T52" fmla="*/ 67 w 125"/>
                <a:gd name="T53" fmla="*/ 100 h 110"/>
                <a:gd name="T54" fmla="*/ 54 w 125"/>
                <a:gd name="T55" fmla="*/ 95 h 110"/>
                <a:gd name="T56" fmla="*/ 48 w 125"/>
                <a:gd name="T57" fmla="*/ 93 h 110"/>
                <a:gd name="T58" fmla="*/ 50 w 125"/>
                <a:gd name="T59" fmla="*/ 79 h 110"/>
                <a:gd name="T60" fmla="*/ 35 w 125"/>
                <a:gd name="T61" fmla="*/ 75 h 110"/>
                <a:gd name="T62" fmla="*/ 29 w 125"/>
                <a:gd name="T63" fmla="*/ 62 h 110"/>
                <a:gd name="T64" fmla="*/ 17 w 125"/>
                <a:gd name="T65" fmla="*/ 64 h 110"/>
                <a:gd name="T66" fmla="*/ 17 w 125"/>
                <a:gd name="T67" fmla="*/ 64 h 110"/>
                <a:gd name="T68" fmla="*/ 0 w 125"/>
                <a:gd name="T69" fmla="*/ 50 h 110"/>
                <a:gd name="T70" fmla="*/ 2 w 125"/>
                <a:gd name="T71" fmla="*/ 3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5" h="110">
                  <a:moveTo>
                    <a:pt x="2" y="39"/>
                  </a:moveTo>
                  <a:lnTo>
                    <a:pt x="21" y="33"/>
                  </a:lnTo>
                  <a:lnTo>
                    <a:pt x="25" y="29"/>
                  </a:lnTo>
                  <a:lnTo>
                    <a:pt x="21" y="22"/>
                  </a:lnTo>
                  <a:lnTo>
                    <a:pt x="31" y="14"/>
                  </a:lnTo>
                  <a:lnTo>
                    <a:pt x="37" y="2"/>
                  </a:lnTo>
                  <a:lnTo>
                    <a:pt x="52" y="0"/>
                  </a:lnTo>
                  <a:lnTo>
                    <a:pt x="60" y="14"/>
                  </a:lnTo>
                  <a:lnTo>
                    <a:pt x="71" y="14"/>
                  </a:lnTo>
                  <a:lnTo>
                    <a:pt x="75" y="4"/>
                  </a:lnTo>
                  <a:lnTo>
                    <a:pt x="87" y="4"/>
                  </a:lnTo>
                  <a:lnTo>
                    <a:pt x="94" y="0"/>
                  </a:lnTo>
                  <a:lnTo>
                    <a:pt x="100" y="2"/>
                  </a:lnTo>
                  <a:lnTo>
                    <a:pt x="100" y="12"/>
                  </a:lnTo>
                  <a:lnTo>
                    <a:pt x="102" y="20"/>
                  </a:lnTo>
                  <a:lnTo>
                    <a:pt x="112" y="14"/>
                  </a:lnTo>
                  <a:lnTo>
                    <a:pt x="123" y="25"/>
                  </a:lnTo>
                  <a:lnTo>
                    <a:pt x="125" y="43"/>
                  </a:lnTo>
                  <a:lnTo>
                    <a:pt x="121" y="43"/>
                  </a:lnTo>
                  <a:lnTo>
                    <a:pt x="100" y="62"/>
                  </a:lnTo>
                  <a:lnTo>
                    <a:pt x="87" y="70"/>
                  </a:lnTo>
                  <a:lnTo>
                    <a:pt x="92" y="77"/>
                  </a:lnTo>
                  <a:lnTo>
                    <a:pt x="92" y="93"/>
                  </a:lnTo>
                  <a:lnTo>
                    <a:pt x="96" y="97"/>
                  </a:lnTo>
                  <a:lnTo>
                    <a:pt x="94" y="110"/>
                  </a:lnTo>
                  <a:lnTo>
                    <a:pt x="73" y="110"/>
                  </a:lnTo>
                  <a:lnTo>
                    <a:pt x="67" y="100"/>
                  </a:lnTo>
                  <a:lnTo>
                    <a:pt x="54" y="95"/>
                  </a:lnTo>
                  <a:lnTo>
                    <a:pt x="48" y="93"/>
                  </a:lnTo>
                  <a:lnTo>
                    <a:pt x="50" y="79"/>
                  </a:lnTo>
                  <a:lnTo>
                    <a:pt x="35" y="75"/>
                  </a:lnTo>
                  <a:lnTo>
                    <a:pt x="29" y="62"/>
                  </a:lnTo>
                  <a:lnTo>
                    <a:pt x="17" y="64"/>
                  </a:lnTo>
                  <a:lnTo>
                    <a:pt x="17" y="64"/>
                  </a:lnTo>
                  <a:lnTo>
                    <a:pt x="0" y="50"/>
                  </a:lnTo>
                  <a:lnTo>
                    <a:pt x="2" y="39"/>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9" name="Freeform 45">
              <a:extLst>
                <a:ext uri="{FF2B5EF4-FFF2-40B4-BE49-F238E27FC236}">
                  <a16:creationId xmlns:a16="http://schemas.microsoft.com/office/drawing/2014/main" id="{1504E6EE-C98A-A444-BD59-1CD677A5B2DA}"/>
                </a:ext>
              </a:extLst>
            </p:cNvPr>
            <p:cNvSpPr>
              <a:spLocks/>
            </p:cNvSpPr>
            <p:nvPr/>
          </p:nvSpPr>
          <p:spPr bwMode="auto">
            <a:xfrm>
              <a:off x="1021" y="3330"/>
              <a:ext cx="108" cy="121"/>
            </a:xfrm>
            <a:custGeom>
              <a:avLst/>
              <a:gdLst>
                <a:gd name="T0" fmla="*/ 0 w 108"/>
                <a:gd name="T1" fmla="*/ 38 h 121"/>
                <a:gd name="T2" fmla="*/ 2 w 108"/>
                <a:gd name="T3" fmla="*/ 29 h 121"/>
                <a:gd name="T4" fmla="*/ 14 w 108"/>
                <a:gd name="T5" fmla="*/ 25 h 121"/>
                <a:gd name="T6" fmla="*/ 14 w 108"/>
                <a:gd name="T7" fmla="*/ 13 h 121"/>
                <a:gd name="T8" fmla="*/ 27 w 108"/>
                <a:gd name="T9" fmla="*/ 9 h 121"/>
                <a:gd name="T10" fmla="*/ 33 w 108"/>
                <a:gd name="T11" fmla="*/ 17 h 121"/>
                <a:gd name="T12" fmla="*/ 39 w 108"/>
                <a:gd name="T13" fmla="*/ 13 h 121"/>
                <a:gd name="T14" fmla="*/ 39 w 108"/>
                <a:gd name="T15" fmla="*/ 2 h 121"/>
                <a:gd name="T16" fmla="*/ 45 w 108"/>
                <a:gd name="T17" fmla="*/ 0 h 121"/>
                <a:gd name="T18" fmla="*/ 60 w 108"/>
                <a:gd name="T19" fmla="*/ 6 h 121"/>
                <a:gd name="T20" fmla="*/ 75 w 108"/>
                <a:gd name="T21" fmla="*/ 6 h 121"/>
                <a:gd name="T22" fmla="*/ 79 w 108"/>
                <a:gd name="T23" fmla="*/ 11 h 121"/>
                <a:gd name="T24" fmla="*/ 81 w 108"/>
                <a:gd name="T25" fmla="*/ 27 h 121"/>
                <a:gd name="T26" fmla="*/ 95 w 108"/>
                <a:gd name="T27" fmla="*/ 50 h 121"/>
                <a:gd name="T28" fmla="*/ 108 w 108"/>
                <a:gd name="T29" fmla="*/ 59 h 121"/>
                <a:gd name="T30" fmla="*/ 108 w 108"/>
                <a:gd name="T31" fmla="*/ 82 h 121"/>
                <a:gd name="T32" fmla="*/ 95 w 108"/>
                <a:gd name="T33" fmla="*/ 84 h 121"/>
                <a:gd name="T34" fmla="*/ 89 w 108"/>
                <a:gd name="T35" fmla="*/ 96 h 121"/>
                <a:gd name="T36" fmla="*/ 79 w 108"/>
                <a:gd name="T37" fmla="*/ 104 h 121"/>
                <a:gd name="T38" fmla="*/ 83 w 108"/>
                <a:gd name="T39" fmla="*/ 111 h 121"/>
                <a:gd name="T40" fmla="*/ 79 w 108"/>
                <a:gd name="T41" fmla="*/ 115 h 121"/>
                <a:gd name="T42" fmla="*/ 60 w 108"/>
                <a:gd name="T43" fmla="*/ 121 h 121"/>
                <a:gd name="T44" fmla="*/ 60 w 108"/>
                <a:gd name="T45" fmla="*/ 121 h 121"/>
                <a:gd name="T46" fmla="*/ 43 w 108"/>
                <a:gd name="T47" fmla="*/ 111 h 121"/>
                <a:gd name="T48" fmla="*/ 41 w 108"/>
                <a:gd name="T49" fmla="*/ 96 h 121"/>
                <a:gd name="T50" fmla="*/ 33 w 108"/>
                <a:gd name="T51" fmla="*/ 77 h 121"/>
                <a:gd name="T52" fmla="*/ 27 w 108"/>
                <a:gd name="T53" fmla="*/ 63 h 121"/>
                <a:gd name="T54" fmla="*/ 18 w 108"/>
                <a:gd name="T55" fmla="*/ 63 h 121"/>
                <a:gd name="T56" fmla="*/ 14 w 108"/>
                <a:gd name="T57" fmla="*/ 46 h 121"/>
                <a:gd name="T58" fmla="*/ 0 w 108"/>
                <a:gd name="T59" fmla="*/ 38 h 121"/>
                <a:gd name="T60" fmla="*/ 0 w 108"/>
                <a:gd name="T61" fmla="*/ 3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121">
                  <a:moveTo>
                    <a:pt x="0" y="38"/>
                  </a:moveTo>
                  <a:lnTo>
                    <a:pt x="2" y="29"/>
                  </a:lnTo>
                  <a:lnTo>
                    <a:pt x="14" y="25"/>
                  </a:lnTo>
                  <a:lnTo>
                    <a:pt x="14" y="13"/>
                  </a:lnTo>
                  <a:lnTo>
                    <a:pt x="27" y="9"/>
                  </a:lnTo>
                  <a:lnTo>
                    <a:pt x="33" y="17"/>
                  </a:lnTo>
                  <a:lnTo>
                    <a:pt x="39" y="13"/>
                  </a:lnTo>
                  <a:lnTo>
                    <a:pt x="39" y="2"/>
                  </a:lnTo>
                  <a:lnTo>
                    <a:pt x="45" y="0"/>
                  </a:lnTo>
                  <a:lnTo>
                    <a:pt x="60" y="6"/>
                  </a:lnTo>
                  <a:lnTo>
                    <a:pt x="75" y="6"/>
                  </a:lnTo>
                  <a:lnTo>
                    <a:pt x="79" y="11"/>
                  </a:lnTo>
                  <a:lnTo>
                    <a:pt x="81" y="27"/>
                  </a:lnTo>
                  <a:lnTo>
                    <a:pt x="95" y="50"/>
                  </a:lnTo>
                  <a:lnTo>
                    <a:pt x="108" y="59"/>
                  </a:lnTo>
                  <a:lnTo>
                    <a:pt x="108" y="82"/>
                  </a:lnTo>
                  <a:lnTo>
                    <a:pt x="95" y="84"/>
                  </a:lnTo>
                  <a:lnTo>
                    <a:pt x="89" y="96"/>
                  </a:lnTo>
                  <a:lnTo>
                    <a:pt x="79" y="104"/>
                  </a:lnTo>
                  <a:lnTo>
                    <a:pt x="83" y="111"/>
                  </a:lnTo>
                  <a:lnTo>
                    <a:pt x="79" y="115"/>
                  </a:lnTo>
                  <a:lnTo>
                    <a:pt x="60" y="121"/>
                  </a:lnTo>
                  <a:lnTo>
                    <a:pt x="60" y="121"/>
                  </a:lnTo>
                  <a:lnTo>
                    <a:pt x="43" y="111"/>
                  </a:lnTo>
                  <a:lnTo>
                    <a:pt x="41" y="96"/>
                  </a:lnTo>
                  <a:lnTo>
                    <a:pt x="33" y="77"/>
                  </a:lnTo>
                  <a:lnTo>
                    <a:pt x="27" y="63"/>
                  </a:lnTo>
                  <a:lnTo>
                    <a:pt x="18" y="63"/>
                  </a:lnTo>
                  <a:lnTo>
                    <a:pt x="14" y="46"/>
                  </a:lnTo>
                  <a:lnTo>
                    <a:pt x="0" y="38"/>
                  </a:lnTo>
                  <a:lnTo>
                    <a:pt x="0" y="38"/>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0" name="Freeform 46">
              <a:extLst>
                <a:ext uri="{FF2B5EF4-FFF2-40B4-BE49-F238E27FC236}">
                  <a16:creationId xmlns:a16="http://schemas.microsoft.com/office/drawing/2014/main" id="{C4940D9C-FCD5-1C4B-9D06-54BC9CDCB736}"/>
                </a:ext>
              </a:extLst>
            </p:cNvPr>
            <p:cNvSpPr>
              <a:spLocks noEditPoints="1"/>
            </p:cNvSpPr>
            <p:nvPr/>
          </p:nvSpPr>
          <p:spPr bwMode="auto">
            <a:xfrm>
              <a:off x="1098" y="3316"/>
              <a:ext cx="104" cy="112"/>
            </a:xfrm>
            <a:custGeom>
              <a:avLst/>
              <a:gdLst>
                <a:gd name="T0" fmla="*/ 0 w 104"/>
                <a:gd name="T1" fmla="*/ 23 h 112"/>
                <a:gd name="T2" fmla="*/ 10 w 104"/>
                <a:gd name="T3" fmla="*/ 10 h 112"/>
                <a:gd name="T4" fmla="*/ 23 w 104"/>
                <a:gd name="T5" fmla="*/ 12 h 112"/>
                <a:gd name="T6" fmla="*/ 27 w 104"/>
                <a:gd name="T7" fmla="*/ 4 h 112"/>
                <a:gd name="T8" fmla="*/ 37 w 104"/>
                <a:gd name="T9" fmla="*/ 2 h 112"/>
                <a:gd name="T10" fmla="*/ 54 w 104"/>
                <a:gd name="T11" fmla="*/ 14 h 112"/>
                <a:gd name="T12" fmla="*/ 60 w 104"/>
                <a:gd name="T13" fmla="*/ 14 h 112"/>
                <a:gd name="T14" fmla="*/ 60 w 104"/>
                <a:gd name="T15" fmla="*/ 2 h 112"/>
                <a:gd name="T16" fmla="*/ 68 w 104"/>
                <a:gd name="T17" fmla="*/ 0 h 112"/>
                <a:gd name="T18" fmla="*/ 79 w 104"/>
                <a:gd name="T19" fmla="*/ 10 h 112"/>
                <a:gd name="T20" fmla="*/ 83 w 104"/>
                <a:gd name="T21" fmla="*/ 4 h 112"/>
                <a:gd name="T22" fmla="*/ 91 w 104"/>
                <a:gd name="T23" fmla="*/ 10 h 112"/>
                <a:gd name="T24" fmla="*/ 104 w 104"/>
                <a:gd name="T25" fmla="*/ 14 h 112"/>
                <a:gd name="T26" fmla="*/ 100 w 104"/>
                <a:gd name="T27" fmla="*/ 35 h 112"/>
                <a:gd name="T28" fmla="*/ 100 w 104"/>
                <a:gd name="T29" fmla="*/ 48 h 112"/>
                <a:gd name="T30" fmla="*/ 102 w 104"/>
                <a:gd name="T31" fmla="*/ 62 h 112"/>
                <a:gd name="T32" fmla="*/ 96 w 104"/>
                <a:gd name="T33" fmla="*/ 66 h 112"/>
                <a:gd name="T34" fmla="*/ 96 w 104"/>
                <a:gd name="T35" fmla="*/ 79 h 112"/>
                <a:gd name="T36" fmla="*/ 81 w 104"/>
                <a:gd name="T37" fmla="*/ 89 h 112"/>
                <a:gd name="T38" fmla="*/ 77 w 104"/>
                <a:gd name="T39" fmla="*/ 96 h 112"/>
                <a:gd name="T40" fmla="*/ 75 w 104"/>
                <a:gd name="T41" fmla="*/ 96 h 112"/>
                <a:gd name="T42" fmla="*/ 68 w 104"/>
                <a:gd name="T43" fmla="*/ 100 h 112"/>
                <a:gd name="T44" fmla="*/ 56 w 104"/>
                <a:gd name="T45" fmla="*/ 100 h 112"/>
                <a:gd name="T46" fmla="*/ 52 w 104"/>
                <a:gd name="T47" fmla="*/ 110 h 112"/>
                <a:gd name="T48" fmla="*/ 41 w 104"/>
                <a:gd name="T49" fmla="*/ 110 h 112"/>
                <a:gd name="T50" fmla="*/ 33 w 104"/>
                <a:gd name="T51" fmla="*/ 96 h 112"/>
                <a:gd name="T52" fmla="*/ 18 w 104"/>
                <a:gd name="T53" fmla="*/ 98 h 112"/>
                <a:gd name="T54" fmla="*/ 31 w 104"/>
                <a:gd name="T55" fmla="*/ 96 h 112"/>
                <a:gd name="T56" fmla="*/ 31 w 104"/>
                <a:gd name="T57" fmla="*/ 73 h 112"/>
                <a:gd name="T58" fmla="*/ 18 w 104"/>
                <a:gd name="T59" fmla="*/ 64 h 112"/>
                <a:gd name="T60" fmla="*/ 4 w 104"/>
                <a:gd name="T61" fmla="*/ 41 h 112"/>
                <a:gd name="T62" fmla="*/ 2 w 104"/>
                <a:gd name="T63" fmla="*/ 25 h 112"/>
                <a:gd name="T64" fmla="*/ 0 w 104"/>
                <a:gd name="T65" fmla="*/ 23 h 112"/>
                <a:gd name="T66" fmla="*/ 0 w 104"/>
                <a:gd name="T67" fmla="*/ 23 h 112"/>
                <a:gd name="T68" fmla="*/ 10 w 104"/>
                <a:gd name="T69" fmla="*/ 112 h 112"/>
                <a:gd name="T70" fmla="*/ 10 w 104"/>
                <a:gd name="T71" fmla="*/ 112 h 112"/>
                <a:gd name="T72" fmla="*/ 12 w 104"/>
                <a:gd name="T73" fmla="*/ 110 h 112"/>
                <a:gd name="T74" fmla="*/ 10 w 104"/>
                <a:gd name="T75"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12">
                  <a:moveTo>
                    <a:pt x="0" y="23"/>
                  </a:moveTo>
                  <a:lnTo>
                    <a:pt x="10" y="10"/>
                  </a:lnTo>
                  <a:lnTo>
                    <a:pt x="23" y="12"/>
                  </a:lnTo>
                  <a:lnTo>
                    <a:pt x="27" y="4"/>
                  </a:lnTo>
                  <a:lnTo>
                    <a:pt x="37" y="2"/>
                  </a:lnTo>
                  <a:lnTo>
                    <a:pt x="54" y="14"/>
                  </a:lnTo>
                  <a:lnTo>
                    <a:pt x="60" y="14"/>
                  </a:lnTo>
                  <a:lnTo>
                    <a:pt x="60" y="2"/>
                  </a:lnTo>
                  <a:lnTo>
                    <a:pt x="68" y="0"/>
                  </a:lnTo>
                  <a:lnTo>
                    <a:pt x="79" y="10"/>
                  </a:lnTo>
                  <a:lnTo>
                    <a:pt x="83" y="4"/>
                  </a:lnTo>
                  <a:lnTo>
                    <a:pt x="91" y="10"/>
                  </a:lnTo>
                  <a:lnTo>
                    <a:pt x="104" y="14"/>
                  </a:lnTo>
                  <a:lnTo>
                    <a:pt x="100" y="35"/>
                  </a:lnTo>
                  <a:lnTo>
                    <a:pt x="100" y="48"/>
                  </a:lnTo>
                  <a:lnTo>
                    <a:pt x="102" y="62"/>
                  </a:lnTo>
                  <a:lnTo>
                    <a:pt x="96" y="66"/>
                  </a:lnTo>
                  <a:lnTo>
                    <a:pt x="96" y="79"/>
                  </a:lnTo>
                  <a:lnTo>
                    <a:pt x="81" y="89"/>
                  </a:lnTo>
                  <a:lnTo>
                    <a:pt x="77" y="96"/>
                  </a:lnTo>
                  <a:lnTo>
                    <a:pt x="75" y="96"/>
                  </a:lnTo>
                  <a:lnTo>
                    <a:pt x="68" y="100"/>
                  </a:lnTo>
                  <a:lnTo>
                    <a:pt x="56" y="100"/>
                  </a:lnTo>
                  <a:lnTo>
                    <a:pt x="52" y="110"/>
                  </a:lnTo>
                  <a:lnTo>
                    <a:pt x="41" y="110"/>
                  </a:lnTo>
                  <a:lnTo>
                    <a:pt x="33" y="96"/>
                  </a:lnTo>
                  <a:lnTo>
                    <a:pt x="18" y="98"/>
                  </a:lnTo>
                  <a:lnTo>
                    <a:pt x="31" y="96"/>
                  </a:lnTo>
                  <a:lnTo>
                    <a:pt x="31" y="73"/>
                  </a:lnTo>
                  <a:lnTo>
                    <a:pt x="18" y="64"/>
                  </a:lnTo>
                  <a:lnTo>
                    <a:pt x="4" y="41"/>
                  </a:lnTo>
                  <a:lnTo>
                    <a:pt x="2" y="25"/>
                  </a:lnTo>
                  <a:lnTo>
                    <a:pt x="0" y="23"/>
                  </a:lnTo>
                  <a:lnTo>
                    <a:pt x="0" y="23"/>
                  </a:lnTo>
                  <a:close/>
                  <a:moveTo>
                    <a:pt x="10" y="112"/>
                  </a:moveTo>
                  <a:lnTo>
                    <a:pt x="10" y="112"/>
                  </a:lnTo>
                  <a:lnTo>
                    <a:pt x="12" y="110"/>
                  </a:lnTo>
                  <a:lnTo>
                    <a:pt x="10" y="112"/>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1" name="Freeform 47">
              <a:extLst>
                <a:ext uri="{FF2B5EF4-FFF2-40B4-BE49-F238E27FC236}">
                  <a16:creationId xmlns:a16="http://schemas.microsoft.com/office/drawing/2014/main" id="{A3AE3B9D-B95D-7844-B056-A9C85F1B4060}"/>
                </a:ext>
              </a:extLst>
            </p:cNvPr>
            <p:cNvSpPr>
              <a:spLocks/>
            </p:cNvSpPr>
            <p:nvPr/>
          </p:nvSpPr>
          <p:spPr bwMode="auto">
            <a:xfrm>
              <a:off x="1054" y="3243"/>
              <a:ext cx="142" cy="96"/>
            </a:xfrm>
            <a:custGeom>
              <a:avLst/>
              <a:gdLst>
                <a:gd name="T0" fmla="*/ 0 w 142"/>
                <a:gd name="T1" fmla="*/ 14 h 96"/>
                <a:gd name="T2" fmla="*/ 4 w 142"/>
                <a:gd name="T3" fmla="*/ 10 h 96"/>
                <a:gd name="T4" fmla="*/ 12 w 142"/>
                <a:gd name="T5" fmla="*/ 8 h 96"/>
                <a:gd name="T6" fmla="*/ 19 w 142"/>
                <a:gd name="T7" fmla="*/ 0 h 96"/>
                <a:gd name="T8" fmla="*/ 31 w 142"/>
                <a:gd name="T9" fmla="*/ 0 h 96"/>
                <a:gd name="T10" fmla="*/ 40 w 142"/>
                <a:gd name="T11" fmla="*/ 16 h 96"/>
                <a:gd name="T12" fmla="*/ 50 w 142"/>
                <a:gd name="T13" fmla="*/ 12 h 96"/>
                <a:gd name="T14" fmla="*/ 65 w 142"/>
                <a:gd name="T15" fmla="*/ 25 h 96"/>
                <a:gd name="T16" fmla="*/ 81 w 142"/>
                <a:gd name="T17" fmla="*/ 14 h 96"/>
                <a:gd name="T18" fmla="*/ 104 w 142"/>
                <a:gd name="T19" fmla="*/ 16 h 96"/>
                <a:gd name="T20" fmla="*/ 121 w 142"/>
                <a:gd name="T21" fmla="*/ 33 h 96"/>
                <a:gd name="T22" fmla="*/ 133 w 142"/>
                <a:gd name="T23" fmla="*/ 35 h 96"/>
                <a:gd name="T24" fmla="*/ 142 w 142"/>
                <a:gd name="T25" fmla="*/ 50 h 96"/>
                <a:gd name="T26" fmla="*/ 131 w 142"/>
                <a:gd name="T27" fmla="*/ 62 h 96"/>
                <a:gd name="T28" fmla="*/ 131 w 142"/>
                <a:gd name="T29" fmla="*/ 81 h 96"/>
                <a:gd name="T30" fmla="*/ 127 w 142"/>
                <a:gd name="T31" fmla="*/ 77 h 96"/>
                <a:gd name="T32" fmla="*/ 123 w 142"/>
                <a:gd name="T33" fmla="*/ 83 h 96"/>
                <a:gd name="T34" fmla="*/ 112 w 142"/>
                <a:gd name="T35" fmla="*/ 73 h 96"/>
                <a:gd name="T36" fmla="*/ 104 w 142"/>
                <a:gd name="T37" fmla="*/ 75 h 96"/>
                <a:gd name="T38" fmla="*/ 104 w 142"/>
                <a:gd name="T39" fmla="*/ 87 h 96"/>
                <a:gd name="T40" fmla="*/ 98 w 142"/>
                <a:gd name="T41" fmla="*/ 87 h 96"/>
                <a:gd name="T42" fmla="*/ 81 w 142"/>
                <a:gd name="T43" fmla="*/ 75 h 96"/>
                <a:gd name="T44" fmla="*/ 71 w 142"/>
                <a:gd name="T45" fmla="*/ 77 h 96"/>
                <a:gd name="T46" fmla="*/ 67 w 142"/>
                <a:gd name="T47" fmla="*/ 85 h 96"/>
                <a:gd name="T48" fmla="*/ 54 w 142"/>
                <a:gd name="T49" fmla="*/ 83 h 96"/>
                <a:gd name="T50" fmla="*/ 44 w 142"/>
                <a:gd name="T51" fmla="*/ 96 h 96"/>
                <a:gd name="T52" fmla="*/ 42 w 142"/>
                <a:gd name="T53" fmla="*/ 93 h 96"/>
                <a:gd name="T54" fmla="*/ 27 w 142"/>
                <a:gd name="T55" fmla="*/ 93 h 96"/>
                <a:gd name="T56" fmla="*/ 12 w 142"/>
                <a:gd name="T57" fmla="*/ 87 h 96"/>
                <a:gd name="T58" fmla="*/ 12 w 142"/>
                <a:gd name="T59" fmla="*/ 79 h 96"/>
                <a:gd name="T60" fmla="*/ 2 w 142"/>
                <a:gd name="T61" fmla="*/ 68 h 96"/>
                <a:gd name="T62" fmla="*/ 0 w 142"/>
                <a:gd name="T63" fmla="*/ 60 h 96"/>
                <a:gd name="T64" fmla="*/ 8 w 142"/>
                <a:gd name="T65" fmla="*/ 54 h 96"/>
                <a:gd name="T66" fmla="*/ 8 w 142"/>
                <a:gd name="T67" fmla="*/ 41 h 96"/>
                <a:gd name="T68" fmla="*/ 6 w 142"/>
                <a:gd name="T69" fmla="*/ 31 h 96"/>
                <a:gd name="T70" fmla="*/ 4 w 142"/>
                <a:gd name="T71" fmla="*/ 14 h 96"/>
                <a:gd name="T72" fmla="*/ 0 w 142"/>
                <a:gd name="T73" fmla="*/ 1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2" h="96">
                  <a:moveTo>
                    <a:pt x="0" y="14"/>
                  </a:moveTo>
                  <a:lnTo>
                    <a:pt x="4" y="10"/>
                  </a:lnTo>
                  <a:lnTo>
                    <a:pt x="12" y="8"/>
                  </a:lnTo>
                  <a:lnTo>
                    <a:pt x="19" y="0"/>
                  </a:lnTo>
                  <a:lnTo>
                    <a:pt x="31" y="0"/>
                  </a:lnTo>
                  <a:lnTo>
                    <a:pt x="40" y="16"/>
                  </a:lnTo>
                  <a:lnTo>
                    <a:pt x="50" y="12"/>
                  </a:lnTo>
                  <a:lnTo>
                    <a:pt x="65" y="25"/>
                  </a:lnTo>
                  <a:lnTo>
                    <a:pt x="81" y="14"/>
                  </a:lnTo>
                  <a:lnTo>
                    <a:pt x="104" y="16"/>
                  </a:lnTo>
                  <a:lnTo>
                    <a:pt x="121" y="33"/>
                  </a:lnTo>
                  <a:lnTo>
                    <a:pt x="133" y="35"/>
                  </a:lnTo>
                  <a:lnTo>
                    <a:pt x="142" y="50"/>
                  </a:lnTo>
                  <a:lnTo>
                    <a:pt x="131" y="62"/>
                  </a:lnTo>
                  <a:lnTo>
                    <a:pt x="131" y="81"/>
                  </a:lnTo>
                  <a:lnTo>
                    <a:pt x="127" y="77"/>
                  </a:lnTo>
                  <a:lnTo>
                    <a:pt x="123" y="83"/>
                  </a:lnTo>
                  <a:lnTo>
                    <a:pt x="112" y="73"/>
                  </a:lnTo>
                  <a:lnTo>
                    <a:pt x="104" y="75"/>
                  </a:lnTo>
                  <a:lnTo>
                    <a:pt x="104" y="87"/>
                  </a:lnTo>
                  <a:lnTo>
                    <a:pt x="98" y="87"/>
                  </a:lnTo>
                  <a:lnTo>
                    <a:pt x="81" y="75"/>
                  </a:lnTo>
                  <a:lnTo>
                    <a:pt x="71" y="77"/>
                  </a:lnTo>
                  <a:lnTo>
                    <a:pt x="67" y="85"/>
                  </a:lnTo>
                  <a:lnTo>
                    <a:pt x="54" y="83"/>
                  </a:lnTo>
                  <a:lnTo>
                    <a:pt x="44" y="96"/>
                  </a:lnTo>
                  <a:lnTo>
                    <a:pt x="42" y="93"/>
                  </a:lnTo>
                  <a:lnTo>
                    <a:pt x="27" y="93"/>
                  </a:lnTo>
                  <a:lnTo>
                    <a:pt x="12" y="87"/>
                  </a:lnTo>
                  <a:lnTo>
                    <a:pt x="12" y="79"/>
                  </a:lnTo>
                  <a:lnTo>
                    <a:pt x="2" y="68"/>
                  </a:lnTo>
                  <a:lnTo>
                    <a:pt x="0" y="60"/>
                  </a:lnTo>
                  <a:lnTo>
                    <a:pt x="8" y="54"/>
                  </a:lnTo>
                  <a:lnTo>
                    <a:pt x="8" y="41"/>
                  </a:lnTo>
                  <a:lnTo>
                    <a:pt x="6" y="31"/>
                  </a:lnTo>
                  <a:lnTo>
                    <a:pt x="4" y="14"/>
                  </a:lnTo>
                  <a:lnTo>
                    <a:pt x="0" y="14"/>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2" name="Freeform 48">
              <a:extLst>
                <a:ext uri="{FF2B5EF4-FFF2-40B4-BE49-F238E27FC236}">
                  <a16:creationId xmlns:a16="http://schemas.microsoft.com/office/drawing/2014/main" id="{EDAD0F16-7483-6040-BF51-6025BD158E31}"/>
                </a:ext>
              </a:extLst>
            </p:cNvPr>
            <p:cNvSpPr>
              <a:spLocks noEditPoints="1"/>
            </p:cNvSpPr>
            <p:nvPr/>
          </p:nvSpPr>
          <p:spPr bwMode="auto">
            <a:xfrm>
              <a:off x="1152" y="3205"/>
              <a:ext cx="137" cy="173"/>
            </a:xfrm>
            <a:custGeom>
              <a:avLst/>
              <a:gdLst>
                <a:gd name="T0" fmla="*/ 31 w 137"/>
                <a:gd name="T1" fmla="*/ 11 h 173"/>
                <a:gd name="T2" fmla="*/ 44 w 137"/>
                <a:gd name="T3" fmla="*/ 11 h 173"/>
                <a:gd name="T4" fmla="*/ 56 w 137"/>
                <a:gd name="T5" fmla="*/ 0 h 173"/>
                <a:gd name="T6" fmla="*/ 64 w 137"/>
                <a:gd name="T7" fmla="*/ 17 h 173"/>
                <a:gd name="T8" fmla="*/ 77 w 137"/>
                <a:gd name="T9" fmla="*/ 19 h 173"/>
                <a:gd name="T10" fmla="*/ 94 w 137"/>
                <a:gd name="T11" fmla="*/ 27 h 173"/>
                <a:gd name="T12" fmla="*/ 102 w 137"/>
                <a:gd name="T13" fmla="*/ 27 h 173"/>
                <a:gd name="T14" fmla="*/ 121 w 137"/>
                <a:gd name="T15" fmla="*/ 36 h 173"/>
                <a:gd name="T16" fmla="*/ 137 w 137"/>
                <a:gd name="T17" fmla="*/ 40 h 173"/>
                <a:gd name="T18" fmla="*/ 133 w 137"/>
                <a:gd name="T19" fmla="*/ 54 h 173"/>
                <a:gd name="T20" fmla="*/ 125 w 137"/>
                <a:gd name="T21" fmla="*/ 69 h 173"/>
                <a:gd name="T22" fmla="*/ 121 w 137"/>
                <a:gd name="T23" fmla="*/ 77 h 173"/>
                <a:gd name="T24" fmla="*/ 119 w 137"/>
                <a:gd name="T25" fmla="*/ 86 h 173"/>
                <a:gd name="T26" fmla="*/ 110 w 137"/>
                <a:gd name="T27" fmla="*/ 92 h 173"/>
                <a:gd name="T28" fmla="*/ 114 w 137"/>
                <a:gd name="T29" fmla="*/ 102 h 173"/>
                <a:gd name="T30" fmla="*/ 123 w 137"/>
                <a:gd name="T31" fmla="*/ 100 h 173"/>
                <a:gd name="T32" fmla="*/ 123 w 137"/>
                <a:gd name="T33" fmla="*/ 117 h 173"/>
                <a:gd name="T34" fmla="*/ 137 w 137"/>
                <a:gd name="T35" fmla="*/ 123 h 173"/>
                <a:gd name="T36" fmla="*/ 137 w 137"/>
                <a:gd name="T37" fmla="*/ 134 h 173"/>
                <a:gd name="T38" fmla="*/ 131 w 137"/>
                <a:gd name="T39" fmla="*/ 146 h 173"/>
                <a:gd name="T40" fmla="*/ 129 w 137"/>
                <a:gd name="T41" fmla="*/ 159 h 173"/>
                <a:gd name="T42" fmla="*/ 114 w 137"/>
                <a:gd name="T43" fmla="*/ 159 h 173"/>
                <a:gd name="T44" fmla="*/ 102 w 137"/>
                <a:gd name="T45" fmla="*/ 165 h 173"/>
                <a:gd name="T46" fmla="*/ 87 w 137"/>
                <a:gd name="T47" fmla="*/ 159 h 173"/>
                <a:gd name="T48" fmla="*/ 73 w 137"/>
                <a:gd name="T49" fmla="*/ 165 h 173"/>
                <a:gd name="T50" fmla="*/ 69 w 137"/>
                <a:gd name="T51" fmla="*/ 161 h 173"/>
                <a:gd name="T52" fmla="*/ 60 w 137"/>
                <a:gd name="T53" fmla="*/ 161 h 173"/>
                <a:gd name="T54" fmla="*/ 56 w 137"/>
                <a:gd name="T55" fmla="*/ 169 h 173"/>
                <a:gd name="T56" fmla="*/ 48 w 137"/>
                <a:gd name="T57" fmla="*/ 173 h 173"/>
                <a:gd name="T58" fmla="*/ 46 w 137"/>
                <a:gd name="T59" fmla="*/ 159 h 173"/>
                <a:gd name="T60" fmla="*/ 46 w 137"/>
                <a:gd name="T61" fmla="*/ 146 h 173"/>
                <a:gd name="T62" fmla="*/ 50 w 137"/>
                <a:gd name="T63" fmla="*/ 125 h 173"/>
                <a:gd name="T64" fmla="*/ 37 w 137"/>
                <a:gd name="T65" fmla="*/ 121 h 173"/>
                <a:gd name="T66" fmla="*/ 33 w 137"/>
                <a:gd name="T67" fmla="*/ 119 h 173"/>
                <a:gd name="T68" fmla="*/ 33 w 137"/>
                <a:gd name="T69" fmla="*/ 100 h 173"/>
                <a:gd name="T70" fmla="*/ 44 w 137"/>
                <a:gd name="T71" fmla="*/ 88 h 173"/>
                <a:gd name="T72" fmla="*/ 35 w 137"/>
                <a:gd name="T73" fmla="*/ 73 h 173"/>
                <a:gd name="T74" fmla="*/ 23 w 137"/>
                <a:gd name="T75" fmla="*/ 71 h 173"/>
                <a:gd name="T76" fmla="*/ 6 w 137"/>
                <a:gd name="T77" fmla="*/ 54 h 173"/>
                <a:gd name="T78" fmla="*/ 0 w 137"/>
                <a:gd name="T79" fmla="*/ 54 h 173"/>
                <a:gd name="T80" fmla="*/ 14 w 137"/>
                <a:gd name="T81" fmla="*/ 34 h 173"/>
                <a:gd name="T82" fmla="*/ 29 w 137"/>
                <a:gd name="T83" fmla="*/ 29 h 173"/>
                <a:gd name="T84" fmla="*/ 31 w 137"/>
                <a:gd name="T85" fmla="*/ 13 h 173"/>
                <a:gd name="T86" fmla="*/ 31 w 137"/>
                <a:gd name="T87" fmla="*/ 11 h 173"/>
                <a:gd name="T88" fmla="*/ 31 w 137"/>
                <a:gd name="T89" fmla="*/ 11 h 173"/>
                <a:gd name="T90" fmla="*/ 60 w 137"/>
                <a:gd name="T91" fmla="*/ 73 h 173"/>
                <a:gd name="T92" fmla="*/ 62 w 137"/>
                <a:gd name="T93" fmla="*/ 81 h 173"/>
                <a:gd name="T94" fmla="*/ 60 w 137"/>
                <a:gd name="T95" fmla="*/ 88 h 173"/>
                <a:gd name="T96" fmla="*/ 58 w 137"/>
                <a:gd name="T97" fmla="*/ 98 h 173"/>
                <a:gd name="T98" fmla="*/ 69 w 137"/>
                <a:gd name="T99" fmla="*/ 98 h 173"/>
                <a:gd name="T100" fmla="*/ 75 w 137"/>
                <a:gd name="T101" fmla="*/ 92 h 173"/>
                <a:gd name="T102" fmla="*/ 81 w 137"/>
                <a:gd name="T103" fmla="*/ 98 h 173"/>
                <a:gd name="T104" fmla="*/ 89 w 137"/>
                <a:gd name="T105" fmla="*/ 98 h 173"/>
                <a:gd name="T106" fmla="*/ 89 w 137"/>
                <a:gd name="T107" fmla="*/ 86 h 173"/>
                <a:gd name="T108" fmla="*/ 98 w 137"/>
                <a:gd name="T109" fmla="*/ 77 h 173"/>
                <a:gd name="T110" fmla="*/ 87 w 137"/>
                <a:gd name="T111" fmla="*/ 69 h 173"/>
                <a:gd name="T112" fmla="*/ 85 w 137"/>
                <a:gd name="T113" fmla="*/ 56 h 173"/>
                <a:gd name="T114" fmla="*/ 73 w 137"/>
                <a:gd name="T115" fmla="*/ 61 h 173"/>
                <a:gd name="T116" fmla="*/ 73 w 137"/>
                <a:gd name="T117" fmla="*/ 73 h 173"/>
                <a:gd name="T118" fmla="*/ 60 w 137"/>
                <a:gd name="T119" fmla="*/ 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7" h="173">
                  <a:moveTo>
                    <a:pt x="31" y="11"/>
                  </a:moveTo>
                  <a:lnTo>
                    <a:pt x="44" y="11"/>
                  </a:lnTo>
                  <a:lnTo>
                    <a:pt x="56" y="0"/>
                  </a:lnTo>
                  <a:lnTo>
                    <a:pt x="64" y="17"/>
                  </a:lnTo>
                  <a:lnTo>
                    <a:pt x="77" y="19"/>
                  </a:lnTo>
                  <a:lnTo>
                    <a:pt x="94" y="27"/>
                  </a:lnTo>
                  <a:lnTo>
                    <a:pt x="102" y="27"/>
                  </a:lnTo>
                  <a:lnTo>
                    <a:pt x="121" y="36"/>
                  </a:lnTo>
                  <a:lnTo>
                    <a:pt x="137" y="40"/>
                  </a:lnTo>
                  <a:lnTo>
                    <a:pt x="133" y="54"/>
                  </a:lnTo>
                  <a:lnTo>
                    <a:pt x="125" y="69"/>
                  </a:lnTo>
                  <a:lnTo>
                    <a:pt x="121" y="77"/>
                  </a:lnTo>
                  <a:lnTo>
                    <a:pt x="119" y="86"/>
                  </a:lnTo>
                  <a:lnTo>
                    <a:pt x="110" y="92"/>
                  </a:lnTo>
                  <a:lnTo>
                    <a:pt x="114" y="102"/>
                  </a:lnTo>
                  <a:lnTo>
                    <a:pt x="123" y="100"/>
                  </a:lnTo>
                  <a:lnTo>
                    <a:pt x="123" y="117"/>
                  </a:lnTo>
                  <a:lnTo>
                    <a:pt x="137" y="123"/>
                  </a:lnTo>
                  <a:lnTo>
                    <a:pt x="137" y="134"/>
                  </a:lnTo>
                  <a:lnTo>
                    <a:pt x="131" y="146"/>
                  </a:lnTo>
                  <a:lnTo>
                    <a:pt x="129" y="159"/>
                  </a:lnTo>
                  <a:lnTo>
                    <a:pt x="114" y="159"/>
                  </a:lnTo>
                  <a:lnTo>
                    <a:pt x="102" y="165"/>
                  </a:lnTo>
                  <a:lnTo>
                    <a:pt x="87" y="159"/>
                  </a:lnTo>
                  <a:lnTo>
                    <a:pt x="73" y="165"/>
                  </a:lnTo>
                  <a:lnTo>
                    <a:pt x="69" y="161"/>
                  </a:lnTo>
                  <a:lnTo>
                    <a:pt x="60" y="161"/>
                  </a:lnTo>
                  <a:lnTo>
                    <a:pt x="56" y="169"/>
                  </a:lnTo>
                  <a:lnTo>
                    <a:pt x="48" y="173"/>
                  </a:lnTo>
                  <a:lnTo>
                    <a:pt x="46" y="159"/>
                  </a:lnTo>
                  <a:lnTo>
                    <a:pt x="46" y="146"/>
                  </a:lnTo>
                  <a:lnTo>
                    <a:pt x="50" y="125"/>
                  </a:lnTo>
                  <a:lnTo>
                    <a:pt x="37" y="121"/>
                  </a:lnTo>
                  <a:lnTo>
                    <a:pt x="33" y="119"/>
                  </a:lnTo>
                  <a:lnTo>
                    <a:pt x="33" y="100"/>
                  </a:lnTo>
                  <a:lnTo>
                    <a:pt x="44" y="88"/>
                  </a:lnTo>
                  <a:lnTo>
                    <a:pt x="35" y="73"/>
                  </a:lnTo>
                  <a:lnTo>
                    <a:pt x="23" y="71"/>
                  </a:lnTo>
                  <a:lnTo>
                    <a:pt x="6" y="54"/>
                  </a:lnTo>
                  <a:lnTo>
                    <a:pt x="0" y="54"/>
                  </a:lnTo>
                  <a:lnTo>
                    <a:pt x="14" y="34"/>
                  </a:lnTo>
                  <a:lnTo>
                    <a:pt x="29" y="29"/>
                  </a:lnTo>
                  <a:lnTo>
                    <a:pt x="31" y="13"/>
                  </a:lnTo>
                  <a:lnTo>
                    <a:pt x="31" y="11"/>
                  </a:lnTo>
                  <a:lnTo>
                    <a:pt x="31" y="11"/>
                  </a:lnTo>
                  <a:close/>
                  <a:moveTo>
                    <a:pt x="60" y="73"/>
                  </a:moveTo>
                  <a:lnTo>
                    <a:pt x="62" y="81"/>
                  </a:lnTo>
                  <a:lnTo>
                    <a:pt x="60" y="88"/>
                  </a:lnTo>
                  <a:lnTo>
                    <a:pt x="58" y="98"/>
                  </a:lnTo>
                  <a:lnTo>
                    <a:pt x="69" y="98"/>
                  </a:lnTo>
                  <a:lnTo>
                    <a:pt x="75" y="92"/>
                  </a:lnTo>
                  <a:lnTo>
                    <a:pt x="81" y="98"/>
                  </a:lnTo>
                  <a:lnTo>
                    <a:pt x="89" y="98"/>
                  </a:lnTo>
                  <a:lnTo>
                    <a:pt x="89" y="86"/>
                  </a:lnTo>
                  <a:lnTo>
                    <a:pt x="98" y="77"/>
                  </a:lnTo>
                  <a:lnTo>
                    <a:pt x="87" y="69"/>
                  </a:lnTo>
                  <a:lnTo>
                    <a:pt x="85" y="56"/>
                  </a:lnTo>
                  <a:lnTo>
                    <a:pt x="73" y="61"/>
                  </a:lnTo>
                  <a:lnTo>
                    <a:pt x="73" y="73"/>
                  </a:lnTo>
                  <a:lnTo>
                    <a:pt x="60" y="73"/>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3" name="Freeform 49">
              <a:extLst>
                <a:ext uri="{FF2B5EF4-FFF2-40B4-BE49-F238E27FC236}">
                  <a16:creationId xmlns:a16="http://schemas.microsoft.com/office/drawing/2014/main" id="{B4174616-6428-874B-B856-FF0F682157EB}"/>
                </a:ext>
              </a:extLst>
            </p:cNvPr>
            <p:cNvSpPr>
              <a:spLocks/>
            </p:cNvSpPr>
            <p:nvPr/>
          </p:nvSpPr>
          <p:spPr bwMode="auto">
            <a:xfrm>
              <a:off x="1210" y="3261"/>
              <a:ext cx="40" cy="42"/>
            </a:xfrm>
            <a:custGeom>
              <a:avLst/>
              <a:gdLst>
                <a:gd name="T0" fmla="*/ 2 w 40"/>
                <a:gd name="T1" fmla="*/ 17 h 42"/>
                <a:gd name="T2" fmla="*/ 15 w 40"/>
                <a:gd name="T3" fmla="*/ 17 h 42"/>
                <a:gd name="T4" fmla="*/ 15 w 40"/>
                <a:gd name="T5" fmla="*/ 5 h 42"/>
                <a:gd name="T6" fmla="*/ 27 w 40"/>
                <a:gd name="T7" fmla="*/ 0 h 42"/>
                <a:gd name="T8" fmla="*/ 29 w 40"/>
                <a:gd name="T9" fmla="*/ 13 h 42"/>
                <a:gd name="T10" fmla="*/ 40 w 40"/>
                <a:gd name="T11" fmla="*/ 21 h 42"/>
                <a:gd name="T12" fmla="*/ 31 w 40"/>
                <a:gd name="T13" fmla="*/ 30 h 42"/>
                <a:gd name="T14" fmla="*/ 31 w 40"/>
                <a:gd name="T15" fmla="*/ 42 h 42"/>
                <a:gd name="T16" fmla="*/ 23 w 40"/>
                <a:gd name="T17" fmla="*/ 42 h 42"/>
                <a:gd name="T18" fmla="*/ 17 w 40"/>
                <a:gd name="T19" fmla="*/ 36 h 42"/>
                <a:gd name="T20" fmla="*/ 11 w 40"/>
                <a:gd name="T21" fmla="*/ 42 h 42"/>
                <a:gd name="T22" fmla="*/ 0 w 40"/>
                <a:gd name="T23" fmla="*/ 42 h 42"/>
                <a:gd name="T24" fmla="*/ 2 w 40"/>
                <a:gd name="T25" fmla="*/ 32 h 42"/>
                <a:gd name="T26" fmla="*/ 4 w 40"/>
                <a:gd name="T27" fmla="*/ 25 h 42"/>
                <a:gd name="T28" fmla="*/ 2 w 40"/>
                <a:gd name="T29" fmla="*/ 1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42">
                  <a:moveTo>
                    <a:pt x="2" y="17"/>
                  </a:moveTo>
                  <a:lnTo>
                    <a:pt x="15" y="17"/>
                  </a:lnTo>
                  <a:lnTo>
                    <a:pt x="15" y="5"/>
                  </a:lnTo>
                  <a:lnTo>
                    <a:pt x="27" y="0"/>
                  </a:lnTo>
                  <a:lnTo>
                    <a:pt x="29" y="13"/>
                  </a:lnTo>
                  <a:lnTo>
                    <a:pt x="40" y="21"/>
                  </a:lnTo>
                  <a:lnTo>
                    <a:pt x="31" y="30"/>
                  </a:lnTo>
                  <a:lnTo>
                    <a:pt x="31" y="42"/>
                  </a:lnTo>
                  <a:lnTo>
                    <a:pt x="23" y="42"/>
                  </a:lnTo>
                  <a:lnTo>
                    <a:pt x="17" y="36"/>
                  </a:lnTo>
                  <a:lnTo>
                    <a:pt x="11" y="42"/>
                  </a:lnTo>
                  <a:lnTo>
                    <a:pt x="0" y="42"/>
                  </a:lnTo>
                  <a:lnTo>
                    <a:pt x="2" y="32"/>
                  </a:lnTo>
                  <a:lnTo>
                    <a:pt x="4" y="25"/>
                  </a:lnTo>
                  <a:lnTo>
                    <a:pt x="2" y="17"/>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4" name="Freeform 50">
              <a:extLst>
                <a:ext uri="{FF2B5EF4-FFF2-40B4-BE49-F238E27FC236}">
                  <a16:creationId xmlns:a16="http://schemas.microsoft.com/office/drawing/2014/main" id="{ED5FB373-D166-6147-B45E-CFB52EA6BFD1}"/>
                </a:ext>
              </a:extLst>
            </p:cNvPr>
            <p:cNvSpPr>
              <a:spLocks/>
            </p:cNvSpPr>
            <p:nvPr/>
          </p:nvSpPr>
          <p:spPr bwMode="auto">
            <a:xfrm>
              <a:off x="2044" y="3574"/>
              <a:ext cx="354" cy="290"/>
            </a:xfrm>
            <a:custGeom>
              <a:avLst/>
              <a:gdLst>
                <a:gd name="T0" fmla="*/ 159 w 170"/>
                <a:gd name="T1" fmla="*/ 70 h 139"/>
                <a:gd name="T2" fmla="*/ 139 w 170"/>
                <a:gd name="T3" fmla="*/ 65 h 139"/>
                <a:gd name="T4" fmla="*/ 132 w 170"/>
                <a:gd name="T5" fmla="*/ 70 h 139"/>
                <a:gd name="T6" fmla="*/ 117 w 170"/>
                <a:gd name="T7" fmla="*/ 63 h 139"/>
                <a:gd name="T8" fmla="*/ 110 w 170"/>
                <a:gd name="T9" fmla="*/ 58 h 139"/>
                <a:gd name="T10" fmla="*/ 106 w 170"/>
                <a:gd name="T11" fmla="*/ 50 h 139"/>
                <a:gd name="T12" fmla="*/ 97 w 170"/>
                <a:gd name="T13" fmla="*/ 67 h 139"/>
                <a:gd name="T14" fmla="*/ 94 w 170"/>
                <a:gd name="T15" fmla="*/ 77 h 139"/>
                <a:gd name="T16" fmla="*/ 101 w 170"/>
                <a:gd name="T17" fmla="*/ 84 h 139"/>
                <a:gd name="T18" fmla="*/ 109 w 170"/>
                <a:gd name="T19" fmla="*/ 95 h 139"/>
                <a:gd name="T20" fmla="*/ 102 w 170"/>
                <a:gd name="T21" fmla="*/ 100 h 139"/>
                <a:gd name="T22" fmla="*/ 90 w 170"/>
                <a:gd name="T23" fmla="*/ 107 h 139"/>
                <a:gd name="T24" fmla="*/ 88 w 170"/>
                <a:gd name="T25" fmla="*/ 119 h 139"/>
                <a:gd name="T26" fmla="*/ 81 w 170"/>
                <a:gd name="T27" fmla="*/ 128 h 139"/>
                <a:gd name="T28" fmla="*/ 77 w 170"/>
                <a:gd name="T29" fmla="*/ 136 h 139"/>
                <a:gd name="T30" fmla="*/ 66 w 170"/>
                <a:gd name="T31" fmla="*/ 133 h 139"/>
                <a:gd name="T32" fmla="*/ 44 w 170"/>
                <a:gd name="T33" fmla="*/ 127 h 139"/>
                <a:gd name="T34" fmla="*/ 32 w 170"/>
                <a:gd name="T35" fmla="*/ 112 h 139"/>
                <a:gd name="T36" fmla="*/ 26 w 170"/>
                <a:gd name="T37" fmla="*/ 98 h 139"/>
                <a:gd name="T38" fmla="*/ 10 w 170"/>
                <a:gd name="T39" fmla="*/ 93 h 139"/>
                <a:gd name="T40" fmla="*/ 0 w 170"/>
                <a:gd name="T41" fmla="*/ 75 h 139"/>
                <a:gd name="T42" fmla="*/ 7 w 170"/>
                <a:gd name="T43" fmla="*/ 59 h 139"/>
                <a:gd name="T44" fmla="*/ 9 w 170"/>
                <a:gd name="T45" fmla="*/ 47 h 139"/>
                <a:gd name="T46" fmla="*/ 20 w 170"/>
                <a:gd name="T47" fmla="*/ 44 h 139"/>
                <a:gd name="T48" fmla="*/ 28 w 170"/>
                <a:gd name="T49" fmla="*/ 43 h 139"/>
                <a:gd name="T50" fmla="*/ 33 w 170"/>
                <a:gd name="T51" fmla="*/ 33 h 139"/>
                <a:gd name="T52" fmla="*/ 41 w 170"/>
                <a:gd name="T53" fmla="*/ 24 h 139"/>
                <a:gd name="T54" fmla="*/ 54 w 170"/>
                <a:gd name="T55" fmla="*/ 17 h 139"/>
                <a:gd name="T56" fmla="*/ 64 w 170"/>
                <a:gd name="T57" fmla="*/ 19 h 139"/>
                <a:gd name="T58" fmla="*/ 80 w 170"/>
                <a:gd name="T59" fmla="*/ 15 h 139"/>
                <a:gd name="T60" fmla="*/ 95 w 170"/>
                <a:gd name="T61" fmla="*/ 8 h 139"/>
                <a:gd name="T62" fmla="*/ 101 w 170"/>
                <a:gd name="T63" fmla="*/ 1 h 139"/>
                <a:gd name="T64" fmla="*/ 121 w 170"/>
                <a:gd name="T65" fmla="*/ 11 h 139"/>
                <a:gd name="T66" fmla="*/ 137 w 170"/>
                <a:gd name="T67" fmla="*/ 32 h 139"/>
                <a:gd name="T68" fmla="*/ 145 w 170"/>
                <a:gd name="T69" fmla="*/ 39 h 139"/>
                <a:gd name="T70" fmla="*/ 156 w 170"/>
                <a:gd name="T71" fmla="*/ 52 h 139"/>
                <a:gd name="T72" fmla="*/ 170 w 170"/>
                <a:gd name="T73" fmla="*/ 5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0" h="139">
                  <a:moveTo>
                    <a:pt x="170" y="61"/>
                  </a:moveTo>
                  <a:cubicBezTo>
                    <a:pt x="159" y="70"/>
                    <a:pt x="159" y="70"/>
                    <a:pt x="159" y="70"/>
                  </a:cubicBezTo>
                  <a:cubicBezTo>
                    <a:pt x="145" y="69"/>
                    <a:pt x="145" y="69"/>
                    <a:pt x="145" y="69"/>
                  </a:cubicBezTo>
                  <a:cubicBezTo>
                    <a:pt x="139" y="65"/>
                    <a:pt x="139" y="65"/>
                    <a:pt x="139" y="65"/>
                  </a:cubicBezTo>
                  <a:cubicBezTo>
                    <a:pt x="136" y="69"/>
                    <a:pt x="136" y="69"/>
                    <a:pt x="136" y="69"/>
                  </a:cubicBezTo>
                  <a:cubicBezTo>
                    <a:pt x="132" y="70"/>
                    <a:pt x="132" y="70"/>
                    <a:pt x="132" y="70"/>
                  </a:cubicBezTo>
                  <a:cubicBezTo>
                    <a:pt x="126" y="67"/>
                    <a:pt x="126" y="67"/>
                    <a:pt x="126" y="67"/>
                  </a:cubicBezTo>
                  <a:cubicBezTo>
                    <a:pt x="117" y="63"/>
                    <a:pt x="117" y="63"/>
                    <a:pt x="117" y="63"/>
                  </a:cubicBezTo>
                  <a:cubicBezTo>
                    <a:pt x="111" y="62"/>
                    <a:pt x="111" y="62"/>
                    <a:pt x="111" y="62"/>
                  </a:cubicBezTo>
                  <a:cubicBezTo>
                    <a:pt x="110" y="58"/>
                    <a:pt x="110" y="58"/>
                    <a:pt x="110" y="58"/>
                  </a:cubicBezTo>
                  <a:cubicBezTo>
                    <a:pt x="114" y="53"/>
                    <a:pt x="114" y="53"/>
                    <a:pt x="114" y="53"/>
                  </a:cubicBezTo>
                  <a:cubicBezTo>
                    <a:pt x="106" y="50"/>
                    <a:pt x="106" y="50"/>
                    <a:pt x="106" y="50"/>
                  </a:cubicBezTo>
                  <a:cubicBezTo>
                    <a:pt x="97" y="62"/>
                    <a:pt x="97" y="62"/>
                    <a:pt x="97" y="62"/>
                  </a:cubicBezTo>
                  <a:cubicBezTo>
                    <a:pt x="97" y="67"/>
                    <a:pt x="97" y="67"/>
                    <a:pt x="97" y="67"/>
                  </a:cubicBezTo>
                  <a:cubicBezTo>
                    <a:pt x="98" y="73"/>
                    <a:pt x="98" y="73"/>
                    <a:pt x="98" y="73"/>
                  </a:cubicBezTo>
                  <a:cubicBezTo>
                    <a:pt x="94" y="77"/>
                    <a:pt x="94" y="77"/>
                    <a:pt x="94" y="77"/>
                  </a:cubicBezTo>
                  <a:cubicBezTo>
                    <a:pt x="93" y="79"/>
                    <a:pt x="93" y="79"/>
                    <a:pt x="93" y="79"/>
                  </a:cubicBezTo>
                  <a:cubicBezTo>
                    <a:pt x="101" y="84"/>
                    <a:pt x="101" y="84"/>
                    <a:pt x="101" y="84"/>
                  </a:cubicBezTo>
                  <a:cubicBezTo>
                    <a:pt x="104" y="89"/>
                    <a:pt x="104" y="89"/>
                    <a:pt x="104" y="89"/>
                  </a:cubicBezTo>
                  <a:cubicBezTo>
                    <a:pt x="109" y="95"/>
                    <a:pt x="109" y="95"/>
                    <a:pt x="109" y="95"/>
                  </a:cubicBezTo>
                  <a:cubicBezTo>
                    <a:pt x="106" y="98"/>
                    <a:pt x="106" y="98"/>
                    <a:pt x="106" y="98"/>
                  </a:cubicBezTo>
                  <a:cubicBezTo>
                    <a:pt x="102" y="100"/>
                    <a:pt x="102" y="100"/>
                    <a:pt x="102" y="100"/>
                  </a:cubicBezTo>
                  <a:cubicBezTo>
                    <a:pt x="98" y="101"/>
                    <a:pt x="98" y="101"/>
                    <a:pt x="98" y="101"/>
                  </a:cubicBezTo>
                  <a:cubicBezTo>
                    <a:pt x="90" y="107"/>
                    <a:pt x="90" y="107"/>
                    <a:pt x="90" y="107"/>
                  </a:cubicBezTo>
                  <a:cubicBezTo>
                    <a:pt x="90" y="116"/>
                    <a:pt x="90" y="116"/>
                    <a:pt x="90" y="116"/>
                  </a:cubicBezTo>
                  <a:cubicBezTo>
                    <a:pt x="88" y="119"/>
                    <a:pt x="88" y="119"/>
                    <a:pt x="88" y="119"/>
                  </a:cubicBezTo>
                  <a:cubicBezTo>
                    <a:pt x="82" y="122"/>
                    <a:pt x="82" y="122"/>
                    <a:pt x="82" y="122"/>
                  </a:cubicBezTo>
                  <a:cubicBezTo>
                    <a:pt x="81" y="128"/>
                    <a:pt x="81" y="128"/>
                    <a:pt x="81" y="128"/>
                  </a:cubicBezTo>
                  <a:cubicBezTo>
                    <a:pt x="77" y="131"/>
                    <a:pt x="77" y="131"/>
                    <a:pt x="77" y="131"/>
                  </a:cubicBezTo>
                  <a:cubicBezTo>
                    <a:pt x="77" y="136"/>
                    <a:pt x="77" y="136"/>
                    <a:pt x="77" y="136"/>
                  </a:cubicBezTo>
                  <a:cubicBezTo>
                    <a:pt x="75" y="136"/>
                    <a:pt x="74" y="136"/>
                    <a:pt x="72" y="137"/>
                  </a:cubicBezTo>
                  <a:cubicBezTo>
                    <a:pt x="69" y="139"/>
                    <a:pt x="67" y="136"/>
                    <a:pt x="66" y="133"/>
                  </a:cubicBezTo>
                  <a:cubicBezTo>
                    <a:pt x="65" y="131"/>
                    <a:pt x="58" y="124"/>
                    <a:pt x="52" y="124"/>
                  </a:cubicBezTo>
                  <a:cubicBezTo>
                    <a:pt x="48" y="124"/>
                    <a:pt x="47" y="127"/>
                    <a:pt x="44" y="127"/>
                  </a:cubicBezTo>
                  <a:cubicBezTo>
                    <a:pt x="45" y="117"/>
                    <a:pt x="45" y="117"/>
                    <a:pt x="45" y="117"/>
                  </a:cubicBezTo>
                  <a:cubicBezTo>
                    <a:pt x="32" y="112"/>
                    <a:pt x="32" y="112"/>
                    <a:pt x="32" y="112"/>
                  </a:cubicBezTo>
                  <a:cubicBezTo>
                    <a:pt x="32" y="104"/>
                    <a:pt x="32" y="104"/>
                    <a:pt x="32" y="104"/>
                  </a:cubicBezTo>
                  <a:cubicBezTo>
                    <a:pt x="26" y="98"/>
                    <a:pt x="26" y="98"/>
                    <a:pt x="26" y="98"/>
                  </a:cubicBezTo>
                  <a:cubicBezTo>
                    <a:pt x="18" y="96"/>
                    <a:pt x="18" y="96"/>
                    <a:pt x="18" y="96"/>
                  </a:cubicBezTo>
                  <a:cubicBezTo>
                    <a:pt x="10" y="93"/>
                    <a:pt x="10" y="93"/>
                    <a:pt x="10" y="93"/>
                  </a:cubicBezTo>
                  <a:cubicBezTo>
                    <a:pt x="8" y="84"/>
                    <a:pt x="8" y="84"/>
                    <a:pt x="8" y="84"/>
                  </a:cubicBezTo>
                  <a:cubicBezTo>
                    <a:pt x="0" y="75"/>
                    <a:pt x="0" y="75"/>
                    <a:pt x="0" y="75"/>
                  </a:cubicBezTo>
                  <a:cubicBezTo>
                    <a:pt x="5" y="67"/>
                    <a:pt x="5" y="67"/>
                    <a:pt x="5" y="67"/>
                  </a:cubicBezTo>
                  <a:cubicBezTo>
                    <a:pt x="7" y="59"/>
                    <a:pt x="7" y="59"/>
                    <a:pt x="7" y="59"/>
                  </a:cubicBezTo>
                  <a:cubicBezTo>
                    <a:pt x="9" y="52"/>
                    <a:pt x="9" y="52"/>
                    <a:pt x="9" y="52"/>
                  </a:cubicBezTo>
                  <a:cubicBezTo>
                    <a:pt x="9" y="47"/>
                    <a:pt x="9" y="47"/>
                    <a:pt x="9" y="47"/>
                  </a:cubicBezTo>
                  <a:cubicBezTo>
                    <a:pt x="14" y="42"/>
                    <a:pt x="14" y="42"/>
                    <a:pt x="14" y="42"/>
                  </a:cubicBezTo>
                  <a:cubicBezTo>
                    <a:pt x="20" y="44"/>
                    <a:pt x="20" y="44"/>
                    <a:pt x="20" y="44"/>
                  </a:cubicBezTo>
                  <a:cubicBezTo>
                    <a:pt x="22" y="40"/>
                    <a:pt x="22" y="40"/>
                    <a:pt x="22" y="40"/>
                  </a:cubicBezTo>
                  <a:cubicBezTo>
                    <a:pt x="28" y="43"/>
                    <a:pt x="28" y="43"/>
                    <a:pt x="28" y="43"/>
                  </a:cubicBezTo>
                  <a:cubicBezTo>
                    <a:pt x="35" y="39"/>
                    <a:pt x="35" y="39"/>
                    <a:pt x="35" y="39"/>
                  </a:cubicBezTo>
                  <a:cubicBezTo>
                    <a:pt x="33" y="33"/>
                    <a:pt x="33" y="33"/>
                    <a:pt x="33" y="33"/>
                  </a:cubicBezTo>
                  <a:cubicBezTo>
                    <a:pt x="35" y="22"/>
                    <a:pt x="35" y="22"/>
                    <a:pt x="35" y="22"/>
                  </a:cubicBezTo>
                  <a:cubicBezTo>
                    <a:pt x="41" y="24"/>
                    <a:pt x="41" y="24"/>
                    <a:pt x="41" y="24"/>
                  </a:cubicBezTo>
                  <a:cubicBezTo>
                    <a:pt x="53" y="24"/>
                    <a:pt x="53" y="24"/>
                    <a:pt x="53" y="24"/>
                  </a:cubicBezTo>
                  <a:cubicBezTo>
                    <a:pt x="54" y="17"/>
                    <a:pt x="54" y="17"/>
                    <a:pt x="54" y="17"/>
                  </a:cubicBezTo>
                  <a:cubicBezTo>
                    <a:pt x="57" y="16"/>
                    <a:pt x="57" y="16"/>
                    <a:pt x="57" y="16"/>
                  </a:cubicBezTo>
                  <a:cubicBezTo>
                    <a:pt x="64" y="19"/>
                    <a:pt x="64" y="19"/>
                    <a:pt x="64" y="19"/>
                  </a:cubicBezTo>
                  <a:cubicBezTo>
                    <a:pt x="69" y="15"/>
                    <a:pt x="69" y="15"/>
                    <a:pt x="69" y="15"/>
                  </a:cubicBezTo>
                  <a:cubicBezTo>
                    <a:pt x="80" y="15"/>
                    <a:pt x="80" y="15"/>
                    <a:pt x="80" y="15"/>
                  </a:cubicBezTo>
                  <a:cubicBezTo>
                    <a:pt x="86" y="10"/>
                    <a:pt x="86" y="10"/>
                    <a:pt x="86" y="10"/>
                  </a:cubicBezTo>
                  <a:cubicBezTo>
                    <a:pt x="95" y="8"/>
                    <a:pt x="95" y="8"/>
                    <a:pt x="95" y="8"/>
                  </a:cubicBezTo>
                  <a:cubicBezTo>
                    <a:pt x="95" y="0"/>
                    <a:pt x="95" y="0"/>
                    <a:pt x="95" y="0"/>
                  </a:cubicBezTo>
                  <a:cubicBezTo>
                    <a:pt x="101" y="1"/>
                    <a:pt x="101" y="1"/>
                    <a:pt x="101" y="1"/>
                  </a:cubicBezTo>
                  <a:cubicBezTo>
                    <a:pt x="110" y="9"/>
                    <a:pt x="110" y="9"/>
                    <a:pt x="110" y="9"/>
                  </a:cubicBezTo>
                  <a:cubicBezTo>
                    <a:pt x="121" y="11"/>
                    <a:pt x="121" y="11"/>
                    <a:pt x="121" y="11"/>
                  </a:cubicBezTo>
                  <a:cubicBezTo>
                    <a:pt x="133" y="22"/>
                    <a:pt x="133" y="22"/>
                    <a:pt x="133" y="22"/>
                  </a:cubicBezTo>
                  <a:cubicBezTo>
                    <a:pt x="137" y="32"/>
                    <a:pt x="137" y="32"/>
                    <a:pt x="137" y="32"/>
                  </a:cubicBezTo>
                  <a:cubicBezTo>
                    <a:pt x="137" y="39"/>
                    <a:pt x="137" y="39"/>
                    <a:pt x="137" y="39"/>
                  </a:cubicBezTo>
                  <a:cubicBezTo>
                    <a:pt x="145" y="39"/>
                    <a:pt x="145" y="39"/>
                    <a:pt x="145" y="39"/>
                  </a:cubicBezTo>
                  <a:cubicBezTo>
                    <a:pt x="145" y="46"/>
                    <a:pt x="145" y="46"/>
                    <a:pt x="145" y="46"/>
                  </a:cubicBezTo>
                  <a:cubicBezTo>
                    <a:pt x="156" y="52"/>
                    <a:pt x="156" y="52"/>
                    <a:pt x="156" y="52"/>
                  </a:cubicBezTo>
                  <a:cubicBezTo>
                    <a:pt x="163" y="54"/>
                    <a:pt x="163" y="54"/>
                    <a:pt x="163" y="54"/>
                  </a:cubicBezTo>
                  <a:cubicBezTo>
                    <a:pt x="170" y="58"/>
                    <a:pt x="170" y="58"/>
                    <a:pt x="170" y="58"/>
                  </a:cubicBezTo>
                  <a:lnTo>
                    <a:pt x="170" y="61"/>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5" name="Freeform 51">
              <a:extLst>
                <a:ext uri="{FF2B5EF4-FFF2-40B4-BE49-F238E27FC236}">
                  <a16:creationId xmlns:a16="http://schemas.microsoft.com/office/drawing/2014/main" id="{60187495-3825-3844-8463-2F53387606DB}"/>
                </a:ext>
              </a:extLst>
            </p:cNvPr>
            <p:cNvSpPr>
              <a:spLocks/>
            </p:cNvSpPr>
            <p:nvPr/>
          </p:nvSpPr>
          <p:spPr bwMode="auto">
            <a:xfrm>
              <a:off x="1913" y="3697"/>
              <a:ext cx="225" cy="160"/>
            </a:xfrm>
            <a:custGeom>
              <a:avLst/>
              <a:gdLst>
                <a:gd name="T0" fmla="*/ 107 w 108"/>
                <a:gd name="T1" fmla="*/ 68 h 77"/>
                <a:gd name="T2" fmla="*/ 106 w 108"/>
                <a:gd name="T3" fmla="*/ 68 h 77"/>
                <a:gd name="T4" fmla="*/ 100 w 108"/>
                <a:gd name="T5" fmla="*/ 73 h 77"/>
                <a:gd name="T6" fmla="*/ 87 w 108"/>
                <a:gd name="T7" fmla="*/ 74 h 77"/>
                <a:gd name="T8" fmla="*/ 73 w 108"/>
                <a:gd name="T9" fmla="*/ 73 h 77"/>
                <a:gd name="T10" fmla="*/ 59 w 108"/>
                <a:gd name="T11" fmla="*/ 69 h 77"/>
                <a:gd name="T12" fmla="*/ 47 w 108"/>
                <a:gd name="T13" fmla="*/ 73 h 77"/>
                <a:gd name="T14" fmla="*/ 35 w 108"/>
                <a:gd name="T15" fmla="*/ 70 h 77"/>
                <a:gd name="T16" fmla="*/ 20 w 108"/>
                <a:gd name="T17" fmla="*/ 68 h 77"/>
                <a:gd name="T18" fmla="*/ 14 w 108"/>
                <a:gd name="T19" fmla="*/ 67 h 77"/>
                <a:gd name="T20" fmla="*/ 18 w 108"/>
                <a:gd name="T21" fmla="*/ 60 h 77"/>
                <a:gd name="T22" fmla="*/ 14 w 108"/>
                <a:gd name="T23" fmla="*/ 53 h 77"/>
                <a:gd name="T24" fmla="*/ 7 w 108"/>
                <a:gd name="T25" fmla="*/ 51 h 77"/>
                <a:gd name="T26" fmla="*/ 1 w 108"/>
                <a:gd name="T27" fmla="*/ 49 h 77"/>
                <a:gd name="T28" fmla="*/ 0 w 108"/>
                <a:gd name="T29" fmla="*/ 42 h 77"/>
                <a:gd name="T30" fmla="*/ 4 w 108"/>
                <a:gd name="T31" fmla="*/ 42 h 77"/>
                <a:gd name="T32" fmla="*/ 8 w 108"/>
                <a:gd name="T33" fmla="*/ 37 h 77"/>
                <a:gd name="T34" fmla="*/ 6 w 108"/>
                <a:gd name="T35" fmla="*/ 33 h 77"/>
                <a:gd name="T36" fmla="*/ 9 w 108"/>
                <a:gd name="T37" fmla="*/ 28 h 77"/>
                <a:gd name="T38" fmla="*/ 17 w 108"/>
                <a:gd name="T39" fmla="*/ 28 h 77"/>
                <a:gd name="T40" fmla="*/ 19 w 108"/>
                <a:gd name="T41" fmla="*/ 22 h 77"/>
                <a:gd name="T42" fmla="*/ 18 w 108"/>
                <a:gd name="T43" fmla="*/ 7 h 77"/>
                <a:gd name="T44" fmla="*/ 16 w 108"/>
                <a:gd name="T45" fmla="*/ 5 h 77"/>
                <a:gd name="T46" fmla="*/ 25 w 108"/>
                <a:gd name="T47" fmla="*/ 0 h 77"/>
                <a:gd name="T48" fmla="*/ 36 w 108"/>
                <a:gd name="T49" fmla="*/ 4 h 77"/>
                <a:gd name="T50" fmla="*/ 45 w 108"/>
                <a:gd name="T51" fmla="*/ 4 h 77"/>
                <a:gd name="T52" fmla="*/ 49 w 108"/>
                <a:gd name="T53" fmla="*/ 11 h 77"/>
                <a:gd name="T54" fmla="*/ 61 w 108"/>
                <a:gd name="T55" fmla="*/ 4 h 77"/>
                <a:gd name="T56" fmla="*/ 68 w 108"/>
                <a:gd name="T57" fmla="*/ 8 h 77"/>
                <a:gd name="T58" fmla="*/ 63 w 108"/>
                <a:gd name="T59" fmla="*/ 16 h 77"/>
                <a:gd name="T60" fmla="*/ 71 w 108"/>
                <a:gd name="T61" fmla="*/ 25 h 77"/>
                <a:gd name="T62" fmla="*/ 73 w 108"/>
                <a:gd name="T63" fmla="*/ 34 h 77"/>
                <a:gd name="T64" fmla="*/ 81 w 108"/>
                <a:gd name="T65" fmla="*/ 37 h 77"/>
                <a:gd name="T66" fmla="*/ 89 w 108"/>
                <a:gd name="T67" fmla="*/ 39 h 77"/>
                <a:gd name="T68" fmla="*/ 95 w 108"/>
                <a:gd name="T69" fmla="*/ 45 h 77"/>
                <a:gd name="T70" fmla="*/ 95 w 108"/>
                <a:gd name="T71" fmla="*/ 53 h 77"/>
                <a:gd name="T72" fmla="*/ 108 w 108"/>
                <a:gd name="T73" fmla="*/ 58 h 77"/>
                <a:gd name="T74" fmla="*/ 107 w 108"/>
                <a:gd name="T75" fmla="*/ 6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77">
                  <a:moveTo>
                    <a:pt x="107" y="68"/>
                  </a:moveTo>
                  <a:cubicBezTo>
                    <a:pt x="107" y="68"/>
                    <a:pt x="106" y="68"/>
                    <a:pt x="106" y="68"/>
                  </a:cubicBezTo>
                  <a:cubicBezTo>
                    <a:pt x="102" y="69"/>
                    <a:pt x="102" y="73"/>
                    <a:pt x="100" y="73"/>
                  </a:cubicBezTo>
                  <a:cubicBezTo>
                    <a:pt x="99" y="74"/>
                    <a:pt x="89" y="75"/>
                    <a:pt x="87" y="74"/>
                  </a:cubicBezTo>
                  <a:cubicBezTo>
                    <a:pt x="85" y="73"/>
                    <a:pt x="77" y="73"/>
                    <a:pt x="73" y="73"/>
                  </a:cubicBezTo>
                  <a:cubicBezTo>
                    <a:pt x="68" y="73"/>
                    <a:pt x="64" y="73"/>
                    <a:pt x="59" y="69"/>
                  </a:cubicBezTo>
                  <a:cubicBezTo>
                    <a:pt x="55" y="66"/>
                    <a:pt x="51" y="69"/>
                    <a:pt x="47" y="73"/>
                  </a:cubicBezTo>
                  <a:cubicBezTo>
                    <a:pt x="43" y="77"/>
                    <a:pt x="39" y="70"/>
                    <a:pt x="35" y="70"/>
                  </a:cubicBezTo>
                  <a:cubicBezTo>
                    <a:pt x="31" y="69"/>
                    <a:pt x="25" y="69"/>
                    <a:pt x="20" y="68"/>
                  </a:cubicBezTo>
                  <a:cubicBezTo>
                    <a:pt x="18" y="67"/>
                    <a:pt x="16" y="67"/>
                    <a:pt x="14" y="67"/>
                  </a:cubicBezTo>
                  <a:cubicBezTo>
                    <a:pt x="18" y="60"/>
                    <a:pt x="18" y="60"/>
                    <a:pt x="18" y="60"/>
                  </a:cubicBezTo>
                  <a:cubicBezTo>
                    <a:pt x="14" y="53"/>
                    <a:pt x="14" y="53"/>
                    <a:pt x="14" y="53"/>
                  </a:cubicBezTo>
                  <a:cubicBezTo>
                    <a:pt x="7" y="51"/>
                    <a:pt x="7" y="51"/>
                    <a:pt x="7" y="51"/>
                  </a:cubicBezTo>
                  <a:cubicBezTo>
                    <a:pt x="1" y="49"/>
                    <a:pt x="1" y="49"/>
                    <a:pt x="1" y="49"/>
                  </a:cubicBezTo>
                  <a:cubicBezTo>
                    <a:pt x="0" y="42"/>
                    <a:pt x="0" y="42"/>
                    <a:pt x="0" y="42"/>
                  </a:cubicBezTo>
                  <a:cubicBezTo>
                    <a:pt x="4" y="42"/>
                    <a:pt x="4" y="42"/>
                    <a:pt x="4" y="42"/>
                  </a:cubicBezTo>
                  <a:cubicBezTo>
                    <a:pt x="8" y="37"/>
                    <a:pt x="8" y="37"/>
                    <a:pt x="8" y="37"/>
                  </a:cubicBezTo>
                  <a:cubicBezTo>
                    <a:pt x="6" y="33"/>
                    <a:pt x="6" y="33"/>
                    <a:pt x="6" y="33"/>
                  </a:cubicBezTo>
                  <a:cubicBezTo>
                    <a:pt x="9" y="28"/>
                    <a:pt x="9" y="28"/>
                    <a:pt x="9" y="28"/>
                  </a:cubicBezTo>
                  <a:cubicBezTo>
                    <a:pt x="17" y="28"/>
                    <a:pt x="17" y="28"/>
                    <a:pt x="17" y="28"/>
                  </a:cubicBezTo>
                  <a:cubicBezTo>
                    <a:pt x="19" y="22"/>
                    <a:pt x="19" y="22"/>
                    <a:pt x="19" y="22"/>
                  </a:cubicBezTo>
                  <a:cubicBezTo>
                    <a:pt x="18" y="7"/>
                    <a:pt x="18" y="7"/>
                    <a:pt x="18" y="7"/>
                  </a:cubicBezTo>
                  <a:cubicBezTo>
                    <a:pt x="16" y="5"/>
                    <a:pt x="16" y="5"/>
                    <a:pt x="16" y="5"/>
                  </a:cubicBezTo>
                  <a:cubicBezTo>
                    <a:pt x="25" y="0"/>
                    <a:pt x="25" y="0"/>
                    <a:pt x="25" y="0"/>
                  </a:cubicBezTo>
                  <a:cubicBezTo>
                    <a:pt x="36" y="4"/>
                    <a:pt x="36" y="4"/>
                    <a:pt x="36" y="4"/>
                  </a:cubicBezTo>
                  <a:cubicBezTo>
                    <a:pt x="45" y="4"/>
                    <a:pt x="45" y="4"/>
                    <a:pt x="45" y="4"/>
                  </a:cubicBezTo>
                  <a:cubicBezTo>
                    <a:pt x="49" y="11"/>
                    <a:pt x="49" y="11"/>
                    <a:pt x="49" y="11"/>
                  </a:cubicBezTo>
                  <a:cubicBezTo>
                    <a:pt x="61" y="4"/>
                    <a:pt x="61" y="4"/>
                    <a:pt x="61" y="4"/>
                  </a:cubicBezTo>
                  <a:cubicBezTo>
                    <a:pt x="68" y="8"/>
                    <a:pt x="68" y="8"/>
                    <a:pt x="68" y="8"/>
                  </a:cubicBezTo>
                  <a:cubicBezTo>
                    <a:pt x="63" y="16"/>
                    <a:pt x="63" y="16"/>
                    <a:pt x="63" y="16"/>
                  </a:cubicBezTo>
                  <a:cubicBezTo>
                    <a:pt x="71" y="25"/>
                    <a:pt x="71" y="25"/>
                    <a:pt x="71" y="25"/>
                  </a:cubicBezTo>
                  <a:cubicBezTo>
                    <a:pt x="73" y="34"/>
                    <a:pt x="73" y="34"/>
                    <a:pt x="73" y="34"/>
                  </a:cubicBezTo>
                  <a:cubicBezTo>
                    <a:pt x="81" y="37"/>
                    <a:pt x="81" y="37"/>
                    <a:pt x="81" y="37"/>
                  </a:cubicBezTo>
                  <a:cubicBezTo>
                    <a:pt x="89" y="39"/>
                    <a:pt x="89" y="39"/>
                    <a:pt x="89" y="39"/>
                  </a:cubicBezTo>
                  <a:cubicBezTo>
                    <a:pt x="95" y="45"/>
                    <a:pt x="95" y="45"/>
                    <a:pt x="95" y="45"/>
                  </a:cubicBezTo>
                  <a:cubicBezTo>
                    <a:pt x="95" y="53"/>
                    <a:pt x="95" y="53"/>
                    <a:pt x="95" y="53"/>
                  </a:cubicBezTo>
                  <a:cubicBezTo>
                    <a:pt x="108" y="58"/>
                    <a:pt x="108" y="58"/>
                    <a:pt x="108" y="58"/>
                  </a:cubicBezTo>
                  <a:lnTo>
                    <a:pt x="107" y="68"/>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6" name="Freeform 52">
              <a:extLst>
                <a:ext uri="{FF2B5EF4-FFF2-40B4-BE49-F238E27FC236}">
                  <a16:creationId xmlns:a16="http://schemas.microsoft.com/office/drawing/2014/main" id="{122B6E9C-05F4-B24C-B7E0-411FAA7454B5}"/>
                </a:ext>
              </a:extLst>
            </p:cNvPr>
            <p:cNvSpPr>
              <a:spLocks/>
            </p:cNvSpPr>
            <p:nvPr/>
          </p:nvSpPr>
          <p:spPr bwMode="auto">
            <a:xfrm>
              <a:off x="1735" y="3664"/>
              <a:ext cx="217" cy="252"/>
            </a:xfrm>
            <a:custGeom>
              <a:avLst/>
              <a:gdLst>
                <a:gd name="T0" fmla="*/ 89 w 104"/>
                <a:gd name="T1" fmla="*/ 83 h 121"/>
                <a:gd name="T2" fmla="*/ 64 w 104"/>
                <a:gd name="T3" fmla="*/ 75 h 121"/>
                <a:gd name="T4" fmla="*/ 59 w 104"/>
                <a:gd name="T5" fmla="*/ 88 h 121"/>
                <a:gd name="T6" fmla="*/ 66 w 104"/>
                <a:gd name="T7" fmla="*/ 102 h 121"/>
                <a:gd name="T8" fmla="*/ 54 w 104"/>
                <a:gd name="T9" fmla="*/ 102 h 121"/>
                <a:gd name="T10" fmla="*/ 42 w 104"/>
                <a:gd name="T11" fmla="*/ 118 h 121"/>
                <a:gd name="T12" fmla="*/ 22 w 104"/>
                <a:gd name="T13" fmla="*/ 120 h 121"/>
                <a:gd name="T14" fmla="*/ 22 w 104"/>
                <a:gd name="T15" fmla="*/ 116 h 121"/>
                <a:gd name="T16" fmla="*/ 23 w 104"/>
                <a:gd name="T17" fmla="*/ 106 h 121"/>
                <a:gd name="T18" fmla="*/ 10 w 104"/>
                <a:gd name="T19" fmla="*/ 106 h 121"/>
                <a:gd name="T20" fmla="*/ 4 w 104"/>
                <a:gd name="T21" fmla="*/ 99 h 121"/>
                <a:gd name="T22" fmla="*/ 12 w 104"/>
                <a:gd name="T23" fmla="*/ 85 h 121"/>
                <a:gd name="T24" fmla="*/ 15 w 104"/>
                <a:gd name="T25" fmla="*/ 81 h 121"/>
                <a:gd name="T26" fmla="*/ 21 w 104"/>
                <a:gd name="T27" fmla="*/ 68 h 121"/>
                <a:gd name="T28" fmla="*/ 31 w 104"/>
                <a:gd name="T29" fmla="*/ 58 h 121"/>
                <a:gd name="T30" fmla="*/ 39 w 104"/>
                <a:gd name="T31" fmla="*/ 61 h 121"/>
                <a:gd name="T32" fmla="*/ 45 w 104"/>
                <a:gd name="T33" fmla="*/ 56 h 121"/>
                <a:gd name="T34" fmla="*/ 40 w 104"/>
                <a:gd name="T35" fmla="*/ 46 h 121"/>
                <a:gd name="T36" fmla="*/ 31 w 104"/>
                <a:gd name="T37" fmla="*/ 47 h 121"/>
                <a:gd name="T38" fmla="*/ 20 w 104"/>
                <a:gd name="T39" fmla="*/ 45 h 121"/>
                <a:gd name="T40" fmla="*/ 16 w 104"/>
                <a:gd name="T41" fmla="*/ 31 h 121"/>
                <a:gd name="T42" fmla="*/ 16 w 104"/>
                <a:gd name="T43" fmla="*/ 17 h 121"/>
                <a:gd name="T44" fmla="*/ 28 w 104"/>
                <a:gd name="T45" fmla="*/ 19 h 121"/>
                <a:gd name="T46" fmla="*/ 34 w 104"/>
                <a:gd name="T47" fmla="*/ 29 h 121"/>
                <a:gd name="T48" fmla="*/ 44 w 104"/>
                <a:gd name="T49" fmla="*/ 26 h 121"/>
                <a:gd name="T50" fmla="*/ 54 w 104"/>
                <a:gd name="T51" fmla="*/ 18 h 121"/>
                <a:gd name="T52" fmla="*/ 58 w 104"/>
                <a:gd name="T53" fmla="*/ 1 h 121"/>
                <a:gd name="T54" fmla="*/ 68 w 104"/>
                <a:gd name="T55" fmla="*/ 6 h 121"/>
                <a:gd name="T56" fmla="*/ 87 w 104"/>
                <a:gd name="T57" fmla="*/ 17 h 121"/>
                <a:gd name="T58" fmla="*/ 103 w 104"/>
                <a:gd name="T59" fmla="*/ 23 h 121"/>
                <a:gd name="T60" fmla="*/ 102 w 104"/>
                <a:gd name="T61" fmla="*/ 44 h 121"/>
                <a:gd name="T62" fmla="*/ 91 w 104"/>
                <a:gd name="T63" fmla="*/ 49 h 121"/>
                <a:gd name="T64" fmla="*/ 89 w 104"/>
                <a:gd name="T65" fmla="*/ 58 h 121"/>
                <a:gd name="T66" fmla="*/ 86 w 104"/>
                <a:gd name="T67" fmla="*/ 65 h 121"/>
                <a:gd name="T68" fmla="*/ 99 w 104"/>
                <a:gd name="T69" fmla="*/ 69 h 121"/>
                <a:gd name="T70" fmla="*/ 99 w 104"/>
                <a:gd name="T71" fmla="*/ 8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 h="121">
                  <a:moveTo>
                    <a:pt x="99" y="83"/>
                  </a:moveTo>
                  <a:cubicBezTo>
                    <a:pt x="95" y="83"/>
                    <a:pt x="92" y="83"/>
                    <a:pt x="89" y="83"/>
                  </a:cubicBezTo>
                  <a:cubicBezTo>
                    <a:pt x="85" y="83"/>
                    <a:pt x="84" y="83"/>
                    <a:pt x="79" y="80"/>
                  </a:cubicBezTo>
                  <a:cubicBezTo>
                    <a:pt x="75" y="76"/>
                    <a:pt x="65" y="74"/>
                    <a:pt x="64" y="75"/>
                  </a:cubicBezTo>
                  <a:cubicBezTo>
                    <a:pt x="63" y="76"/>
                    <a:pt x="62" y="78"/>
                    <a:pt x="59" y="81"/>
                  </a:cubicBezTo>
                  <a:cubicBezTo>
                    <a:pt x="56" y="85"/>
                    <a:pt x="58" y="86"/>
                    <a:pt x="59" y="88"/>
                  </a:cubicBezTo>
                  <a:cubicBezTo>
                    <a:pt x="60" y="90"/>
                    <a:pt x="58" y="90"/>
                    <a:pt x="56" y="93"/>
                  </a:cubicBezTo>
                  <a:cubicBezTo>
                    <a:pt x="54" y="95"/>
                    <a:pt x="59" y="97"/>
                    <a:pt x="66" y="102"/>
                  </a:cubicBezTo>
                  <a:cubicBezTo>
                    <a:pt x="73" y="108"/>
                    <a:pt x="68" y="108"/>
                    <a:pt x="65" y="109"/>
                  </a:cubicBezTo>
                  <a:cubicBezTo>
                    <a:pt x="62" y="110"/>
                    <a:pt x="57" y="105"/>
                    <a:pt x="54" y="102"/>
                  </a:cubicBezTo>
                  <a:cubicBezTo>
                    <a:pt x="51" y="99"/>
                    <a:pt x="47" y="103"/>
                    <a:pt x="43" y="105"/>
                  </a:cubicBezTo>
                  <a:cubicBezTo>
                    <a:pt x="39" y="108"/>
                    <a:pt x="41" y="115"/>
                    <a:pt x="42" y="118"/>
                  </a:cubicBezTo>
                  <a:cubicBezTo>
                    <a:pt x="42" y="121"/>
                    <a:pt x="41" y="120"/>
                    <a:pt x="35" y="120"/>
                  </a:cubicBezTo>
                  <a:cubicBezTo>
                    <a:pt x="30" y="120"/>
                    <a:pt x="25" y="118"/>
                    <a:pt x="22" y="120"/>
                  </a:cubicBezTo>
                  <a:cubicBezTo>
                    <a:pt x="19" y="118"/>
                    <a:pt x="19" y="118"/>
                    <a:pt x="19" y="118"/>
                  </a:cubicBezTo>
                  <a:cubicBezTo>
                    <a:pt x="22" y="116"/>
                    <a:pt x="22" y="116"/>
                    <a:pt x="22" y="116"/>
                  </a:cubicBezTo>
                  <a:cubicBezTo>
                    <a:pt x="25" y="110"/>
                    <a:pt x="25" y="110"/>
                    <a:pt x="25" y="110"/>
                  </a:cubicBezTo>
                  <a:cubicBezTo>
                    <a:pt x="23" y="106"/>
                    <a:pt x="23" y="106"/>
                    <a:pt x="23" y="106"/>
                  </a:cubicBezTo>
                  <a:cubicBezTo>
                    <a:pt x="16" y="104"/>
                    <a:pt x="16" y="104"/>
                    <a:pt x="16" y="104"/>
                  </a:cubicBezTo>
                  <a:cubicBezTo>
                    <a:pt x="10" y="106"/>
                    <a:pt x="10" y="106"/>
                    <a:pt x="10" y="106"/>
                  </a:cubicBezTo>
                  <a:cubicBezTo>
                    <a:pt x="0" y="104"/>
                    <a:pt x="0" y="104"/>
                    <a:pt x="0" y="104"/>
                  </a:cubicBezTo>
                  <a:cubicBezTo>
                    <a:pt x="0" y="104"/>
                    <a:pt x="4" y="100"/>
                    <a:pt x="4" y="99"/>
                  </a:cubicBezTo>
                  <a:cubicBezTo>
                    <a:pt x="5" y="99"/>
                    <a:pt x="9" y="93"/>
                    <a:pt x="9" y="93"/>
                  </a:cubicBezTo>
                  <a:cubicBezTo>
                    <a:pt x="12" y="85"/>
                    <a:pt x="12" y="85"/>
                    <a:pt x="12" y="85"/>
                  </a:cubicBezTo>
                  <a:cubicBezTo>
                    <a:pt x="15" y="85"/>
                    <a:pt x="15" y="85"/>
                    <a:pt x="15" y="85"/>
                  </a:cubicBezTo>
                  <a:cubicBezTo>
                    <a:pt x="15" y="81"/>
                    <a:pt x="15" y="81"/>
                    <a:pt x="15" y="81"/>
                  </a:cubicBezTo>
                  <a:cubicBezTo>
                    <a:pt x="20" y="75"/>
                    <a:pt x="20" y="75"/>
                    <a:pt x="20" y="75"/>
                  </a:cubicBezTo>
                  <a:cubicBezTo>
                    <a:pt x="21" y="68"/>
                    <a:pt x="21" y="68"/>
                    <a:pt x="21" y="68"/>
                  </a:cubicBezTo>
                  <a:cubicBezTo>
                    <a:pt x="28" y="62"/>
                    <a:pt x="28" y="62"/>
                    <a:pt x="28" y="62"/>
                  </a:cubicBezTo>
                  <a:cubicBezTo>
                    <a:pt x="31" y="58"/>
                    <a:pt x="31" y="58"/>
                    <a:pt x="31" y="58"/>
                  </a:cubicBezTo>
                  <a:cubicBezTo>
                    <a:pt x="36" y="57"/>
                    <a:pt x="36" y="57"/>
                    <a:pt x="36" y="57"/>
                  </a:cubicBezTo>
                  <a:cubicBezTo>
                    <a:pt x="39" y="61"/>
                    <a:pt x="39" y="61"/>
                    <a:pt x="39" y="61"/>
                  </a:cubicBezTo>
                  <a:cubicBezTo>
                    <a:pt x="44" y="62"/>
                    <a:pt x="44" y="62"/>
                    <a:pt x="44" y="62"/>
                  </a:cubicBezTo>
                  <a:cubicBezTo>
                    <a:pt x="45" y="56"/>
                    <a:pt x="45" y="56"/>
                    <a:pt x="45" y="56"/>
                  </a:cubicBezTo>
                  <a:cubicBezTo>
                    <a:pt x="43" y="50"/>
                    <a:pt x="43" y="50"/>
                    <a:pt x="43" y="50"/>
                  </a:cubicBezTo>
                  <a:cubicBezTo>
                    <a:pt x="40" y="46"/>
                    <a:pt x="40" y="46"/>
                    <a:pt x="40" y="46"/>
                  </a:cubicBezTo>
                  <a:cubicBezTo>
                    <a:pt x="33" y="45"/>
                    <a:pt x="33" y="45"/>
                    <a:pt x="33" y="45"/>
                  </a:cubicBezTo>
                  <a:cubicBezTo>
                    <a:pt x="31" y="47"/>
                    <a:pt x="31" y="47"/>
                    <a:pt x="31" y="47"/>
                  </a:cubicBezTo>
                  <a:cubicBezTo>
                    <a:pt x="26" y="47"/>
                    <a:pt x="26" y="47"/>
                    <a:pt x="26" y="47"/>
                  </a:cubicBezTo>
                  <a:cubicBezTo>
                    <a:pt x="20" y="45"/>
                    <a:pt x="20" y="45"/>
                    <a:pt x="20" y="45"/>
                  </a:cubicBezTo>
                  <a:cubicBezTo>
                    <a:pt x="16" y="39"/>
                    <a:pt x="16" y="39"/>
                    <a:pt x="16" y="39"/>
                  </a:cubicBezTo>
                  <a:cubicBezTo>
                    <a:pt x="16" y="31"/>
                    <a:pt x="16" y="31"/>
                    <a:pt x="16" y="31"/>
                  </a:cubicBezTo>
                  <a:cubicBezTo>
                    <a:pt x="12" y="22"/>
                    <a:pt x="12" y="22"/>
                    <a:pt x="12" y="22"/>
                  </a:cubicBezTo>
                  <a:cubicBezTo>
                    <a:pt x="16" y="17"/>
                    <a:pt x="16" y="17"/>
                    <a:pt x="16" y="17"/>
                  </a:cubicBezTo>
                  <a:cubicBezTo>
                    <a:pt x="22" y="15"/>
                    <a:pt x="22" y="15"/>
                    <a:pt x="22" y="15"/>
                  </a:cubicBezTo>
                  <a:cubicBezTo>
                    <a:pt x="28" y="19"/>
                    <a:pt x="28" y="19"/>
                    <a:pt x="28" y="19"/>
                  </a:cubicBezTo>
                  <a:cubicBezTo>
                    <a:pt x="34" y="23"/>
                    <a:pt x="34" y="23"/>
                    <a:pt x="34" y="23"/>
                  </a:cubicBezTo>
                  <a:cubicBezTo>
                    <a:pt x="34" y="29"/>
                    <a:pt x="34" y="29"/>
                    <a:pt x="34" y="29"/>
                  </a:cubicBezTo>
                  <a:cubicBezTo>
                    <a:pt x="41" y="31"/>
                    <a:pt x="41" y="31"/>
                    <a:pt x="41" y="31"/>
                  </a:cubicBezTo>
                  <a:cubicBezTo>
                    <a:pt x="44" y="26"/>
                    <a:pt x="44" y="26"/>
                    <a:pt x="44" y="26"/>
                  </a:cubicBezTo>
                  <a:cubicBezTo>
                    <a:pt x="52" y="24"/>
                    <a:pt x="52" y="24"/>
                    <a:pt x="52" y="24"/>
                  </a:cubicBezTo>
                  <a:cubicBezTo>
                    <a:pt x="52" y="24"/>
                    <a:pt x="54" y="18"/>
                    <a:pt x="54" y="18"/>
                  </a:cubicBezTo>
                  <a:cubicBezTo>
                    <a:pt x="55" y="17"/>
                    <a:pt x="58" y="11"/>
                    <a:pt x="58" y="11"/>
                  </a:cubicBezTo>
                  <a:cubicBezTo>
                    <a:pt x="58" y="1"/>
                    <a:pt x="58" y="1"/>
                    <a:pt x="58" y="1"/>
                  </a:cubicBezTo>
                  <a:cubicBezTo>
                    <a:pt x="63" y="0"/>
                    <a:pt x="63" y="0"/>
                    <a:pt x="63" y="0"/>
                  </a:cubicBezTo>
                  <a:cubicBezTo>
                    <a:pt x="68" y="6"/>
                    <a:pt x="68" y="6"/>
                    <a:pt x="68" y="6"/>
                  </a:cubicBezTo>
                  <a:cubicBezTo>
                    <a:pt x="78" y="11"/>
                    <a:pt x="78" y="11"/>
                    <a:pt x="78" y="11"/>
                  </a:cubicBezTo>
                  <a:cubicBezTo>
                    <a:pt x="87" y="17"/>
                    <a:pt x="87" y="17"/>
                    <a:pt x="87" y="17"/>
                  </a:cubicBezTo>
                  <a:cubicBezTo>
                    <a:pt x="92" y="12"/>
                    <a:pt x="92" y="12"/>
                    <a:pt x="92" y="12"/>
                  </a:cubicBezTo>
                  <a:cubicBezTo>
                    <a:pt x="103" y="23"/>
                    <a:pt x="103" y="23"/>
                    <a:pt x="103" y="23"/>
                  </a:cubicBezTo>
                  <a:cubicBezTo>
                    <a:pt x="104" y="38"/>
                    <a:pt x="104" y="38"/>
                    <a:pt x="104" y="38"/>
                  </a:cubicBezTo>
                  <a:cubicBezTo>
                    <a:pt x="102" y="44"/>
                    <a:pt x="102" y="44"/>
                    <a:pt x="102" y="44"/>
                  </a:cubicBezTo>
                  <a:cubicBezTo>
                    <a:pt x="94" y="44"/>
                    <a:pt x="94" y="44"/>
                    <a:pt x="94" y="44"/>
                  </a:cubicBezTo>
                  <a:cubicBezTo>
                    <a:pt x="91" y="49"/>
                    <a:pt x="91" y="49"/>
                    <a:pt x="91" y="49"/>
                  </a:cubicBezTo>
                  <a:cubicBezTo>
                    <a:pt x="93" y="53"/>
                    <a:pt x="93" y="53"/>
                    <a:pt x="93" y="53"/>
                  </a:cubicBezTo>
                  <a:cubicBezTo>
                    <a:pt x="89" y="58"/>
                    <a:pt x="89" y="58"/>
                    <a:pt x="89" y="58"/>
                  </a:cubicBezTo>
                  <a:cubicBezTo>
                    <a:pt x="85" y="58"/>
                    <a:pt x="85" y="58"/>
                    <a:pt x="85" y="58"/>
                  </a:cubicBezTo>
                  <a:cubicBezTo>
                    <a:pt x="86" y="65"/>
                    <a:pt x="86" y="65"/>
                    <a:pt x="86" y="65"/>
                  </a:cubicBezTo>
                  <a:cubicBezTo>
                    <a:pt x="92" y="67"/>
                    <a:pt x="92" y="67"/>
                    <a:pt x="92" y="67"/>
                  </a:cubicBezTo>
                  <a:cubicBezTo>
                    <a:pt x="99" y="69"/>
                    <a:pt x="99" y="69"/>
                    <a:pt x="99" y="69"/>
                  </a:cubicBezTo>
                  <a:cubicBezTo>
                    <a:pt x="103" y="76"/>
                    <a:pt x="103" y="76"/>
                    <a:pt x="103" y="76"/>
                  </a:cubicBezTo>
                  <a:lnTo>
                    <a:pt x="99" y="83"/>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7" name="Freeform 53">
              <a:extLst>
                <a:ext uri="{FF2B5EF4-FFF2-40B4-BE49-F238E27FC236}">
                  <a16:creationId xmlns:a16="http://schemas.microsoft.com/office/drawing/2014/main" id="{C2C1CC11-F81B-4B4B-B539-3636137E80F3}"/>
                </a:ext>
              </a:extLst>
            </p:cNvPr>
            <p:cNvSpPr>
              <a:spLocks/>
            </p:cNvSpPr>
            <p:nvPr/>
          </p:nvSpPr>
          <p:spPr bwMode="auto">
            <a:xfrm>
              <a:off x="1802" y="3355"/>
              <a:ext cx="315" cy="365"/>
            </a:xfrm>
            <a:custGeom>
              <a:avLst/>
              <a:gdLst>
                <a:gd name="T0" fmla="*/ 225 w 315"/>
                <a:gd name="T1" fmla="*/ 9 h 365"/>
                <a:gd name="T2" fmla="*/ 261 w 315"/>
                <a:gd name="T3" fmla="*/ 50 h 365"/>
                <a:gd name="T4" fmla="*/ 279 w 315"/>
                <a:gd name="T5" fmla="*/ 77 h 365"/>
                <a:gd name="T6" fmla="*/ 273 w 315"/>
                <a:gd name="T7" fmla="*/ 109 h 365"/>
                <a:gd name="T8" fmla="*/ 271 w 315"/>
                <a:gd name="T9" fmla="*/ 146 h 365"/>
                <a:gd name="T10" fmla="*/ 279 w 315"/>
                <a:gd name="T11" fmla="*/ 171 h 365"/>
                <a:gd name="T12" fmla="*/ 275 w 315"/>
                <a:gd name="T13" fmla="*/ 196 h 365"/>
                <a:gd name="T14" fmla="*/ 296 w 315"/>
                <a:gd name="T15" fmla="*/ 223 h 365"/>
                <a:gd name="T16" fmla="*/ 306 w 315"/>
                <a:gd name="T17" fmla="*/ 242 h 365"/>
                <a:gd name="T18" fmla="*/ 315 w 315"/>
                <a:gd name="T19" fmla="*/ 265 h 365"/>
                <a:gd name="T20" fmla="*/ 315 w 315"/>
                <a:gd name="T21" fmla="*/ 300 h 365"/>
                <a:gd name="T22" fmla="*/ 288 w 315"/>
                <a:gd name="T23" fmla="*/ 302 h 365"/>
                <a:gd name="T24" fmla="*/ 271 w 315"/>
                <a:gd name="T25" fmla="*/ 307 h 365"/>
                <a:gd name="T26" fmla="*/ 261 w 315"/>
                <a:gd name="T27" fmla="*/ 327 h 365"/>
                <a:gd name="T28" fmla="*/ 252 w 315"/>
                <a:gd name="T29" fmla="*/ 359 h 365"/>
                <a:gd name="T30" fmla="*/ 213 w 315"/>
                <a:gd name="T31" fmla="*/ 365 h 365"/>
                <a:gd name="T32" fmla="*/ 186 w 315"/>
                <a:gd name="T33" fmla="*/ 350 h 365"/>
                <a:gd name="T34" fmla="*/ 144 w 315"/>
                <a:gd name="T35" fmla="*/ 352 h 365"/>
                <a:gd name="T36" fmla="*/ 115 w 315"/>
                <a:gd name="T37" fmla="*/ 344 h 365"/>
                <a:gd name="T38" fmla="*/ 75 w 315"/>
                <a:gd name="T39" fmla="*/ 321 h 365"/>
                <a:gd name="T40" fmla="*/ 54 w 315"/>
                <a:gd name="T41" fmla="*/ 311 h 365"/>
                <a:gd name="T42" fmla="*/ 36 w 315"/>
                <a:gd name="T43" fmla="*/ 309 h 365"/>
                <a:gd name="T44" fmla="*/ 0 w 315"/>
                <a:gd name="T45" fmla="*/ 284 h 365"/>
                <a:gd name="T46" fmla="*/ 19 w 315"/>
                <a:gd name="T47" fmla="*/ 248 h 365"/>
                <a:gd name="T48" fmla="*/ 50 w 315"/>
                <a:gd name="T49" fmla="*/ 244 h 365"/>
                <a:gd name="T50" fmla="*/ 67 w 315"/>
                <a:gd name="T51" fmla="*/ 221 h 365"/>
                <a:gd name="T52" fmla="*/ 92 w 315"/>
                <a:gd name="T53" fmla="*/ 221 h 365"/>
                <a:gd name="T54" fmla="*/ 98 w 315"/>
                <a:gd name="T55" fmla="*/ 200 h 365"/>
                <a:gd name="T56" fmla="*/ 127 w 315"/>
                <a:gd name="T57" fmla="*/ 186 h 365"/>
                <a:gd name="T58" fmla="*/ 129 w 315"/>
                <a:gd name="T59" fmla="*/ 161 h 365"/>
                <a:gd name="T60" fmla="*/ 121 w 315"/>
                <a:gd name="T61" fmla="*/ 136 h 365"/>
                <a:gd name="T62" fmla="*/ 131 w 315"/>
                <a:gd name="T63" fmla="*/ 107 h 365"/>
                <a:gd name="T64" fmla="*/ 177 w 315"/>
                <a:gd name="T65" fmla="*/ 67 h 365"/>
                <a:gd name="T66" fmla="*/ 188 w 315"/>
                <a:gd name="T67" fmla="*/ 36 h 365"/>
                <a:gd name="T68" fmla="*/ 200 w 315"/>
                <a:gd name="T69" fmla="*/ 15 h 365"/>
                <a:gd name="T70" fmla="*/ 213 w 315"/>
                <a:gd name="T71" fmla="*/ 0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15" h="365">
                  <a:moveTo>
                    <a:pt x="213" y="0"/>
                  </a:moveTo>
                  <a:lnTo>
                    <a:pt x="225" y="9"/>
                  </a:lnTo>
                  <a:lnTo>
                    <a:pt x="223" y="19"/>
                  </a:lnTo>
                  <a:lnTo>
                    <a:pt x="261" y="50"/>
                  </a:lnTo>
                  <a:lnTo>
                    <a:pt x="267" y="67"/>
                  </a:lnTo>
                  <a:lnTo>
                    <a:pt x="279" y="77"/>
                  </a:lnTo>
                  <a:lnTo>
                    <a:pt x="279" y="98"/>
                  </a:lnTo>
                  <a:lnTo>
                    <a:pt x="273" y="109"/>
                  </a:lnTo>
                  <a:lnTo>
                    <a:pt x="273" y="129"/>
                  </a:lnTo>
                  <a:lnTo>
                    <a:pt x="271" y="146"/>
                  </a:lnTo>
                  <a:lnTo>
                    <a:pt x="281" y="161"/>
                  </a:lnTo>
                  <a:lnTo>
                    <a:pt x="279" y="171"/>
                  </a:lnTo>
                  <a:lnTo>
                    <a:pt x="271" y="182"/>
                  </a:lnTo>
                  <a:lnTo>
                    <a:pt x="275" y="196"/>
                  </a:lnTo>
                  <a:lnTo>
                    <a:pt x="292" y="202"/>
                  </a:lnTo>
                  <a:lnTo>
                    <a:pt x="296" y="223"/>
                  </a:lnTo>
                  <a:lnTo>
                    <a:pt x="309" y="227"/>
                  </a:lnTo>
                  <a:lnTo>
                    <a:pt x="306" y="242"/>
                  </a:lnTo>
                  <a:lnTo>
                    <a:pt x="309" y="259"/>
                  </a:lnTo>
                  <a:lnTo>
                    <a:pt x="315" y="265"/>
                  </a:lnTo>
                  <a:lnTo>
                    <a:pt x="311" y="288"/>
                  </a:lnTo>
                  <a:lnTo>
                    <a:pt x="315" y="300"/>
                  </a:lnTo>
                  <a:lnTo>
                    <a:pt x="300" y="309"/>
                  </a:lnTo>
                  <a:lnTo>
                    <a:pt x="288" y="302"/>
                  </a:lnTo>
                  <a:lnTo>
                    <a:pt x="284" y="311"/>
                  </a:lnTo>
                  <a:lnTo>
                    <a:pt x="271" y="307"/>
                  </a:lnTo>
                  <a:lnTo>
                    <a:pt x="261" y="317"/>
                  </a:lnTo>
                  <a:lnTo>
                    <a:pt x="261" y="327"/>
                  </a:lnTo>
                  <a:lnTo>
                    <a:pt x="256" y="342"/>
                  </a:lnTo>
                  <a:lnTo>
                    <a:pt x="252" y="359"/>
                  </a:lnTo>
                  <a:lnTo>
                    <a:pt x="238" y="350"/>
                  </a:lnTo>
                  <a:lnTo>
                    <a:pt x="213" y="365"/>
                  </a:lnTo>
                  <a:lnTo>
                    <a:pt x="204" y="350"/>
                  </a:lnTo>
                  <a:lnTo>
                    <a:pt x="186" y="350"/>
                  </a:lnTo>
                  <a:lnTo>
                    <a:pt x="163" y="342"/>
                  </a:lnTo>
                  <a:lnTo>
                    <a:pt x="144" y="352"/>
                  </a:lnTo>
                  <a:lnTo>
                    <a:pt x="125" y="334"/>
                  </a:lnTo>
                  <a:lnTo>
                    <a:pt x="115" y="344"/>
                  </a:lnTo>
                  <a:lnTo>
                    <a:pt x="96" y="332"/>
                  </a:lnTo>
                  <a:lnTo>
                    <a:pt x="75" y="321"/>
                  </a:lnTo>
                  <a:lnTo>
                    <a:pt x="65" y="309"/>
                  </a:lnTo>
                  <a:lnTo>
                    <a:pt x="54" y="311"/>
                  </a:lnTo>
                  <a:lnTo>
                    <a:pt x="42" y="323"/>
                  </a:lnTo>
                  <a:lnTo>
                    <a:pt x="36" y="309"/>
                  </a:lnTo>
                  <a:lnTo>
                    <a:pt x="21" y="307"/>
                  </a:lnTo>
                  <a:lnTo>
                    <a:pt x="0" y="284"/>
                  </a:lnTo>
                  <a:lnTo>
                    <a:pt x="15" y="267"/>
                  </a:lnTo>
                  <a:lnTo>
                    <a:pt x="19" y="248"/>
                  </a:lnTo>
                  <a:lnTo>
                    <a:pt x="40" y="250"/>
                  </a:lnTo>
                  <a:lnTo>
                    <a:pt x="50" y="244"/>
                  </a:lnTo>
                  <a:lnTo>
                    <a:pt x="56" y="225"/>
                  </a:lnTo>
                  <a:lnTo>
                    <a:pt x="67" y="221"/>
                  </a:lnTo>
                  <a:lnTo>
                    <a:pt x="79" y="232"/>
                  </a:lnTo>
                  <a:lnTo>
                    <a:pt x="92" y="221"/>
                  </a:lnTo>
                  <a:lnTo>
                    <a:pt x="83" y="209"/>
                  </a:lnTo>
                  <a:lnTo>
                    <a:pt x="98" y="200"/>
                  </a:lnTo>
                  <a:lnTo>
                    <a:pt x="113" y="200"/>
                  </a:lnTo>
                  <a:lnTo>
                    <a:pt x="127" y="186"/>
                  </a:lnTo>
                  <a:lnTo>
                    <a:pt x="117" y="173"/>
                  </a:lnTo>
                  <a:lnTo>
                    <a:pt x="129" y="161"/>
                  </a:lnTo>
                  <a:lnTo>
                    <a:pt x="129" y="146"/>
                  </a:lnTo>
                  <a:lnTo>
                    <a:pt x="121" y="136"/>
                  </a:lnTo>
                  <a:lnTo>
                    <a:pt x="123" y="119"/>
                  </a:lnTo>
                  <a:lnTo>
                    <a:pt x="131" y="107"/>
                  </a:lnTo>
                  <a:lnTo>
                    <a:pt x="150" y="107"/>
                  </a:lnTo>
                  <a:lnTo>
                    <a:pt x="177" y="67"/>
                  </a:lnTo>
                  <a:lnTo>
                    <a:pt x="188" y="54"/>
                  </a:lnTo>
                  <a:lnTo>
                    <a:pt x="188" y="36"/>
                  </a:lnTo>
                  <a:lnTo>
                    <a:pt x="202" y="29"/>
                  </a:lnTo>
                  <a:lnTo>
                    <a:pt x="200" y="15"/>
                  </a:lnTo>
                  <a:lnTo>
                    <a:pt x="208" y="4"/>
                  </a:lnTo>
                  <a:lnTo>
                    <a:pt x="213" y="0"/>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8" name="Freeform 54">
              <a:extLst>
                <a:ext uri="{FF2B5EF4-FFF2-40B4-BE49-F238E27FC236}">
                  <a16:creationId xmlns:a16="http://schemas.microsoft.com/office/drawing/2014/main" id="{E28B172A-D1C2-6240-A7B5-43478D451A46}"/>
                </a:ext>
              </a:extLst>
            </p:cNvPr>
            <p:cNvSpPr>
              <a:spLocks/>
            </p:cNvSpPr>
            <p:nvPr/>
          </p:nvSpPr>
          <p:spPr bwMode="auto">
            <a:xfrm>
              <a:off x="2398" y="3584"/>
              <a:ext cx="456" cy="334"/>
            </a:xfrm>
            <a:custGeom>
              <a:avLst/>
              <a:gdLst>
                <a:gd name="T0" fmla="*/ 31 w 456"/>
                <a:gd name="T1" fmla="*/ 207 h 334"/>
                <a:gd name="T2" fmla="*/ 69 w 456"/>
                <a:gd name="T3" fmla="*/ 219 h 334"/>
                <a:gd name="T4" fmla="*/ 146 w 456"/>
                <a:gd name="T5" fmla="*/ 278 h 334"/>
                <a:gd name="T6" fmla="*/ 192 w 456"/>
                <a:gd name="T7" fmla="*/ 292 h 334"/>
                <a:gd name="T8" fmla="*/ 231 w 456"/>
                <a:gd name="T9" fmla="*/ 278 h 334"/>
                <a:gd name="T10" fmla="*/ 244 w 456"/>
                <a:gd name="T11" fmla="*/ 313 h 334"/>
                <a:gd name="T12" fmla="*/ 244 w 456"/>
                <a:gd name="T13" fmla="*/ 326 h 334"/>
                <a:gd name="T14" fmla="*/ 269 w 456"/>
                <a:gd name="T15" fmla="*/ 313 h 334"/>
                <a:gd name="T16" fmla="*/ 300 w 456"/>
                <a:gd name="T17" fmla="*/ 307 h 334"/>
                <a:gd name="T18" fmla="*/ 352 w 456"/>
                <a:gd name="T19" fmla="*/ 290 h 334"/>
                <a:gd name="T20" fmla="*/ 377 w 456"/>
                <a:gd name="T21" fmla="*/ 294 h 334"/>
                <a:gd name="T22" fmla="*/ 398 w 456"/>
                <a:gd name="T23" fmla="*/ 290 h 334"/>
                <a:gd name="T24" fmla="*/ 427 w 456"/>
                <a:gd name="T25" fmla="*/ 271 h 334"/>
                <a:gd name="T26" fmla="*/ 442 w 456"/>
                <a:gd name="T27" fmla="*/ 232 h 334"/>
                <a:gd name="T28" fmla="*/ 452 w 456"/>
                <a:gd name="T29" fmla="*/ 213 h 334"/>
                <a:gd name="T30" fmla="*/ 421 w 456"/>
                <a:gd name="T31" fmla="*/ 205 h 334"/>
                <a:gd name="T32" fmla="*/ 411 w 456"/>
                <a:gd name="T33" fmla="*/ 171 h 334"/>
                <a:gd name="T34" fmla="*/ 429 w 456"/>
                <a:gd name="T35" fmla="*/ 128 h 334"/>
                <a:gd name="T36" fmla="*/ 406 w 456"/>
                <a:gd name="T37" fmla="*/ 111 h 334"/>
                <a:gd name="T38" fmla="*/ 338 w 456"/>
                <a:gd name="T39" fmla="*/ 82 h 334"/>
                <a:gd name="T40" fmla="*/ 313 w 456"/>
                <a:gd name="T41" fmla="*/ 82 h 334"/>
                <a:gd name="T42" fmla="*/ 319 w 456"/>
                <a:gd name="T43" fmla="*/ 55 h 334"/>
                <a:gd name="T44" fmla="*/ 275 w 456"/>
                <a:gd name="T45" fmla="*/ 7 h 334"/>
                <a:gd name="T46" fmla="*/ 244 w 456"/>
                <a:gd name="T47" fmla="*/ 36 h 334"/>
                <a:gd name="T48" fmla="*/ 213 w 456"/>
                <a:gd name="T49" fmla="*/ 28 h 334"/>
                <a:gd name="T50" fmla="*/ 181 w 456"/>
                <a:gd name="T51" fmla="*/ 17 h 334"/>
                <a:gd name="T52" fmla="*/ 150 w 456"/>
                <a:gd name="T53" fmla="*/ 7 h 334"/>
                <a:gd name="T54" fmla="*/ 113 w 456"/>
                <a:gd name="T55" fmla="*/ 0 h 334"/>
                <a:gd name="T56" fmla="*/ 71 w 456"/>
                <a:gd name="T57" fmla="*/ 40 h 334"/>
                <a:gd name="T58" fmla="*/ 52 w 456"/>
                <a:gd name="T59" fmla="*/ 67 h 334"/>
                <a:gd name="T60" fmla="*/ 27 w 456"/>
                <a:gd name="T61" fmla="*/ 96 h 334"/>
                <a:gd name="T62" fmla="*/ 2 w 456"/>
                <a:gd name="T63" fmla="*/ 115 h 334"/>
                <a:gd name="T64" fmla="*/ 0 w 456"/>
                <a:gd name="T65" fmla="*/ 151 h 334"/>
                <a:gd name="T66" fmla="*/ 8 w 456"/>
                <a:gd name="T67" fmla="*/ 173 h 334"/>
                <a:gd name="T68" fmla="*/ 19 w 456"/>
                <a:gd name="T69" fmla="*/ 205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6" h="334">
                  <a:moveTo>
                    <a:pt x="19" y="205"/>
                  </a:moveTo>
                  <a:lnTo>
                    <a:pt x="31" y="207"/>
                  </a:lnTo>
                  <a:lnTo>
                    <a:pt x="44" y="219"/>
                  </a:lnTo>
                  <a:lnTo>
                    <a:pt x="69" y="219"/>
                  </a:lnTo>
                  <a:lnTo>
                    <a:pt x="111" y="234"/>
                  </a:lnTo>
                  <a:lnTo>
                    <a:pt x="146" y="278"/>
                  </a:lnTo>
                  <a:lnTo>
                    <a:pt x="177" y="278"/>
                  </a:lnTo>
                  <a:lnTo>
                    <a:pt x="192" y="292"/>
                  </a:lnTo>
                  <a:lnTo>
                    <a:pt x="221" y="290"/>
                  </a:lnTo>
                  <a:lnTo>
                    <a:pt x="231" y="278"/>
                  </a:lnTo>
                  <a:lnTo>
                    <a:pt x="246" y="284"/>
                  </a:lnTo>
                  <a:lnTo>
                    <a:pt x="244" y="313"/>
                  </a:lnTo>
                  <a:lnTo>
                    <a:pt x="248" y="319"/>
                  </a:lnTo>
                  <a:lnTo>
                    <a:pt x="244" y="326"/>
                  </a:lnTo>
                  <a:lnTo>
                    <a:pt x="250" y="334"/>
                  </a:lnTo>
                  <a:lnTo>
                    <a:pt x="269" y="313"/>
                  </a:lnTo>
                  <a:lnTo>
                    <a:pt x="288" y="317"/>
                  </a:lnTo>
                  <a:lnTo>
                    <a:pt x="300" y="307"/>
                  </a:lnTo>
                  <a:lnTo>
                    <a:pt x="327" y="309"/>
                  </a:lnTo>
                  <a:lnTo>
                    <a:pt x="352" y="290"/>
                  </a:lnTo>
                  <a:lnTo>
                    <a:pt x="373" y="290"/>
                  </a:lnTo>
                  <a:lnTo>
                    <a:pt x="377" y="294"/>
                  </a:lnTo>
                  <a:lnTo>
                    <a:pt x="390" y="284"/>
                  </a:lnTo>
                  <a:lnTo>
                    <a:pt x="398" y="290"/>
                  </a:lnTo>
                  <a:lnTo>
                    <a:pt x="423" y="271"/>
                  </a:lnTo>
                  <a:lnTo>
                    <a:pt x="427" y="271"/>
                  </a:lnTo>
                  <a:lnTo>
                    <a:pt x="431" y="248"/>
                  </a:lnTo>
                  <a:lnTo>
                    <a:pt x="442" y="232"/>
                  </a:lnTo>
                  <a:lnTo>
                    <a:pt x="456" y="228"/>
                  </a:lnTo>
                  <a:lnTo>
                    <a:pt x="452" y="213"/>
                  </a:lnTo>
                  <a:lnTo>
                    <a:pt x="440" y="205"/>
                  </a:lnTo>
                  <a:lnTo>
                    <a:pt x="421" y="205"/>
                  </a:lnTo>
                  <a:lnTo>
                    <a:pt x="417" y="194"/>
                  </a:lnTo>
                  <a:lnTo>
                    <a:pt x="411" y="171"/>
                  </a:lnTo>
                  <a:lnTo>
                    <a:pt x="438" y="136"/>
                  </a:lnTo>
                  <a:lnTo>
                    <a:pt x="429" y="128"/>
                  </a:lnTo>
                  <a:lnTo>
                    <a:pt x="409" y="128"/>
                  </a:lnTo>
                  <a:lnTo>
                    <a:pt x="406" y="111"/>
                  </a:lnTo>
                  <a:lnTo>
                    <a:pt x="381" y="80"/>
                  </a:lnTo>
                  <a:lnTo>
                    <a:pt x="338" y="82"/>
                  </a:lnTo>
                  <a:lnTo>
                    <a:pt x="327" y="86"/>
                  </a:lnTo>
                  <a:lnTo>
                    <a:pt x="313" y="82"/>
                  </a:lnTo>
                  <a:lnTo>
                    <a:pt x="306" y="67"/>
                  </a:lnTo>
                  <a:lnTo>
                    <a:pt x="319" y="55"/>
                  </a:lnTo>
                  <a:lnTo>
                    <a:pt x="304" y="23"/>
                  </a:lnTo>
                  <a:lnTo>
                    <a:pt x="275" y="7"/>
                  </a:lnTo>
                  <a:lnTo>
                    <a:pt x="248" y="21"/>
                  </a:lnTo>
                  <a:lnTo>
                    <a:pt x="244" y="36"/>
                  </a:lnTo>
                  <a:lnTo>
                    <a:pt x="225" y="23"/>
                  </a:lnTo>
                  <a:lnTo>
                    <a:pt x="213" y="28"/>
                  </a:lnTo>
                  <a:lnTo>
                    <a:pt x="196" y="11"/>
                  </a:lnTo>
                  <a:lnTo>
                    <a:pt x="181" y="17"/>
                  </a:lnTo>
                  <a:lnTo>
                    <a:pt x="156" y="15"/>
                  </a:lnTo>
                  <a:lnTo>
                    <a:pt x="150" y="7"/>
                  </a:lnTo>
                  <a:lnTo>
                    <a:pt x="125" y="7"/>
                  </a:lnTo>
                  <a:lnTo>
                    <a:pt x="113" y="0"/>
                  </a:lnTo>
                  <a:lnTo>
                    <a:pt x="86" y="5"/>
                  </a:lnTo>
                  <a:lnTo>
                    <a:pt x="71" y="40"/>
                  </a:lnTo>
                  <a:lnTo>
                    <a:pt x="71" y="63"/>
                  </a:lnTo>
                  <a:lnTo>
                    <a:pt x="52" y="67"/>
                  </a:lnTo>
                  <a:lnTo>
                    <a:pt x="29" y="84"/>
                  </a:lnTo>
                  <a:lnTo>
                    <a:pt x="27" y="96"/>
                  </a:lnTo>
                  <a:lnTo>
                    <a:pt x="6" y="113"/>
                  </a:lnTo>
                  <a:lnTo>
                    <a:pt x="2" y="115"/>
                  </a:lnTo>
                  <a:lnTo>
                    <a:pt x="0" y="134"/>
                  </a:lnTo>
                  <a:lnTo>
                    <a:pt x="0" y="151"/>
                  </a:lnTo>
                  <a:lnTo>
                    <a:pt x="8" y="155"/>
                  </a:lnTo>
                  <a:lnTo>
                    <a:pt x="8" y="173"/>
                  </a:lnTo>
                  <a:lnTo>
                    <a:pt x="19" y="198"/>
                  </a:lnTo>
                  <a:lnTo>
                    <a:pt x="19" y="205"/>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9" name="Freeform 55">
              <a:extLst>
                <a:ext uri="{FF2B5EF4-FFF2-40B4-BE49-F238E27FC236}">
                  <a16:creationId xmlns:a16="http://schemas.microsoft.com/office/drawing/2014/main" id="{A2724DB9-E204-EB45-8025-90F52BADB6F4}"/>
                </a:ext>
              </a:extLst>
            </p:cNvPr>
            <p:cNvSpPr>
              <a:spLocks/>
            </p:cNvSpPr>
            <p:nvPr/>
          </p:nvSpPr>
          <p:spPr bwMode="auto">
            <a:xfrm>
              <a:off x="3073" y="3349"/>
              <a:ext cx="715" cy="802"/>
            </a:xfrm>
            <a:custGeom>
              <a:avLst/>
              <a:gdLst>
                <a:gd name="T0" fmla="*/ 130 w 343"/>
                <a:gd name="T1" fmla="*/ 6 h 385"/>
                <a:gd name="T2" fmla="*/ 122 w 343"/>
                <a:gd name="T3" fmla="*/ 28 h 385"/>
                <a:gd name="T4" fmla="*/ 130 w 343"/>
                <a:gd name="T5" fmla="*/ 52 h 385"/>
                <a:gd name="T6" fmla="*/ 125 w 343"/>
                <a:gd name="T7" fmla="*/ 69 h 385"/>
                <a:gd name="T8" fmla="*/ 112 w 343"/>
                <a:gd name="T9" fmla="*/ 91 h 385"/>
                <a:gd name="T10" fmla="*/ 121 w 343"/>
                <a:gd name="T11" fmla="*/ 120 h 385"/>
                <a:gd name="T12" fmla="*/ 126 w 343"/>
                <a:gd name="T13" fmla="*/ 134 h 385"/>
                <a:gd name="T14" fmla="*/ 135 w 343"/>
                <a:gd name="T15" fmla="*/ 155 h 385"/>
                <a:gd name="T16" fmla="*/ 117 w 343"/>
                <a:gd name="T17" fmla="*/ 166 h 385"/>
                <a:gd name="T18" fmla="*/ 101 w 343"/>
                <a:gd name="T19" fmla="*/ 156 h 385"/>
                <a:gd name="T20" fmla="*/ 93 w 343"/>
                <a:gd name="T21" fmla="*/ 172 h 385"/>
                <a:gd name="T22" fmla="*/ 76 w 343"/>
                <a:gd name="T23" fmla="*/ 211 h 385"/>
                <a:gd name="T24" fmla="*/ 61 w 343"/>
                <a:gd name="T25" fmla="*/ 202 h 385"/>
                <a:gd name="T26" fmla="*/ 47 w 343"/>
                <a:gd name="T27" fmla="*/ 209 h 385"/>
                <a:gd name="T28" fmla="*/ 28 w 343"/>
                <a:gd name="T29" fmla="*/ 221 h 385"/>
                <a:gd name="T30" fmla="*/ 30 w 343"/>
                <a:gd name="T31" fmla="*/ 240 h 385"/>
                <a:gd name="T32" fmla="*/ 21 w 343"/>
                <a:gd name="T33" fmla="*/ 260 h 385"/>
                <a:gd name="T34" fmla="*/ 19 w 343"/>
                <a:gd name="T35" fmla="*/ 279 h 385"/>
                <a:gd name="T36" fmla="*/ 16 w 343"/>
                <a:gd name="T37" fmla="*/ 301 h 385"/>
                <a:gd name="T38" fmla="*/ 4 w 343"/>
                <a:gd name="T39" fmla="*/ 310 h 385"/>
                <a:gd name="T40" fmla="*/ 21 w 343"/>
                <a:gd name="T41" fmla="*/ 331 h 385"/>
                <a:gd name="T42" fmla="*/ 50 w 343"/>
                <a:gd name="T43" fmla="*/ 343 h 385"/>
                <a:gd name="T44" fmla="*/ 81 w 343"/>
                <a:gd name="T45" fmla="*/ 335 h 385"/>
                <a:gd name="T46" fmla="*/ 94 w 343"/>
                <a:gd name="T47" fmla="*/ 348 h 385"/>
                <a:gd name="T48" fmla="*/ 125 w 343"/>
                <a:gd name="T49" fmla="*/ 359 h 385"/>
                <a:gd name="T50" fmla="*/ 146 w 343"/>
                <a:gd name="T51" fmla="*/ 378 h 385"/>
                <a:gd name="T52" fmla="*/ 165 w 343"/>
                <a:gd name="T53" fmla="*/ 380 h 385"/>
                <a:gd name="T54" fmla="*/ 188 w 343"/>
                <a:gd name="T55" fmla="*/ 351 h 385"/>
                <a:gd name="T56" fmla="*/ 219 w 343"/>
                <a:gd name="T57" fmla="*/ 286 h 385"/>
                <a:gd name="T58" fmla="*/ 210 w 343"/>
                <a:gd name="T59" fmla="*/ 235 h 385"/>
                <a:gd name="T60" fmla="*/ 204 w 343"/>
                <a:gd name="T61" fmla="*/ 208 h 385"/>
                <a:gd name="T62" fmla="*/ 220 w 343"/>
                <a:gd name="T63" fmla="*/ 196 h 385"/>
                <a:gd name="T64" fmla="*/ 240 w 343"/>
                <a:gd name="T65" fmla="*/ 194 h 385"/>
                <a:gd name="T66" fmla="*/ 246 w 343"/>
                <a:gd name="T67" fmla="*/ 189 h 385"/>
                <a:gd name="T68" fmla="*/ 264 w 343"/>
                <a:gd name="T69" fmla="*/ 189 h 385"/>
                <a:gd name="T70" fmla="*/ 284 w 343"/>
                <a:gd name="T71" fmla="*/ 188 h 385"/>
                <a:gd name="T72" fmla="*/ 294 w 343"/>
                <a:gd name="T73" fmla="*/ 170 h 385"/>
                <a:gd name="T74" fmla="*/ 315 w 343"/>
                <a:gd name="T75" fmla="*/ 161 h 385"/>
                <a:gd name="T76" fmla="*/ 319 w 343"/>
                <a:gd name="T77" fmla="*/ 165 h 385"/>
                <a:gd name="T78" fmla="*/ 337 w 343"/>
                <a:gd name="T79" fmla="*/ 152 h 385"/>
                <a:gd name="T80" fmla="*/ 318 w 343"/>
                <a:gd name="T81" fmla="*/ 136 h 385"/>
                <a:gd name="T82" fmla="*/ 320 w 343"/>
                <a:gd name="T83" fmla="*/ 126 h 385"/>
                <a:gd name="T84" fmla="*/ 331 w 343"/>
                <a:gd name="T85" fmla="*/ 116 h 385"/>
                <a:gd name="T86" fmla="*/ 343 w 343"/>
                <a:gd name="T87" fmla="*/ 109 h 385"/>
                <a:gd name="T88" fmla="*/ 326 w 343"/>
                <a:gd name="T89" fmla="*/ 93 h 385"/>
                <a:gd name="T90" fmla="*/ 312 w 343"/>
                <a:gd name="T91" fmla="*/ 81 h 385"/>
                <a:gd name="T92" fmla="*/ 298 w 343"/>
                <a:gd name="T93" fmla="*/ 82 h 385"/>
                <a:gd name="T94" fmla="*/ 282 w 343"/>
                <a:gd name="T95" fmla="*/ 70 h 385"/>
                <a:gd name="T96" fmla="*/ 260 w 343"/>
                <a:gd name="T97" fmla="*/ 82 h 385"/>
                <a:gd name="T98" fmla="*/ 255 w 343"/>
                <a:gd name="T99" fmla="*/ 98 h 385"/>
                <a:gd name="T100" fmla="*/ 242 w 343"/>
                <a:gd name="T101" fmla="*/ 123 h 385"/>
                <a:gd name="T102" fmla="*/ 237 w 343"/>
                <a:gd name="T103" fmla="*/ 120 h 385"/>
                <a:gd name="T104" fmla="*/ 224 w 343"/>
                <a:gd name="T105" fmla="*/ 124 h 385"/>
                <a:gd name="T106" fmla="*/ 199 w 343"/>
                <a:gd name="T107" fmla="*/ 139 h 385"/>
                <a:gd name="T108" fmla="*/ 191 w 343"/>
                <a:gd name="T109" fmla="*/ 91 h 385"/>
                <a:gd name="T110" fmla="*/ 181 w 343"/>
                <a:gd name="T111" fmla="*/ 68 h 385"/>
                <a:gd name="T112" fmla="*/ 175 w 343"/>
                <a:gd name="T113" fmla="*/ 56 h 385"/>
                <a:gd name="T114" fmla="*/ 173 w 343"/>
                <a:gd name="T115" fmla="*/ 44 h 385"/>
                <a:gd name="T116" fmla="*/ 163 w 343"/>
                <a:gd name="T117" fmla="*/ 28 h 385"/>
                <a:gd name="T118" fmla="*/ 144 w 343"/>
                <a:gd name="T119" fmla="*/ 16 h 385"/>
                <a:gd name="T120" fmla="*/ 143 w 343"/>
                <a:gd name="T121"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3" h="385">
                  <a:moveTo>
                    <a:pt x="143" y="0"/>
                  </a:moveTo>
                  <a:cubicBezTo>
                    <a:pt x="136" y="5"/>
                    <a:pt x="136" y="5"/>
                    <a:pt x="136" y="5"/>
                  </a:cubicBezTo>
                  <a:cubicBezTo>
                    <a:pt x="130" y="6"/>
                    <a:pt x="130" y="6"/>
                    <a:pt x="130" y="6"/>
                  </a:cubicBezTo>
                  <a:cubicBezTo>
                    <a:pt x="120" y="13"/>
                    <a:pt x="120" y="13"/>
                    <a:pt x="120" y="13"/>
                  </a:cubicBezTo>
                  <a:cubicBezTo>
                    <a:pt x="119" y="21"/>
                    <a:pt x="119" y="21"/>
                    <a:pt x="119" y="21"/>
                  </a:cubicBezTo>
                  <a:cubicBezTo>
                    <a:pt x="122" y="28"/>
                    <a:pt x="122" y="28"/>
                    <a:pt x="122" y="28"/>
                  </a:cubicBezTo>
                  <a:cubicBezTo>
                    <a:pt x="121" y="35"/>
                    <a:pt x="121" y="35"/>
                    <a:pt x="121" y="35"/>
                  </a:cubicBezTo>
                  <a:cubicBezTo>
                    <a:pt x="121" y="42"/>
                    <a:pt x="121" y="42"/>
                    <a:pt x="121" y="42"/>
                  </a:cubicBezTo>
                  <a:cubicBezTo>
                    <a:pt x="130" y="52"/>
                    <a:pt x="130" y="52"/>
                    <a:pt x="130" y="52"/>
                  </a:cubicBezTo>
                  <a:cubicBezTo>
                    <a:pt x="128" y="57"/>
                    <a:pt x="128" y="57"/>
                    <a:pt x="128" y="57"/>
                  </a:cubicBezTo>
                  <a:cubicBezTo>
                    <a:pt x="131" y="63"/>
                    <a:pt x="131" y="63"/>
                    <a:pt x="131" y="63"/>
                  </a:cubicBezTo>
                  <a:cubicBezTo>
                    <a:pt x="125" y="69"/>
                    <a:pt x="125" y="69"/>
                    <a:pt x="125" y="69"/>
                  </a:cubicBezTo>
                  <a:cubicBezTo>
                    <a:pt x="125" y="79"/>
                    <a:pt x="125" y="79"/>
                    <a:pt x="125" y="79"/>
                  </a:cubicBezTo>
                  <a:cubicBezTo>
                    <a:pt x="121" y="84"/>
                    <a:pt x="121" y="84"/>
                    <a:pt x="121" y="84"/>
                  </a:cubicBezTo>
                  <a:cubicBezTo>
                    <a:pt x="112" y="91"/>
                    <a:pt x="112" y="91"/>
                    <a:pt x="112" y="91"/>
                  </a:cubicBezTo>
                  <a:cubicBezTo>
                    <a:pt x="113" y="104"/>
                    <a:pt x="113" y="104"/>
                    <a:pt x="113" y="104"/>
                  </a:cubicBezTo>
                  <a:cubicBezTo>
                    <a:pt x="111" y="113"/>
                    <a:pt x="111" y="113"/>
                    <a:pt x="111" y="113"/>
                  </a:cubicBezTo>
                  <a:cubicBezTo>
                    <a:pt x="121" y="120"/>
                    <a:pt x="121" y="120"/>
                    <a:pt x="121" y="120"/>
                  </a:cubicBezTo>
                  <a:cubicBezTo>
                    <a:pt x="127" y="119"/>
                    <a:pt x="127" y="119"/>
                    <a:pt x="127" y="119"/>
                  </a:cubicBezTo>
                  <a:cubicBezTo>
                    <a:pt x="131" y="132"/>
                    <a:pt x="131" y="132"/>
                    <a:pt x="131" y="132"/>
                  </a:cubicBezTo>
                  <a:cubicBezTo>
                    <a:pt x="126" y="134"/>
                    <a:pt x="126" y="134"/>
                    <a:pt x="126" y="134"/>
                  </a:cubicBezTo>
                  <a:cubicBezTo>
                    <a:pt x="126" y="141"/>
                    <a:pt x="126" y="141"/>
                    <a:pt x="126" y="141"/>
                  </a:cubicBezTo>
                  <a:cubicBezTo>
                    <a:pt x="132" y="142"/>
                    <a:pt x="132" y="142"/>
                    <a:pt x="132" y="142"/>
                  </a:cubicBezTo>
                  <a:cubicBezTo>
                    <a:pt x="135" y="155"/>
                    <a:pt x="135" y="155"/>
                    <a:pt x="135" y="155"/>
                  </a:cubicBezTo>
                  <a:cubicBezTo>
                    <a:pt x="129" y="161"/>
                    <a:pt x="129" y="161"/>
                    <a:pt x="129" y="161"/>
                  </a:cubicBezTo>
                  <a:cubicBezTo>
                    <a:pt x="125" y="167"/>
                    <a:pt x="125" y="167"/>
                    <a:pt x="125" y="167"/>
                  </a:cubicBezTo>
                  <a:cubicBezTo>
                    <a:pt x="117" y="166"/>
                    <a:pt x="117" y="166"/>
                    <a:pt x="117" y="166"/>
                  </a:cubicBezTo>
                  <a:cubicBezTo>
                    <a:pt x="113" y="163"/>
                    <a:pt x="113" y="163"/>
                    <a:pt x="113" y="163"/>
                  </a:cubicBezTo>
                  <a:cubicBezTo>
                    <a:pt x="106" y="162"/>
                    <a:pt x="106" y="162"/>
                    <a:pt x="106" y="162"/>
                  </a:cubicBezTo>
                  <a:cubicBezTo>
                    <a:pt x="101" y="156"/>
                    <a:pt x="101" y="156"/>
                    <a:pt x="101" y="156"/>
                  </a:cubicBezTo>
                  <a:cubicBezTo>
                    <a:pt x="95" y="158"/>
                    <a:pt x="95" y="158"/>
                    <a:pt x="95" y="158"/>
                  </a:cubicBezTo>
                  <a:cubicBezTo>
                    <a:pt x="91" y="163"/>
                    <a:pt x="91" y="163"/>
                    <a:pt x="91" y="163"/>
                  </a:cubicBezTo>
                  <a:cubicBezTo>
                    <a:pt x="93" y="172"/>
                    <a:pt x="93" y="172"/>
                    <a:pt x="93" y="172"/>
                  </a:cubicBezTo>
                  <a:cubicBezTo>
                    <a:pt x="77" y="191"/>
                    <a:pt x="77" y="191"/>
                    <a:pt x="77" y="191"/>
                  </a:cubicBezTo>
                  <a:cubicBezTo>
                    <a:pt x="73" y="205"/>
                    <a:pt x="73" y="205"/>
                    <a:pt x="73" y="205"/>
                  </a:cubicBezTo>
                  <a:cubicBezTo>
                    <a:pt x="76" y="211"/>
                    <a:pt x="76" y="211"/>
                    <a:pt x="76" y="211"/>
                  </a:cubicBezTo>
                  <a:cubicBezTo>
                    <a:pt x="74" y="216"/>
                    <a:pt x="74" y="216"/>
                    <a:pt x="74" y="216"/>
                  </a:cubicBezTo>
                  <a:cubicBezTo>
                    <a:pt x="67" y="212"/>
                    <a:pt x="67" y="212"/>
                    <a:pt x="67" y="212"/>
                  </a:cubicBezTo>
                  <a:cubicBezTo>
                    <a:pt x="61" y="202"/>
                    <a:pt x="61" y="202"/>
                    <a:pt x="61" y="202"/>
                  </a:cubicBezTo>
                  <a:cubicBezTo>
                    <a:pt x="56" y="198"/>
                    <a:pt x="56" y="198"/>
                    <a:pt x="56" y="198"/>
                  </a:cubicBezTo>
                  <a:cubicBezTo>
                    <a:pt x="53" y="201"/>
                    <a:pt x="53" y="201"/>
                    <a:pt x="53" y="201"/>
                  </a:cubicBezTo>
                  <a:cubicBezTo>
                    <a:pt x="47" y="209"/>
                    <a:pt x="47" y="209"/>
                    <a:pt x="47" y="209"/>
                  </a:cubicBezTo>
                  <a:cubicBezTo>
                    <a:pt x="36" y="210"/>
                    <a:pt x="36" y="210"/>
                    <a:pt x="36" y="210"/>
                  </a:cubicBezTo>
                  <a:cubicBezTo>
                    <a:pt x="29" y="211"/>
                    <a:pt x="29" y="211"/>
                    <a:pt x="29" y="211"/>
                  </a:cubicBezTo>
                  <a:cubicBezTo>
                    <a:pt x="28" y="221"/>
                    <a:pt x="28" y="221"/>
                    <a:pt x="28" y="221"/>
                  </a:cubicBezTo>
                  <a:cubicBezTo>
                    <a:pt x="23" y="225"/>
                    <a:pt x="23" y="225"/>
                    <a:pt x="23" y="225"/>
                  </a:cubicBezTo>
                  <a:cubicBezTo>
                    <a:pt x="24" y="232"/>
                    <a:pt x="24" y="232"/>
                    <a:pt x="24" y="232"/>
                  </a:cubicBezTo>
                  <a:cubicBezTo>
                    <a:pt x="30" y="240"/>
                    <a:pt x="30" y="240"/>
                    <a:pt x="30" y="240"/>
                  </a:cubicBezTo>
                  <a:cubicBezTo>
                    <a:pt x="32" y="250"/>
                    <a:pt x="32" y="250"/>
                    <a:pt x="32" y="250"/>
                  </a:cubicBezTo>
                  <a:cubicBezTo>
                    <a:pt x="26" y="256"/>
                    <a:pt x="26" y="256"/>
                    <a:pt x="26" y="256"/>
                  </a:cubicBezTo>
                  <a:cubicBezTo>
                    <a:pt x="21" y="260"/>
                    <a:pt x="21" y="260"/>
                    <a:pt x="21" y="260"/>
                  </a:cubicBezTo>
                  <a:cubicBezTo>
                    <a:pt x="16" y="261"/>
                    <a:pt x="16" y="261"/>
                    <a:pt x="16" y="261"/>
                  </a:cubicBezTo>
                  <a:cubicBezTo>
                    <a:pt x="14" y="271"/>
                    <a:pt x="14" y="271"/>
                    <a:pt x="14" y="271"/>
                  </a:cubicBezTo>
                  <a:cubicBezTo>
                    <a:pt x="19" y="279"/>
                    <a:pt x="19" y="279"/>
                    <a:pt x="19" y="279"/>
                  </a:cubicBezTo>
                  <a:cubicBezTo>
                    <a:pt x="16" y="286"/>
                    <a:pt x="16" y="286"/>
                    <a:pt x="16" y="286"/>
                  </a:cubicBezTo>
                  <a:cubicBezTo>
                    <a:pt x="18" y="297"/>
                    <a:pt x="18" y="297"/>
                    <a:pt x="18" y="297"/>
                  </a:cubicBezTo>
                  <a:cubicBezTo>
                    <a:pt x="16" y="301"/>
                    <a:pt x="16" y="301"/>
                    <a:pt x="16" y="301"/>
                  </a:cubicBezTo>
                  <a:cubicBezTo>
                    <a:pt x="16" y="306"/>
                    <a:pt x="16" y="306"/>
                    <a:pt x="16" y="306"/>
                  </a:cubicBezTo>
                  <a:cubicBezTo>
                    <a:pt x="9" y="307"/>
                    <a:pt x="9" y="307"/>
                    <a:pt x="9" y="307"/>
                  </a:cubicBezTo>
                  <a:cubicBezTo>
                    <a:pt x="4" y="310"/>
                    <a:pt x="4" y="310"/>
                    <a:pt x="4" y="310"/>
                  </a:cubicBezTo>
                  <a:cubicBezTo>
                    <a:pt x="0" y="312"/>
                    <a:pt x="0" y="312"/>
                    <a:pt x="0" y="312"/>
                  </a:cubicBezTo>
                  <a:cubicBezTo>
                    <a:pt x="2" y="321"/>
                    <a:pt x="2" y="321"/>
                    <a:pt x="2" y="321"/>
                  </a:cubicBezTo>
                  <a:cubicBezTo>
                    <a:pt x="21" y="331"/>
                    <a:pt x="21" y="331"/>
                    <a:pt x="21" y="331"/>
                  </a:cubicBezTo>
                  <a:cubicBezTo>
                    <a:pt x="30" y="333"/>
                    <a:pt x="30" y="333"/>
                    <a:pt x="30" y="333"/>
                  </a:cubicBezTo>
                  <a:cubicBezTo>
                    <a:pt x="41" y="336"/>
                    <a:pt x="41" y="336"/>
                    <a:pt x="41" y="336"/>
                  </a:cubicBezTo>
                  <a:cubicBezTo>
                    <a:pt x="50" y="343"/>
                    <a:pt x="50" y="343"/>
                    <a:pt x="50" y="343"/>
                  </a:cubicBezTo>
                  <a:cubicBezTo>
                    <a:pt x="62" y="341"/>
                    <a:pt x="62" y="341"/>
                    <a:pt x="62" y="341"/>
                  </a:cubicBezTo>
                  <a:cubicBezTo>
                    <a:pt x="67" y="348"/>
                    <a:pt x="67" y="348"/>
                    <a:pt x="67" y="348"/>
                  </a:cubicBezTo>
                  <a:cubicBezTo>
                    <a:pt x="81" y="335"/>
                    <a:pt x="81" y="335"/>
                    <a:pt x="81" y="335"/>
                  </a:cubicBezTo>
                  <a:cubicBezTo>
                    <a:pt x="87" y="339"/>
                    <a:pt x="87" y="339"/>
                    <a:pt x="87" y="339"/>
                  </a:cubicBezTo>
                  <a:cubicBezTo>
                    <a:pt x="86" y="342"/>
                    <a:pt x="86" y="342"/>
                    <a:pt x="86" y="342"/>
                  </a:cubicBezTo>
                  <a:cubicBezTo>
                    <a:pt x="94" y="348"/>
                    <a:pt x="94" y="348"/>
                    <a:pt x="94" y="348"/>
                  </a:cubicBezTo>
                  <a:cubicBezTo>
                    <a:pt x="103" y="349"/>
                    <a:pt x="103" y="349"/>
                    <a:pt x="103" y="349"/>
                  </a:cubicBezTo>
                  <a:cubicBezTo>
                    <a:pt x="118" y="361"/>
                    <a:pt x="118" y="361"/>
                    <a:pt x="118" y="361"/>
                  </a:cubicBezTo>
                  <a:cubicBezTo>
                    <a:pt x="125" y="359"/>
                    <a:pt x="125" y="359"/>
                    <a:pt x="125" y="359"/>
                  </a:cubicBezTo>
                  <a:cubicBezTo>
                    <a:pt x="135" y="368"/>
                    <a:pt x="135" y="368"/>
                    <a:pt x="135" y="368"/>
                  </a:cubicBezTo>
                  <a:cubicBezTo>
                    <a:pt x="143" y="367"/>
                    <a:pt x="143" y="367"/>
                    <a:pt x="143" y="367"/>
                  </a:cubicBezTo>
                  <a:cubicBezTo>
                    <a:pt x="146" y="378"/>
                    <a:pt x="146" y="378"/>
                    <a:pt x="146" y="378"/>
                  </a:cubicBezTo>
                  <a:cubicBezTo>
                    <a:pt x="155" y="379"/>
                    <a:pt x="155" y="379"/>
                    <a:pt x="155" y="379"/>
                  </a:cubicBezTo>
                  <a:cubicBezTo>
                    <a:pt x="160" y="385"/>
                    <a:pt x="160" y="385"/>
                    <a:pt x="160" y="385"/>
                  </a:cubicBezTo>
                  <a:cubicBezTo>
                    <a:pt x="165" y="380"/>
                    <a:pt x="165" y="380"/>
                    <a:pt x="165" y="380"/>
                  </a:cubicBezTo>
                  <a:cubicBezTo>
                    <a:pt x="170" y="380"/>
                    <a:pt x="170" y="380"/>
                    <a:pt x="170" y="380"/>
                  </a:cubicBezTo>
                  <a:cubicBezTo>
                    <a:pt x="171" y="369"/>
                    <a:pt x="171" y="369"/>
                    <a:pt x="171" y="369"/>
                  </a:cubicBezTo>
                  <a:cubicBezTo>
                    <a:pt x="188" y="351"/>
                    <a:pt x="188" y="351"/>
                    <a:pt x="188" y="351"/>
                  </a:cubicBezTo>
                  <a:cubicBezTo>
                    <a:pt x="191" y="341"/>
                    <a:pt x="191" y="341"/>
                    <a:pt x="191" y="341"/>
                  </a:cubicBezTo>
                  <a:cubicBezTo>
                    <a:pt x="217" y="313"/>
                    <a:pt x="217" y="313"/>
                    <a:pt x="217" y="313"/>
                  </a:cubicBezTo>
                  <a:cubicBezTo>
                    <a:pt x="219" y="286"/>
                    <a:pt x="219" y="286"/>
                    <a:pt x="219" y="286"/>
                  </a:cubicBezTo>
                  <a:cubicBezTo>
                    <a:pt x="224" y="270"/>
                    <a:pt x="224" y="270"/>
                    <a:pt x="224" y="270"/>
                  </a:cubicBezTo>
                  <a:cubicBezTo>
                    <a:pt x="215" y="267"/>
                    <a:pt x="215" y="267"/>
                    <a:pt x="215" y="267"/>
                  </a:cubicBezTo>
                  <a:cubicBezTo>
                    <a:pt x="210" y="235"/>
                    <a:pt x="210" y="235"/>
                    <a:pt x="210" y="235"/>
                  </a:cubicBezTo>
                  <a:cubicBezTo>
                    <a:pt x="216" y="226"/>
                    <a:pt x="216" y="226"/>
                    <a:pt x="216" y="226"/>
                  </a:cubicBezTo>
                  <a:cubicBezTo>
                    <a:pt x="207" y="220"/>
                    <a:pt x="207" y="220"/>
                    <a:pt x="207" y="220"/>
                  </a:cubicBezTo>
                  <a:cubicBezTo>
                    <a:pt x="204" y="208"/>
                    <a:pt x="204" y="208"/>
                    <a:pt x="204" y="208"/>
                  </a:cubicBezTo>
                  <a:cubicBezTo>
                    <a:pt x="212" y="203"/>
                    <a:pt x="212" y="203"/>
                    <a:pt x="212" y="203"/>
                  </a:cubicBezTo>
                  <a:cubicBezTo>
                    <a:pt x="219" y="205"/>
                    <a:pt x="219" y="205"/>
                    <a:pt x="219" y="205"/>
                  </a:cubicBezTo>
                  <a:cubicBezTo>
                    <a:pt x="220" y="196"/>
                    <a:pt x="220" y="196"/>
                    <a:pt x="220" y="196"/>
                  </a:cubicBezTo>
                  <a:cubicBezTo>
                    <a:pt x="224" y="195"/>
                    <a:pt x="224" y="195"/>
                    <a:pt x="224" y="195"/>
                  </a:cubicBezTo>
                  <a:cubicBezTo>
                    <a:pt x="232" y="197"/>
                    <a:pt x="232" y="197"/>
                    <a:pt x="232" y="197"/>
                  </a:cubicBezTo>
                  <a:cubicBezTo>
                    <a:pt x="240" y="194"/>
                    <a:pt x="240" y="194"/>
                    <a:pt x="240" y="194"/>
                  </a:cubicBezTo>
                  <a:cubicBezTo>
                    <a:pt x="239" y="188"/>
                    <a:pt x="239" y="188"/>
                    <a:pt x="239" y="188"/>
                  </a:cubicBezTo>
                  <a:cubicBezTo>
                    <a:pt x="244" y="182"/>
                    <a:pt x="244" y="182"/>
                    <a:pt x="244" y="182"/>
                  </a:cubicBezTo>
                  <a:cubicBezTo>
                    <a:pt x="246" y="189"/>
                    <a:pt x="246" y="189"/>
                    <a:pt x="246" y="189"/>
                  </a:cubicBezTo>
                  <a:cubicBezTo>
                    <a:pt x="256" y="189"/>
                    <a:pt x="256" y="189"/>
                    <a:pt x="256" y="189"/>
                  </a:cubicBezTo>
                  <a:cubicBezTo>
                    <a:pt x="261" y="184"/>
                    <a:pt x="261" y="184"/>
                    <a:pt x="261" y="184"/>
                  </a:cubicBezTo>
                  <a:cubicBezTo>
                    <a:pt x="264" y="189"/>
                    <a:pt x="264" y="189"/>
                    <a:pt x="264" y="189"/>
                  </a:cubicBezTo>
                  <a:cubicBezTo>
                    <a:pt x="274" y="189"/>
                    <a:pt x="274" y="189"/>
                    <a:pt x="274" y="189"/>
                  </a:cubicBezTo>
                  <a:cubicBezTo>
                    <a:pt x="277" y="183"/>
                    <a:pt x="277" y="183"/>
                    <a:pt x="277" y="183"/>
                  </a:cubicBezTo>
                  <a:cubicBezTo>
                    <a:pt x="284" y="188"/>
                    <a:pt x="284" y="188"/>
                    <a:pt x="284" y="188"/>
                  </a:cubicBezTo>
                  <a:cubicBezTo>
                    <a:pt x="290" y="182"/>
                    <a:pt x="290" y="182"/>
                    <a:pt x="290" y="182"/>
                  </a:cubicBezTo>
                  <a:cubicBezTo>
                    <a:pt x="296" y="182"/>
                    <a:pt x="296" y="182"/>
                    <a:pt x="296" y="182"/>
                  </a:cubicBezTo>
                  <a:cubicBezTo>
                    <a:pt x="294" y="170"/>
                    <a:pt x="294" y="170"/>
                    <a:pt x="294" y="170"/>
                  </a:cubicBezTo>
                  <a:cubicBezTo>
                    <a:pt x="302" y="163"/>
                    <a:pt x="302" y="163"/>
                    <a:pt x="302" y="163"/>
                  </a:cubicBezTo>
                  <a:cubicBezTo>
                    <a:pt x="307" y="157"/>
                    <a:pt x="307" y="157"/>
                    <a:pt x="307" y="157"/>
                  </a:cubicBezTo>
                  <a:cubicBezTo>
                    <a:pt x="315" y="161"/>
                    <a:pt x="315" y="161"/>
                    <a:pt x="315" y="161"/>
                  </a:cubicBezTo>
                  <a:cubicBezTo>
                    <a:pt x="308" y="168"/>
                    <a:pt x="308" y="168"/>
                    <a:pt x="308" y="168"/>
                  </a:cubicBezTo>
                  <a:cubicBezTo>
                    <a:pt x="312" y="168"/>
                    <a:pt x="312" y="168"/>
                    <a:pt x="312" y="168"/>
                  </a:cubicBezTo>
                  <a:cubicBezTo>
                    <a:pt x="319" y="165"/>
                    <a:pt x="319" y="165"/>
                    <a:pt x="319" y="165"/>
                  </a:cubicBezTo>
                  <a:cubicBezTo>
                    <a:pt x="326" y="168"/>
                    <a:pt x="326" y="168"/>
                    <a:pt x="326" y="168"/>
                  </a:cubicBezTo>
                  <a:cubicBezTo>
                    <a:pt x="335" y="156"/>
                    <a:pt x="335" y="156"/>
                    <a:pt x="335" y="156"/>
                  </a:cubicBezTo>
                  <a:cubicBezTo>
                    <a:pt x="337" y="152"/>
                    <a:pt x="337" y="152"/>
                    <a:pt x="337" y="152"/>
                  </a:cubicBezTo>
                  <a:cubicBezTo>
                    <a:pt x="334" y="146"/>
                    <a:pt x="334" y="146"/>
                    <a:pt x="334" y="146"/>
                  </a:cubicBezTo>
                  <a:cubicBezTo>
                    <a:pt x="328" y="149"/>
                    <a:pt x="328" y="149"/>
                    <a:pt x="328" y="149"/>
                  </a:cubicBezTo>
                  <a:cubicBezTo>
                    <a:pt x="318" y="136"/>
                    <a:pt x="318" y="136"/>
                    <a:pt x="318" y="136"/>
                  </a:cubicBezTo>
                  <a:cubicBezTo>
                    <a:pt x="321" y="132"/>
                    <a:pt x="321" y="132"/>
                    <a:pt x="321" y="132"/>
                  </a:cubicBezTo>
                  <a:cubicBezTo>
                    <a:pt x="317" y="128"/>
                    <a:pt x="317" y="128"/>
                    <a:pt x="317" y="128"/>
                  </a:cubicBezTo>
                  <a:cubicBezTo>
                    <a:pt x="320" y="126"/>
                    <a:pt x="320" y="126"/>
                    <a:pt x="320" y="126"/>
                  </a:cubicBezTo>
                  <a:cubicBezTo>
                    <a:pt x="319" y="118"/>
                    <a:pt x="319" y="118"/>
                    <a:pt x="319" y="118"/>
                  </a:cubicBezTo>
                  <a:cubicBezTo>
                    <a:pt x="326" y="113"/>
                    <a:pt x="326" y="113"/>
                    <a:pt x="326" y="113"/>
                  </a:cubicBezTo>
                  <a:cubicBezTo>
                    <a:pt x="331" y="116"/>
                    <a:pt x="331" y="116"/>
                    <a:pt x="331" y="116"/>
                  </a:cubicBezTo>
                  <a:cubicBezTo>
                    <a:pt x="336" y="117"/>
                    <a:pt x="336" y="117"/>
                    <a:pt x="336" y="117"/>
                  </a:cubicBezTo>
                  <a:cubicBezTo>
                    <a:pt x="342" y="115"/>
                    <a:pt x="342" y="115"/>
                    <a:pt x="342" y="115"/>
                  </a:cubicBezTo>
                  <a:cubicBezTo>
                    <a:pt x="343" y="109"/>
                    <a:pt x="343" y="109"/>
                    <a:pt x="343" y="109"/>
                  </a:cubicBezTo>
                  <a:cubicBezTo>
                    <a:pt x="331" y="96"/>
                    <a:pt x="331" y="96"/>
                    <a:pt x="331" y="96"/>
                  </a:cubicBezTo>
                  <a:cubicBezTo>
                    <a:pt x="330" y="93"/>
                    <a:pt x="330" y="93"/>
                    <a:pt x="330" y="93"/>
                  </a:cubicBezTo>
                  <a:cubicBezTo>
                    <a:pt x="326" y="93"/>
                    <a:pt x="326" y="93"/>
                    <a:pt x="326" y="93"/>
                  </a:cubicBezTo>
                  <a:cubicBezTo>
                    <a:pt x="326" y="87"/>
                    <a:pt x="326" y="87"/>
                    <a:pt x="326" y="87"/>
                  </a:cubicBezTo>
                  <a:cubicBezTo>
                    <a:pt x="316" y="77"/>
                    <a:pt x="316" y="77"/>
                    <a:pt x="316" y="77"/>
                  </a:cubicBezTo>
                  <a:cubicBezTo>
                    <a:pt x="312" y="81"/>
                    <a:pt x="312" y="81"/>
                    <a:pt x="312" y="81"/>
                  </a:cubicBezTo>
                  <a:cubicBezTo>
                    <a:pt x="309" y="85"/>
                    <a:pt x="309" y="85"/>
                    <a:pt x="309" y="85"/>
                  </a:cubicBezTo>
                  <a:cubicBezTo>
                    <a:pt x="303" y="88"/>
                    <a:pt x="303" y="88"/>
                    <a:pt x="303" y="88"/>
                  </a:cubicBezTo>
                  <a:cubicBezTo>
                    <a:pt x="298" y="82"/>
                    <a:pt x="298" y="82"/>
                    <a:pt x="298" y="82"/>
                  </a:cubicBezTo>
                  <a:cubicBezTo>
                    <a:pt x="297" y="76"/>
                    <a:pt x="297" y="76"/>
                    <a:pt x="297" y="76"/>
                  </a:cubicBezTo>
                  <a:cubicBezTo>
                    <a:pt x="289" y="73"/>
                    <a:pt x="289" y="73"/>
                    <a:pt x="289" y="73"/>
                  </a:cubicBezTo>
                  <a:cubicBezTo>
                    <a:pt x="289" y="73"/>
                    <a:pt x="282" y="70"/>
                    <a:pt x="282" y="70"/>
                  </a:cubicBezTo>
                  <a:cubicBezTo>
                    <a:pt x="281" y="70"/>
                    <a:pt x="267" y="70"/>
                    <a:pt x="267" y="70"/>
                  </a:cubicBezTo>
                  <a:cubicBezTo>
                    <a:pt x="262" y="76"/>
                    <a:pt x="262" y="76"/>
                    <a:pt x="262" y="76"/>
                  </a:cubicBezTo>
                  <a:cubicBezTo>
                    <a:pt x="260" y="82"/>
                    <a:pt x="260" y="82"/>
                    <a:pt x="260" y="82"/>
                  </a:cubicBezTo>
                  <a:cubicBezTo>
                    <a:pt x="256" y="85"/>
                    <a:pt x="256" y="85"/>
                    <a:pt x="256" y="85"/>
                  </a:cubicBezTo>
                  <a:cubicBezTo>
                    <a:pt x="261" y="92"/>
                    <a:pt x="261" y="92"/>
                    <a:pt x="261" y="92"/>
                  </a:cubicBezTo>
                  <a:cubicBezTo>
                    <a:pt x="255" y="98"/>
                    <a:pt x="255" y="98"/>
                    <a:pt x="255" y="98"/>
                  </a:cubicBezTo>
                  <a:cubicBezTo>
                    <a:pt x="250" y="106"/>
                    <a:pt x="250" y="106"/>
                    <a:pt x="250" y="106"/>
                  </a:cubicBezTo>
                  <a:cubicBezTo>
                    <a:pt x="251" y="118"/>
                    <a:pt x="251" y="118"/>
                    <a:pt x="251" y="118"/>
                  </a:cubicBezTo>
                  <a:cubicBezTo>
                    <a:pt x="242" y="123"/>
                    <a:pt x="242" y="123"/>
                    <a:pt x="242" y="123"/>
                  </a:cubicBezTo>
                  <a:cubicBezTo>
                    <a:pt x="242" y="131"/>
                    <a:pt x="242" y="131"/>
                    <a:pt x="242" y="131"/>
                  </a:cubicBezTo>
                  <a:cubicBezTo>
                    <a:pt x="238" y="127"/>
                    <a:pt x="238" y="127"/>
                    <a:pt x="238" y="127"/>
                  </a:cubicBezTo>
                  <a:cubicBezTo>
                    <a:pt x="237" y="120"/>
                    <a:pt x="237" y="120"/>
                    <a:pt x="237" y="120"/>
                  </a:cubicBezTo>
                  <a:cubicBezTo>
                    <a:pt x="234" y="117"/>
                    <a:pt x="234" y="117"/>
                    <a:pt x="234" y="117"/>
                  </a:cubicBezTo>
                  <a:cubicBezTo>
                    <a:pt x="229" y="122"/>
                    <a:pt x="229" y="122"/>
                    <a:pt x="229" y="122"/>
                  </a:cubicBezTo>
                  <a:cubicBezTo>
                    <a:pt x="224" y="124"/>
                    <a:pt x="224" y="124"/>
                    <a:pt x="224" y="124"/>
                  </a:cubicBezTo>
                  <a:cubicBezTo>
                    <a:pt x="214" y="127"/>
                    <a:pt x="214" y="127"/>
                    <a:pt x="214" y="127"/>
                  </a:cubicBezTo>
                  <a:cubicBezTo>
                    <a:pt x="207" y="138"/>
                    <a:pt x="207" y="138"/>
                    <a:pt x="207" y="138"/>
                  </a:cubicBezTo>
                  <a:cubicBezTo>
                    <a:pt x="199" y="139"/>
                    <a:pt x="199" y="139"/>
                    <a:pt x="199" y="139"/>
                  </a:cubicBezTo>
                  <a:cubicBezTo>
                    <a:pt x="190" y="131"/>
                    <a:pt x="190" y="131"/>
                    <a:pt x="190" y="131"/>
                  </a:cubicBezTo>
                  <a:cubicBezTo>
                    <a:pt x="190" y="103"/>
                    <a:pt x="190" y="103"/>
                    <a:pt x="190" y="103"/>
                  </a:cubicBezTo>
                  <a:cubicBezTo>
                    <a:pt x="191" y="91"/>
                    <a:pt x="191" y="91"/>
                    <a:pt x="191" y="91"/>
                  </a:cubicBezTo>
                  <a:cubicBezTo>
                    <a:pt x="192" y="79"/>
                    <a:pt x="192" y="79"/>
                    <a:pt x="192" y="79"/>
                  </a:cubicBezTo>
                  <a:cubicBezTo>
                    <a:pt x="182" y="73"/>
                    <a:pt x="182" y="73"/>
                    <a:pt x="182" y="73"/>
                  </a:cubicBezTo>
                  <a:cubicBezTo>
                    <a:pt x="181" y="68"/>
                    <a:pt x="181" y="68"/>
                    <a:pt x="181" y="68"/>
                  </a:cubicBezTo>
                  <a:cubicBezTo>
                    <a:pt x="178" y="63"/>
                    <a:pt x="178" y="63"/>
                    <a:pt x="178" y="63"/>
                  </a:cubicBezTo>
                  <a:cubicBezTo>
                    <a:pt x="175" y="61"/>
                    <a:pt x="175" y="61"/>
                    <a:pt x="175" y="61"/>
                  </a:cubicBezTo>
                  <a:cubicBezTo>
                    <a:pt x="175" y="56"/>
                    <a:pt x="175" y="56"/>
                    <a:pt x="175" y="56"/>
                  </a:cubicBezTo>
                  <a:cubicBezTo>
                    <a:pt x="178" y="53"/>
                    <a:pt x="178" y="53"/>
                    <a:pt x="178" y="53"/>
                  </a:cubicBezTo>
                  <a:cubicBezTo>
                    <a:pt x="178" y="47"/>
                    <a:pt x="178" y="47"/>
                    <a:pt x="178" y="47"/>
                  </a:cubicBezTo>
                  <a:cubicBezTo>
                    <a:pt x="173" y="44"/>
                    <a:pt x="173" y="44"/>
                    <a:pt x="173" y="44"/>
                  </a:cubicBezTo>
                  <a:cubicBezTo>
                    <a:pt x="164" y="41"/>
                    <a:pt x="164" y="41"/>
                    <a:pt x="164" y="41"/>
                  </a:cubicBezTo>
                  <a:cubicBezTo>
                    <a:pt x="166" y="34"/>
                    <a:pt x="166" y="34"/>
                    <a:pt x="166" y="34"/>
                  </a:cubicBezTo>
                  <a:cubicBezTo>
                    <a:pt x="163" y="28"/>
                    <a:pt x="163" y="28"/>
                    <a:pt x="163" y="28"/>
                  </a:cubicBezTo>
                  <a:cubicBezTo>
                    <a:pt x="159" y="20"/>
                    <a:pt x="159" y="20"/>
                    <a:pt x="159" y="20"/>
                  </a:cubicBezTo>
                  <a:cubicBezTo>
                    <a:pt x="154" y="14"/>
                    <a:pt x="154" y="14"/>
                    <a:pt x="154" y="14"/>
                  </a:cubicBezTo>
                  <a:cubicBezTo>
                    <a:pt x="144" y="16"/>
                    <a:pt x="144" y="16"/>
                    <a:pt x="144" y="16"/>
                  </a:cubicBezTo>
                  <a:cubicBezTo>
                    <a:pt x="141" y="10"/>
                    <a:pt x="141" y="10"/>
                    <a:pt x="141" y="10"/>
                  </a:cubicBezTo>
                  <a:cubicBezTo>
                    <a:pt x="148" y="6"/>
                    <a:pt x="148" y="6"/>
                    <a:pt x="148" y="6"/>
                  </a:cubicBezTo>
                  <a:lnTo>
                    <a:pt x="143" y="0"/>
                  </a:lnTo>
                  <a:close/>
                </a:path>
              </a:pathLst>
            </a:custGeom>
            <a:solidFill>
              <a:schemeClr val="accent2"/>
            </a:solid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0" name="Freeform 56">
              <a:extLst>
                <a:ext uri="{FF2B5EF4-FFF2-40B4-BE49-F238E27FC236}">
                  <a16:creationId xmlns:a16="http://schemas.microsoft.com/office/drawing/2014/main" id="{059BEF06-F62C-8149-BB8C-2FE3DEA5C506}"/>
                </a:ext>
              </a:extLst>
            </p:cNvPr>
            <p:cNvSpPr>
              <a:spLocks/>
            </p:cNvSpPr>
            <p:nvPr/>
          </p:nvSpPr>
          <p:spPr bwMode="auto">
            <a:xfrm>
              <a:off x="2202" y="3678"/>
              <a:ext cx="215" cy="315"/>
            </a:xfrm>
            <a:custGeom>
              <a:avLst/>
              <a:gdLst>
                <a:gd name="T0" fmla="*/ 94 w 103"/>
                <a:gd name="T1" fmla="*/ 19 h 151"/>
                <a:gd name="T2" fmla="*/ 98 w 103"/>
                <a:gd name="T3" fmla="*/ 29 h 151"/>
                <a:gd name="T4" fmla="*/ 103 w 103"/>
                <a:gd name="T5" fmla="*/ 50 h 151"/>
                <a:gd name="T6" fmla="*/ 98 w 103"/>
                <a:gd name="T7" fmla="*/ 72 h 151"/>
                <a:gd name="T8" fmla="*/ 89 w 103"/>
                <a:gd name="T9" fmla="*/ 86 h 151"/>
                <a:gd name="T10" fmla="*/ 77 w 103"/>
                <a:gd name="T11" fmla="*/ 103 h 151"/>
                <a:gd name="T12" fmla="*/ 81 w 103"/>
                <a:gd name="T13" fmla="*/ 126 h 151"/>
                <a:gd name="T14" fmla="*/ 76 w 103"/>
                <a:gd name="T15" fmla="*/ 139 h 151"/>
                <a:gd name="T16" fmla="*/ 65 w 103"/>
                <a:gd name="T17" fmla="*/ 146 h 151"/>
                <a:gd name="T18" fmla="*/ 49 w 103"/>
                <a:gd name="T19" fmla="*/ 149 h 151"/>
                <a:gd name="T20" fmla="*/ 35 w 103"/>
                <a:gd name="T21" fmla="*/ 147 h 151"/>
                <a:gd name="T22" fmla="*/ 40 w 103"/>
                <a:gd name="T23" fmla="*/ 136 h 151"/>
                <a:gd name="T24" fmla="*/ 26 w 103"/>
                <a:gd name="T25" fmla="*/ 132 h 151"/>
                <a:gd name="T26" fmla="*/ 18 w 103"/>
                <a:gd name="T27" fmla="*/ 121 h 151"/>
                <a:gd name="T28" fmla="*/ 2 w 103"/>
                <a:gd name="T29" fmla="*/ 117 h 151"/>
                <a:gd name="T30" fmla="*/ 7 w 103"/>
                <a:gd name="T31" fmla="*/ 104 h 151"/>
                <a:gd name="T32" fmla="*/ 5 w 103"/>
                <a:gd name="T33" fmla="*/ 89 h 151"/>
                <a:gd name="T34" fmla="*/ 1 w 103"/>
                <a:gd name="T35" fmla="*/ 81 h 151"/>
                <a:gd name="T36" fmla="*/ 6 w 103"/>
                <a:gd name="T37" fmla="*/ 72 h 151"/>
                <a:gd name="T38" fmla="*/ 14 w 103"/>
                <a:gd name="T39" fmla="*/ 66 h 151"/>
                <a:gd name="T40" fmla="*/ 22 w 103"/>
                <a:gd name="T41" fmla="*/ 51 h 151"/>
                <a:gd name="T42" fmla="*/ 30 w 103"/>
                <a:gd name="T43" fmla="*/ 48 h 151"/>
                <a:gd name="T44" fmla="*/ 28 w 103"/>
                <a:gd name="T45" fmla="*/ 39 h 151"/>
                <a:gd name="T46" fmla="*/ 17 w 103"/>
                <a:gd name="T47" fmla="*/ 29 h 151"/>
                <a:gd name="T48" fmla="*/ 22 w 103"/>
                <a:gd name="T49" fmla="*/ 23 h 151"/>
                <a:gd name="T50" fmla="*/ 21 w 103"/>
                <a:gd name="T51" fmla="*/ 12 h 151"/>
                <a:gd name="T52" fmla="*/ 38 w 103"/>
                <a:gd name="T53" fmla="*/ 3 h 151"/>
                <a:gd name="T54" fmla="*/ 35 w 103"/>
                <a:gd name="T55" fmla="*/ 12 h 151"/>
                <a:gd name="T56" fmla="*/ 50 w 103"/>
                <a:gd name="T57" fmla="*/ 17 h 151"/>
                <a:gd name="T58" fmla="*/ 60 w 103"/>
                <a:gd name="T59" fmla="*/ 19 h 151"/>
                <a:gd name="T60" fmla="*/ 69 w 103"/>
                <a:gd name="T61" fmla="*/ 19 h 151"/>
                <a:gd name="T62" fmla="*/ 95 w 103"/>
                <a:gd name="T63" fmla="*/ 1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 h="151">
                  <a:moveTo>
                    <a:pt x="95" y="10"/>
                  </a:moveTo>
                  <a:cubicBezTo>
                    <a:pt x="94" y="19"/>
                    <a:pt x="94" y="19"/>
                    <a:pt x="94" y="19"/>
                  </a:cubicBezTo>
                  <a:cubicBezTo>
                    <a:pt x="94" y="27"/>
                    <a:pt x="94" y="27"/>
                    <a:pt x="94" y="27"/>
                  </a:cubicBezTo>
                  <a:cubicBezTo>
                    <a:pt x="98" y="29"/>
                    <a:pt x="98" y="29"/>
                    <a:pt x="98" y="29"/>
                  </a:cubicBezTo>
                  <a:cubicBezTo>
                    <a:pt x="98" y="38"/>
                    <a:pt x="98" y="38"/>
                    <a:pt x="98" y="38"/>
                  </a:cubicBezTo>
                  <a:cubicBezTo>
                    <a:pt x="103" y="50"/>
                    <a:pt x="103" y="50"/>
                    <a:pt x="103" y="50"/>
                  </a:cubicBezTo>
                  <a:cubicBezTo>
                    <a:pt x="103" y="67"/>
                    <a:pt x="103" y="67"/>
                    <a:pt x="103" y="67"/>
                  </a:cubicBezTo>
                  <a:cubicBezTo>
                    <a:pt x="98" y="72"/>
                    <a:pt x="98" y="72"/>
                    <a:pt x="98" y="72"/>
                  </a:cubicBezTo>
                  <a:cubicBezTo>
                    <a:pt x="96" y="82"/>
                    <a:pt x="96" y="82"/>
                    <a:pt x="96" y="82"/>
                  </a:cubicBezTo>
                  <a:cubicBezTo>
                    <a:pt x="89" y="86"/>
                    <a:pt x="89" y="86"/>
                    <a:pt x="89" y="86"/>
                  </a:cubicBezTo>
                  <a:cubicBezTo>
                    <a:pt x="80" y="91"/>
                    <a:pt x="80" y="91"/>
                    <a:pt x="80" y="91"/>
                  </a:cubicBezTo>
                  <a:cubicBezTo>
                    <a:pt x="77" y="103"/>
                    <a:pt x="77" y="103"/>
                    <a:pt x="77" y="103"/>
                  </a:cubicBezTo>
                  <a:cubicBezTo>
                    <a:pt x="78" y="120"/>
                    <a:pt x="78" y="120"/>
                    <a:pt x="78" y="120"/>
                  </a:cubicBezTo>
                  <a:cubicBezTo>
                    <a:pt x="81" y="126"/>
                    <a:pt x="81" y="126"/>
                    <a:pt x="81" y="126"/>
                  </a:cubicBezTo>
                  <a:cubicBezTo>
                    <a:pt x="77" y="134"/>
                    <a:pt x="77" y="134"/>
                    <a:pt x="77" y="134"/>
                  </a:cubicBezTo>
                  <a:cubicBezTo>
                    <a:pt x="76" y="139"/>
                    <a:pt x="76" y="139"/>
                    <a:pt x="76" y="139"/>
                  </a:cubicBezTo>
                  <a:cubicBezTo>
                    <a:pt x="74" y="139"/>
                    <a:pt x="72" y="140"/>
                    <a:pt x="71" y="141"/>
                  </a:cubicBezTo>
                  <a:cubicBezTo>
                    <a:pt x="69" y="144"/>
                    <a:pt x="65" y="146"/>
                    <a:pt x="65" y="146"/>
                  </a:cubicBezTo>
                  <a:cubicBezTo>
                    <a:pt x="64" y="146"/>
                    <a:pt x="58" y="146"/>
                    <a:pt x="56" y="149"/>
                  </a:cubicBezTo>
                  <a:cubicBezTo>
                    <a:pt x="53" y="151"/>
                    <a:pt x="49" y="151"/>
                    <a:pt x="49" y="149"/>
                  </a:cubicBezTo>
                  <a:cubicBezTo>
                    <a:pt x="48" y="147"/>
                    <a:pt x="45" y="146"/>
                    <a:pt x="43" y="148"/>
                  </a:cubicBezTo>
                  <a:cubicBezTo>
                    <a:pt x="41" y="150"/>
                    <a:pt x="36" y="149"/>
                    <a:pt x="35" y="147"/>
                  </a:cubicBezTo>
                  <a:cubicBezTo>
                    <a:pt x="35" y="145"/>
                    <a:pt x="33" y="143"/>
                    <a:pt x="35" y="141"/>
                  </a:cubicBezTo>
                  <a:cubicBezTo>
                    <a:pt x="36" y="139"/>
                    <a:pt x="40" y="136"/>
                    <a:pt x="40" y="136"/>
                  </a:cubicBezTo>
                  <a:cubicBezTo>
                    <a:pt x="40" y="136"/>
                    <a:pt x="35" y="133"/>
                    <a:pt x="33" y="131"/>
                  </a:cubicBezTo>
                  <a:cubicBezTo>
                    <a:pt x="31" y="129"/>
                    <a:pt x="28" y="130"/>
                    <a:pt x="26" y="132"/>
                  </a:cubicBezTo>
                  <a:cubicBezTo>
                    <a:pt x="23" y="134"/>
                    <a:pt x="23" y="126"/>
                    <a:pt x="23" y="124"/>
                  </a:cubicBezTo>
                  <a:cubicBezTo>
                    <a:pt x="23" y="122"/>
                    <a:pt x="20" y="118"/>
                    <a:pt x="18" y="121"/>
                  </a:cubicBezTo>
                  <a:cubicBezTo>
                    <a:pt x="16" y="124"/>
                    <a:pt x="9" y="123"/>
                    <a:pt x="9" y="122"/>
                  </a:cubicBezTo>
                  <a:cubicBezTo>
                    <a:pt x="8" y="120"/>
                    <a:pt x="4" y="120"/>
                    <a:pt x="2" y="117"/>
                  </a:cubicBezTo>
                  <a:cubicBezTo>
                    <a:pt x="0" y="115"/>
                    <a:pt x="3" y="115"/>
                    <a:pt x="4" y="112"/>
                  </a:cubicBezTo>
                  <a:cubicBezTo>
                    <a:pt x="6" y="110"/>
                    <a:pt x="7" y="108"/>
                    <a:pt x="7" y="104"/>
                  </a:cubicBezTo>
                  <a:cubicBezTo>
                    <a:pt x="8" y="101"/>
                    <a:pt x="6" y="99"/>
                    <a:pt x="7" y="97"/>
                  </a:cubicBezTo>
                  <a:cubicBezTo>
                    <a:pt x="8" y="95"/>
                    <a:pt x="6" y="92"/>
                    <a:pt x="5" y="89"/>
                  </a:cubicBezTo>
                  <a:cubicBezTo>
                    <a:pt x="5" y="88"/>
                    <a:pt x="3" y="86"/>
                    <a:pt x="1" y="86"/>
                  </a:cubicBezTo>
                  <a:cubicBezTo>
                    <a:pt x="1" y="81"/>
                    <a:pt x="1" y="81"/>
                    <a:pt x="1" y="81"/>
                  </a:cubicBezTo>
                  <a:cubicBezTo>
                    <a:pt x="5" y="78"/>
                    <a:pt x="5" y="78"/>
                    <a:pt x="5" y="78"/>
                  </a:cubicBezTo>
                  <a:cubicBezTo>
                    <a:pt x="6" y="72"/>
                    <a:pt x="6" y="72"/>
                    <a:pt x="6" y="72"/>
                  </a:cubicBezTo>
                  <a:cubicBezTo>
                    <a:pt x="12" y="69"/>
                    <a:pt x="12" y="69"/>
                    <a:pt x="12" y="69"/>
                  </a:cubicBezTo>
                  <a:cubicBezTo>
                    <a:pt x="14" y="66"/>
                    <a:pt x="14" y="66"/>
                    <a:pt x="14" y="66"/>
                  </a:cubicBezTo>
                  <a:cubicBezTo>
                    <a:pt x="14" y="57"/>
                    <a:pt x="14" y="57"/>
                    <a:pt x="14" y="57"/>
                  </a:cubicBezTo>
                  <a:cubicBezTo>
                    <a:pt x="22" y="51"/>
                    <a:pt x="22" y="51"/>
                    <a:pt x="22" y="51"/>
                  </a:cubicBezTo>
                  <a:cubicBezTo>
                    <a:pt x="26" y="50"/>
                    <a:pt x="26" y="50"/>
                    <a:pt x="26" y="50"/>
                  </a:cubicBezTo>
                  <a:cubicBezTo>
                    <a:pt x="30" y="48"/>
                    <a:pt x="30" y="48"/>
                    <a:pt x="30" y="48"/>
                  </a:cubicBezTo>
                  <a:cubicBezTo>
                    <a:pt x="33" y="45"/>
                    <a:pt x="33" y="45"/>
                    <a:pt x="33" y="45"/>
                  </a:cubicBezTo>
                  <a:cubicBezTo>
                    <a:pt x="28" y="39"/>
                    <a:pt x="28" y="39"/>
                    <a:pt x="28" y="39"/>
                  </a:cubicBezTo>
                  <a:cubicBezTo>
                    <a:pt x="25" y="34"/>
                    <a:pt x="25" y="34"/>
                    <a:pt x="25" y="34"/>
                  </a:cubicBezTo>
                  <a:cubicBezTo>
                    <a:pt x="17" y="29"/>
                    <a:pt x="17" y="29"/>
                    <a:pt x="17" y="29"/>
                  </a:cubicBezTo>
                  <a:cubicBezTo>
                    <a:pt x="18" y="27"/>
                    <a:pt x="18" y="27"/>
                    <a:pt x="18" y="27"/>
                  </a:cubicBezTo>
                  <a:cubicBezTo>
                    <a:pt x="22" y="23"/>
                    <a:pt x="22" y="23"/>
                    <a:pt x="22" y="23"/>
                  </a:cubicBezTo>
                  <a:cubicBezTo>
                    <a:pt x="21" y="17"/>
                    <a:pt x="21" y="17"/>
                    <a:pt x="21" y="17"/>
                  </a:cubicBezTo>
                  <a:cubicBezTo>
                    <a:pt x="21" y="12"/>
                    <a:pt x="21" y="12"/>
                    <a:pt x="21" y="12"/>
                  </a:cubicBezTo>
                  <a:cubicBezTo>
                    <a:pt x="30" y="0"/>
                    <a:pt x="30" y="0"/>
                    <a:pt x="30" y="0"/>
                  </a:cubicBezTo>
                  <a:cubicBezTo>
                    <a:pt x="38" y="3"/>
                    <a:pt x="38" y="3"/>
                    <a:pt x="38" y="3"/>
                  </a:cubicBezTo>
                  <a:cubicBezTo>
                    <a:pt x="34" y="8"/>
                    <a:pt x="34" y="8"/>
                    <a:pt x="34" y="8"/>
                  </a:cubicBezTo>
                  <a:cubicBezTo>
                    <a:pt x="35" y="12"/>
                    <a:pt x="35" y="12"/>
                    <a:pt x="35" y="12"/>
                  </a:cubicBezTo>
                  <a:cubicBezTo>
                    <a:pt x="41" y="13"/>
                    <a:pt x="41" y="13"/>
                    <a:pt x="41" y="13"/>
                  </a:cubicBezTo>
                  <a:cubicBezTo>
                    <a:pt x="50" y="17"/>
                    <a:pt x="50" y="17"/>
                    <a:pt x="50" y="17"/>
                  </a:cubicBezTo>
                  <a:cubicBezTo>
                    <a:pt x="56" y="20"/>
                    <a:pt x="56" y="20"/>
                    <a:pt x="56" y="20"/>
                  </a:cubicBezTo>
                  <a:cubicBezTo>
                    <a:pt x="60" y="19"/>
                    <a:pt x="60" y="19"/>
                    <a:pt x="60" y="19"/>
                  </a:cubicBezTo>
                  <a:cubicBezTo>
                    <a:pt x="63" y="15"/>
                    <a:pt x="63" y="15"/>
                    <a:pt x="63" y="15"/>
                  </a:cubicBezTo>
                  <a:cubicBezTo>
                    <a:pt x="69" y="19"/>
                    <a:pt x="69" y="19"/>
                    <a:pt x="69" y="19"/>
                  </a:cubicBezTo>
                  <a:cubicBezTo>
                    <a:pt x="83" y="20"/>
                    <a:pt x="83" y="20"/>
                    <a:pt x="83" y="20"/>
                  </a:cubicBezTo>
                  <a:lnTo>
                    <a:pt x="95" y="10"/>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1" name="Freeform 57">
              <a:extLst>
                <a:ext uri="{FF2B5EF4-FFF2-40B4-BE49-F238E27FC236}">
                  <a16:creationId xmlns:a16="http://schemas.microsoft.com/office/drawing/2014/main" id="{D492A465-BB2B-2A4D-BA54-AF9D14F93703}"/>
                </a:ext>
              </a:extLst>
            </p:cNvPr>
            <p:cNvSpPr>
              <a:spLocks noEditPoints="1"/>
            </p:cNvSpPr>
            <p:nvPr/>
          </p:nvSpPr>
          <p:spPr bwMode="auto">
            <a:xfrm>
              <a:off x="4484" y="2238"/>
              <a:ext cx="640" cy="1011"/>
            </a:xfrm>
            <a:custGeom>
              <a:avLst/>
              <a:gdLst>
                <a:gd name="T0" fmla="*/ 146 w 307"/>
                <a:gd name="T1" fmla="*/ 31 h 485"/>
                <a:gd name="T2" fmla="*/ 159 w 307"/>
                <a:gd name="T3" fmla="*/ 67 h 485"/>
                <a:gd name="T4" fmla="*/ 151 w 307"/>
                <a:gd name="T5" fmla="*/ 84 h 485"/>
                <a:gd name="T6" fmla="*/ 145 w 307"/>
                <a:gd name="T7" fmla="*/ 135 h 485"/>
                <a:gd name="T8" fmla="*/ 132 w 307"/>
                <a:gd name="T9" fmla="*/ 144 h 485"/>
                <a:gd name="T10" fmla="*/ 126 w 307"/>
                <a:gd name="T11" fmla="*/ 162 h 485"/>
                <a:gd name="T12" fmla="*/ 144 w 307"/>
                <a:gd name="T13" fmla="*/ 193 h 485"/>
                <a:gd name="T14" fmla="*/ 174 w 307"/>
                <a:gd name="T15" fmla="*/ 204 h 485"/>
                <a:gd name="T16" fmla="*/ 201 w 307"/>
                <a:gd name="T17" fmla="*/ 222 h 485"/>
                <a:gd name="T18" fmla="*/ 210 w 307"/>
                <a:gd name="T19" fmla="*/ 234 h 485"/>
                <a:gd name="T20" fmla="*/ 228 w 307"/>
                <a:gd name="T21" fmla="*/ 260 h 485"/>
                <a:gd name="T22" fmla="*/ 237 w 307"/>
                <a:gd name="T23" fmla="*/ 288 h 485"/>
                <a:gd name="T24" fmla="*/ 258 w 307"/>
                <a:gd name="T25" fmla="*/ 325 h 485"/>
                <a:gd name="T26" fmla="*/ 278 w 307"/>
                <a:gd name="T27" fmla="*/ 363 h 485"/>
                <a:gd name="T28" fmla="*/ 251 w 307"/>
                <a:gd name="T29" fmla="*/ 388 h 485"/>
                <a:gd name="T30" fmla="*/ 144 w 307"/>
                <a:gd name="T31" fmla="*/ 321 h 485"/>
                <a:gd name="T32" fmla="*/ 126 w 307"/>
                <a:gd name="T33" fmla="*/ 281 h 485"/>
                <a:gd name="T34" fmla="*/ 119 w 307"/>
                <a:gd name="T35" fmla="*/ 231 h 485"/>
                <a:gd name="T36" fmla="*/ 101 w 307"/>
                <a:gd name="T37" fmla="*/ 181 h 485"/>
                <a:gd name="T38" fmla="*/ 92 w 307"/>
                <a:gd name="T39" fmla="*/ 144 h 485"/>
                <a:gd name="T40" fmla="*/ 68 w 307"/>
                <a:gd name="T41" fmla="*/ 113 h 485"/>
                <a:gd name="T42" fmla="*/ 61 w 307"/>
                <a:gd name="T43" fmla="*/ 138 h 485"/>
                <a:gd name="T44" fmla="*/ 73 w 307"/>
                <a:gd name="T45" fmla="*/ 158 h 485"/>
                <a:gd name="T46" fmla="*/ 59 w 307"/>
                <a:gd name="T47" fmla="*/ 155 h 485"/>
                <a:gd name="T48" fmla="*/ 46 w 307"/>
                <a:gd name="T49" fmla="*/ 140 h 485"/>
                <a:gd name="T50" fmla="*/ 27 w 307"/>
                <a:gd name="T51" fmla="*/ 123 h 485"/>
                <a:gd name="T52" fmla="*/ 12 w 307"/>
                <a:gd name="T53" fmla="*/ 115 h 485"/>
                <a:gd name="T54" fmla="*/ 1 w 307"/>
                <a:gd name="T55" fmla="*/ 94 h 485"/>
                <a:gd name="T56" fmla="*/ 9 w 307"/>
                <a:gd name="T57" fmla="*/ 80 h 485"/>
                <a:gd name="T58" fmla="*/ 26 w 307"/>
                <a:gd name="T59" fmla="*/ 66 h 485"/>
                <a:gd name="T60" fmla="*/ 43 w 307"/>
                <a:gd name="T61" fmla="*/ 48 h 485"/>
                <a:gd name="T62" fmla="*/ 72 w 307"/>
                <a:gd name="T63" fmla="*/ 57 h 485"/>
                <a:gd name="T64" fmla="*/ 89 w 307"/>
                <a:gd name="T65" fmla="*/ 57 h 485"/>
                <a:gd name="T66" fmla="*/ 106 w 307"/>
                <a:gd name="T67" fmla="*/ 52 h 485"/>
                <a:gd name="T68" fmla="*/ 116 w 307"/>
                <a:gd name="T69" fmla="*/ 22 h 485"/>
                <a:gd name="T70" fmla="*/ 129 w 307"/>
                <a:gd name="T71" fmla="*/ 7 h 485"/>
                <a:gd name="T72" fmla="*/ 304 w 307"/>
                <a:gd name="T73" fmla="*/ 479 h 485"/>
                <a:gd name="T74" fmla="*/ 306 w 307"/>
                <a:gd name="T75" fmla="*/ 484 h 485"/>
                <a:gd name="T76" fmla="*/ 304 w 307"/>
                <a:gd name="T77" fmla="*/ 479 h 485"/>
                <a:gd name="T78" fmla="*/ 295 w 307"/>
                <a:gd name="T79" fmla="*/ 462 h 485"/>
                <a:gd name="T80" fmla="*/ 285 w 307"/>
                <a:gd name="T81" fmla="*/ 433 h 485"/>
                <a:gd name="T82" fmla="*/ 282 w 307"/>
                <a:gd name="T83" fmla="*/ 418 h 485"/>
                <a:gd name="T84" fmla="*/ 282 w 307"/>
                <a:gd name="T85" fmla="*/ 202 h 485"/>
                <a:gd name="T86" fmla="*/ 149 w 307"/>
                <a:gd name="T87" fmla="*/ 166 h 485"/>
                <a:gd name="T88" fmla="*/ 158 w 307"/>
                <a:gd name="T89" fmla="*/ 188 h 485"/>
                <a:gd name="T90" fmla="*/ 149 w 307"/>
                <a:gd name="T91" fmla="*/ 166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7" h="485">
                  <a:moveTo>
                    <a:pt x="140" y="0"/>
                  </a:moveTo>
                  <a:cubicBezTo>
                    <a:pt x="141" y="4"/>
                    <a:pt x="143" y="7"/>
                    <a:pt x="142" y="12"/>
                  </a:cubicBezTo>
                  <a:cubicBezTo>
                    <a:pt x="142" y="17"/>
                    <a:pt x="144" y="28"/>
                    <a:pt x="146" y="31"/>
                  </a:cubicBezTo>
                  <a:cubicBezTo>
                    <a:pt x="149" y="34"/>
                    <a:pt x="152" y="39"/>
                    <a:pt x="153" y="42"/>
                  </a:cubicBezTo>
                  <a:cubicBezTo>
                    <a:pt x="154" y="46"/>
                    <a:pt x="156" y="50"/>
                    <a:pt x="157" y="54"/>
                  </a:cubicBezTo>
                  <a:cubicBezTo>
                    <a:pt x="157" y="59"/>
                    <a:pt x="158" y="65"/>
                    <a:pt x="159" y="67"/>
                  </a:cubicBezTo>
                  <a:cubicBezTo>
                    <a:pt x="160" y="69"/>
                    <a:pt x="166" y="75"/>
                    <a:pt x="169" y="76"/>
                  </a:cubicBezTo>
                  <a:cubicBezTo>
                    <a:pt x="171" y="78"/>
                    <a:pt x="169" y="81"/>
                    <a:pt x="163" y="82"/>
                  </a:cubicBezTo>
                  <a:cubicBezTo>
                    <a:pt x="157" y="82"/>
                    <a:pt x="154" y="83"/>
                    <a:pt x="151" y="84"/>
                  </a:cubicBezTo>
                  <a:cubicBezTo>
                    <a:pt x="149" y="86"/>
                    <a:pt x="143" y="88"/>
                    <a:pt x="139" y="100"/>
                  </a:cubicBezTo>
                  <a:cubicBezTo>
                    <a:pt x="136" y="113"/>
                    <a:pt x="137" y="116"/>
                    <a:pt x="140" y="122"/>
                  </a:cubicBezTo>
                  <a:cubicBezTo>
                    <a:pt x="143" y="128"/>
                    <a:pt x="145" y="135"/>
                    <a:pt x="145" y="135"/>
                  </a:cubicBezTo>
                  <a:cubicBezTo>
                    <a:pt x="145" y="135"/>
                    <a:pt x="137" y="133"/>
                    <a:pt x="136" y="131"/>
                  </a:cubicBezTo>
                  <a:cubicBezTo>
                    <a:pt x="134" y="129"/>
                    <a:pt x="128" y="126"/>
                    <a:pt x="128" y="126"/>
                  </a:cubicBezTo>
                  <a:cubicBezTo>
                    <a:pt x="128" y="126"/>
                    <a:pt x="129" y="140"/>
                    <a:pt x="132" y="144"/>
                  </a:cubicBezTo>
                  <a:cubicBezTo>
                    <a:pt x="135" y="147"/>
                    <a:pt x="137" y="147"/>
                    <a:pt x="135" y="150"/>
                  </a:cubicBezTo>
                  <a:cubicBezTo>
                    <a:pt x="132" y="152"/>
                    <a:pt x="128" y="149"/>
                    <a:pt x="127" y="155"/>
                  </a:cubicBezTo>
                  <a:cubicBezTo>
                    <a:pt x="127" y="160"/>
                    <a:pt x="128" y="160"/>
                    <a:pt x="126" y="162"/>
                  </a:cubicBezTo>
                  <a:cubicBezTo>
                    <a:pt x="123" y="163"/>
                    <a:pt x="124" y="163"/>
                    <a:pt x="126" y="168"/>
                  </a:cubicBezTo>
                  <a:cubicBezTo>
                    <a:pt x="128" y="173"/>
                    <a:pt x="135" y="175"/>
                    <a:pt x="137" y="180"/>
                  </a:cubicBezTo>
                  <a:cubicBezTo>
                    <a:pt x="138" y="184"/>
                    <a:pt x="142" y="186"/>
                    <a:pt x="144" y="193"/>
                  </a:cubicBezTo>
                  <a:cubicBezTo>
                    <a:pt x="147" y="200"/>
                    <a:pt x="152" y="213"/>
                    <a:pt x="157" y="216"/>
                  </a:cubicBezTo>
                  <a:cubicBezTo>
                    <a:pt x="161" y="220"/>
                    <a:pt x="170" y="218"/>
                    <a:pt x="169" y="214"/>
                  </a:cubicBezTo>
                  <a:cubicBezTo>
                    <a:pt x="168" y="211"/>
                    <a:pt x="169" y="205"/>
                    <a:pt x="174" y="204"/>
                  </a:cubicBezTo>
                  <a:cubicBezTo>
                    <a:pt x="178" y="203"/>
                    <a:pt x="183" y="207"/>
                    <a:pt x="183" y="211"/>
                  </a:cubicBezTo>
                  <a:cubicBezTo>
                    <a:pt x="183" y="215"/>
                    <a:pt x="186" y="217"/>
                    <a:pt x="189" y="218"/>
                  </a:cubicBezTo>
                  <a:cubicBezTo>
                    <a:pt x="192" y="220"/>
                    <a:pt x="199" y="224"/>
                    <a:pt x="201" y="222"/>
                  </a:cubicBezTo>
                  <a:cubicBezTo>
                    <a:pt x="202" y="221"/>
                    <a:pt x="207" y="219"/>
                    <a:pt x="211" y="220"/>
                  </a:cubicBezTo>
                  <a:cubicBezTo>
                    <a:pt x="214" y="222"/>
                    <a:pt x="222" y="228"/>
                    <a:pt x="218" y="231"/>
                  </a:cubicBezTo>
                  <a:cubicBezTo>
                    <a:pt x="215" y="235"/>
                    <a:pt x="211" y="234"/>
                    <a:pt x="210" y="234"/>
                  </a:cubicBezTo>
                  <a:cubicBezTo>
                    <a:pt x="209" y="234"/>
                    <a:pt x="209" y="237"/>
                    <a:pt x="210" y="241"/>
                  </a:cubicBezTo>
                  <a:cubicBezTo>
                    <a:pt x="210" y="244"/>
                    <a:pt x="213" y="245"/>
                    <a:pt x="216" y="251"/>
                  </a:cubicBezTo>
                  <a:cubicBezTo>
                    <a:pt x="219" y="256"/>
                    <a:pt x="221" y="257"/>
                    <a:pt x="228" y="260"/>
                  </a:cubicBezTo>
                  <a:cubicBezTo>
                    <a:pt x="236" y="264"/>
                    <a:pt x="243" y="260"/>
                    <a:pt x="245" y="264"/>
                  </a:cubicBezTo>
                  <a:cubicBezTo>
                    <a:pt x="246" y="268"/>
                    <a:pt x="248" y="275"/>
                    <a:pt x="245" y="278"/>
                  </a:cubicBezTo>
                  <a:cubicBezTo>
                    <a:pt x="242" y="281"/>
                    <a:pt x="237" y="278"/>
                    <a:pt x="237" y="288"/>
                  </a:cubicBezTo>
                  <a:cubicBezTo>
                    <a:pt x="238" y="297"/>
                    <a:pt x="237" y="301"/>
                    <a:pt x="240" y="305"/>
                  </a:cubicBezTo>
                  <a:cubicBezTo>
                    <a:pt x="243" y="309"/>
                    <a:pt x="264" y="317"/>
                    <a:pt x="264" y="319"/>
                  </a:cubicBezTo>
                  <a:cubicBezTo>
                    <a:pt x="265" y="322"/>
                    <a:pt x="258" y="320"/>
                    <a:pt x="258" y="325"/>
                  </a:cubicBezTo>
                  <a:cubicBezTo>
                    <a:pt x="258" y="329"/>
                    <a:pt x="258" y="331"/>
                    <a:pt x="258" y="336"/>
                  </a:cubicBezTo>
                  <a:cubicBezTo>
                    <a:pt x="258" y="342"/>
                    <a:pt x="260" y="344"/>
                    <a:pt x="263" y="348"/>
                  </a:cubicBezTo>
                  <a:cubicBezTo>
                    <a:pt x="266" y="352"/>
                    <a:pt x="276" y="357"/>
                    <a:pt x="278" y="363"/>
                  </a:cubicBezTo>
                  <a:cubicBezTo>
                    <a:pt x="280" y="370"/>
                    <a:pt x="283" y="404"/>
                    <a:pt x="283" y="404"/>
                  </a:cubicBezTo>
                  <a:cubicBezTo>
                    <a:pt x="283" y="404"/>
                    <a:pt x="276" y="400"/>
                    <a:pt x="271" y="399"/>
                  </a:cubicBezTo>
                  <a:cubicBezTo>
                    <a:pt x="266" y="398"/>
                    <a:pt x="258" y="393"/>
                    <a:pt x="251" y="388"/>
                  </a:cubicBezTo>
                  <a:cubicBezTo>
                    <a:pt x="244" y="383"/>
                    <a:pt x="240" y="387"/>
                    <a:pt x="226" y="378"/>
                  </a:cubicBezTo>
                  <a:cubicBezTo>
                    <a:pt x="212" y="369"/>
                    <a:pt x="193" y="359"/>
                    <a:pt x="182" y="353"/>
                  </a:cubicBezTo>
                  <a:cubicBezTo>
                    <a:pt x="170" y="347"/>
                    <a:pt x="151" y="329"/>
                    <a:pt x="144" y="321"/>
                  </a:cubicBezTo>
                  <a:cubicBezTo>
                    <a:pt x="137" y="313"/>
                    <a:pt x="139" y="302"/>
                    <a:pt x="135" y="297"/>
                  </a:cubicBezTo>
                  <a:cubicBezTo>
                    <a:pt x="131" y="292"/>
                    <a:pt x="124" y="290"/>
                    <a:pt x="122" y="288"/>
                  </a:cubicBezTo>
                  <a:cubicBezTo>
                    <a:pt x="120" y="285"/>
                    <a:pt x="125" y="285"/>
                    <a:pt x="126" y="281"/>
                  </a:cubicBezTo>
                  <a:cubicBezTo>
                    <a:pt x="126" y="277"/>
                    <a:pt x="122" y="274"/>
                    <a:pt x="125" y="270"/>
                  </a:cubicBezTo>
                  <a:cubicBezTo>
                    <a:pt x="128" y="266"/>
                    <a:pt x="130" y="261"/>
                    <a:pt x="128" y="258"/>
                  </a:cubicBezTo>
                  <a:cubicBezTo>
                    <a:pt x="126" y="255"/>
                    <a:pt x="125" y="237"/>
                    <a:pt x="119" y="231"/>
                  </a:cubicBezTo>
                  <a:cubicBezTo>
                    <a:pt x="113" y="226"/>
                    <a:pt x="111" y="218"/>
                    <a:pt x="111" y="212"/>
                  </a:cubicBezTo>
                  <a:cubicBezTo>
                    <a:pt x="111" y="206"/>
                    <a:pt x="110" y="201"/>
                    <a:pt x="107" y="197"/>
                  </a:cubicBezTo>
                  <a:cubicBezTo>
                    <a:pt x="104" y="192"/>
                    <a:pt x="105" y="184"/>
                    <a:pt x="101" y="181"/>
                  </a:cubicBezTo>
                  <a:cubicBezTo>
                    <a:pt x="97" y="178"/>
                    <a:pt x="98" y="176"/>
                    <a:pt x="97" y="170"/>
                  </a:cubicBezTo>
                  <a:cubicBezTo>
                    <a:pt x="97" y="163"/>
                    <a:pt x="102" y="159"/>
                    <a:pt x="98" y="155"/>
                  </a:cubicBezTo>
                  <a:cubicBezTo>
                    <a:pt x="95" y="150"/>
                    <a:pt x="92" y="147"/>
                    <a:pt x="92" y="144"/>
                  </a:cubicBezTo>
                  <a:cubicBezTo>
                    <a:pt x="91" y="140"/>
                    <a:pt x="88" y="143"/>
                    <a:pt x="83" y="139"/>
                  </a:cubicBezTo>
                  <a:cubicBezTo>
                    <a:pt x="77" y="134"/>
                    <a:pt x="69" y="128"/>
                    <a:pt x="67" y="124"/>
                  </a:cubicBezTo>
                  <a:cubicBezTo>
                    <a:pt x="66" y="120"/>
                    <a:pt x="66" y="115"/>
                    <a:pt x="68" y="113"/>
                  </a:cubicBezTo>
                  <a:cubicBezTo>
                    <a:pt x="70" y="111"/>
                    <a:pt x="70" y="107"/>
                    <a:pt x="66" y="110"/>
                  </a:cubicBezTo>
                  <a:cubicBezTo>
                    <a:pt x="62" y="113"/>
                    <a:pt x="57" y="121"/>
                    <a:pt x="56" y="125"/>
                  </a:cubicBezTo>
                  <a:cubicBezTo>
                    <a:pt x="55" y="130"/>
                    <a:pt x="56" y="133"/>
                    <a:pt x="61" y="138"/>
                  </a:cubicBezTo>
                  <a:cubicBezTo>
                    <a:pt x="66" y="143"/>
                    <a:pt x="67" y="147"/>
                    <a:pt x="72" y="145"/>
                  </a:cubicBezTo>
                  <a:cubicBezTo>
                    <a:pt x="78" y="143"/>
                    <a:pt x="80" y="149"/>
                    <a:pt x="78" y="152"/>
                  </a:cubicBezTo>
                  <a:cubicBezTo>
                    <a:pt x="75" y="154"/>
                    <a:pt x="73" y="156"/>
                    <a:pt x="73" y="158"/>
                  </a:cubicBezTo>
                  <a:cubicBezTo>
                    <a:pt x="67" y="157"/>
                    <a:pt x="67" y="157"/>
                    <a:pt x="67" y="157"/>
                  </a:cubicBezTo>
                  <a:cubicBezTo>
                    <a:pt x="67" y="153"/>
                    <a:pt x="67" y="153"/>
                    <a:pt x="67" y="153"/>
                  </a:cubicBezTo>
                  <a:cubicBezTo>
                    <a:pt x="59" y="155"/>
                    <a:pt x="59" y="155"/>
                    <a:pt x="59" y="155"/>
                  </a:cubicBezTo>
                  <a:cubicBezTo>
                    <a:pt x="57" y="144"/>
                    <a:pt x="57" y="144"/>
                    <a:pt x="57" y="144"/>
                  </a:cubicBezTo>
                  <a:cubicBezTo>
                    <a:pt x="54" y="138"/>
                    <a:pt x="54" y="138"/>
                    <a:pt x="54" y="138"/>
                  </a:cubicBezTo>
                  <a:cubicBezTo>
                    <a:pt x="46" y="140"/>
                    <a:pt x="46" y="140"/>
                    <a:pt x="46" y="140"/>
                  </a:cubicBezTo>
                  <a:cubicBezTo>
                    <a:pt x="37" y="135"/>
                    <a:pt x="37" y="135"/>
                    <a:pt x="37" y="135"/>
                  </a:cubicBezTo>
                  <a:cubicBezTo>
                    <a:pt x="34" y="130"/>
                    <a:pt x="34" y="130"/>
                    <a:pt x="34" y="130"/>
                  </a:cubicBezTo>
                  <a:cubicBezTo>
                    <a:pt x="27" y="123"/>
                    <a:pt x="27" y="123"/>
                    <a:pt x="27" y="123"/>
                  </a:cubicBezTo>
                  <a:cubicBezTo>
                    <a:pt x="20" y="123"/>
                    <a:pt x="20" y="123"/>
                    <a:pt x="20" y="123"/>
                  </a:cubicBezTo>
                  <a:cubicBezTo>
                    <a:pt x="19" y="119"/>
                    <a:pt x="19" y="119"/>
                    <a:pt x="19" y="119"/>
                  </a:cubicBezTo>
                  <a:cubicBezTo>
                    <a:pt x="12" y="115"/>
                    <a:pt x="12" y="115"/>
                    <a:pt x="12" y="115"/>
                  </a:cubicBezTo>
                  <a:cubicBezTo>
                    <a:pt x="11" y="105"/>
                    <a:pt x="11" y="105"/>
                    <a:pt x="11" y="105"/>
                  </a:cubicBezTo>
                  <a:cubicBezTo>
                    <a:pt x="0" y="104"/>
                    <a:pt x="0" y="104"/>
                    <a:pt x="0" y="104"/>
                  </a:cubicBezTo>
                  <a:cubicBezTo>
                    <a:pt x="1" y="94"/>
                    <a:pt x="1" y="94"/>
                    <a:pt x="1" y="94"/>
                  </a:cubicBezTo>
                  <a:cubicBezTo>
                    <a:pt x="5" y="89"/>
                    <a:pt x="5" y="89"/>
                    <a:pt x="5" y="89"/>
                  </a:cubicBezTo>
                  <a:cubicBezTo>
                    <a:pt x="14" y="82"/>
                    <a:pt x="14" y="82"/>
                    <a:pt x="14" y="82"/>
                  </a:cubicBezTo>
                  <a:cubicBezTo>
                    <a:pt x="9" y="80"/>
                    <a:pt x="9" y="80"/>
                    <a:pt x="9" y="80"/>
                  </a:cubicBezTo>
                  <a:cubicBezTo>
                    <a:pt x="14" y="76"/>
                    <a:pt x="14" y="76"/>
                    <a:pt x="14" y="76"/>
                  </a:cubicBezTo>
                  <a:cubicBezTo>
                    <a:pt x="23" y="75"/>
                    <a:pt x="23" y="75"/>
                    <a:pt x="23" y="75"/>
                  </a:cubicBezTo>
                  <a:cubicBezTo>
                    <a:pt x="26" y="66"/>
                    <a:pt x="26" y="66"/>
                    <a:pt x="26" y="66"/>
                  </a:cubicBezTo>
                  <a:cubicBezTo>
                    <a:pt x="27" y="59"/>
                    <a:pt x="27" y="59"/>
                    <a:pt x="27" y="59"/>
                  </a:cubicBezTo>
                  <a:cubicBezTo>
                    <a:pt x="40" y="56"/>
                    <a:pt x="40" y="56"/>
                    <a:pt x="40" y="56"/>
                  </a:cubicBezTo>
                  <a:cubicBezTo>
                    <a:pt x="43" y="48"/>
                    <a:pt x="43" y="48"/>
                    <a:pt x="43" y="48"/>
                  </a:cubicBezTo>
                  <a:cubicBezTo>
                    <a:pt x="55" y="49"/>
                    <a:pt x="55" y="49"/>
                    <a:pt x="55" y="49"/>
                  </a:cubicBezTo>
                  <a:cubicBezTo>
                    <a:pt x="67" y="45"/>
                    <a:pt x="67" y="45"/>
                    <a:pt x="67" y="45"/>
                  </a:cubicBezTo>
                  <a:cubicBezTo>
                    <a:pt x="72" y="57"/>
                    <a:pt x="72" y="57"/>
                    <a:pt x="72" y="57"/>
                  </a:cubicBezTo>
                  <a:cubicBezTo>
                    <a:pt x="78" y="65"/>
                    <a:pt x="78" y="65"/>
                    <a:pt x="78" y="65"/>
                  </a:cubicBezTo>
                  <a:cubicBezTo>
                    <a:pt x="85" y="58"/>
                    <a:pt x="85" y="58"/>
                    <a:pt x="85" y="58"/>
                  </a:cubicBezTo>
                  <a:cubicBezTo>
                    <a:pt x="89" y="57"/>
                    <a:pt x="89" y="57"/>
                    <a:pt x="89" y="57"/>
                  </a:cubicBezTo>
                  <a:cubicBezTo>
                    <a:pt x="98" y="51"/>
                    <a:pt x="98" y="51"/>
                    <a:pt x="98" y="51"/>
                  </a:cubicBezTo>
                  <a:cubicBezTo>
                    <a:pt x="101" y="54"/>
                    <a:pt x="101" y="54"/>
                    <a:pt x="101" y="54"/>
                  </a:cubicBezTo>
                  <a:cubicBezTo>
                    <a:pt x="106" y="52"/>
                    <a:pt x="106" y="52"/>
                    <a:pt x="106" y="52"/>
                  </a:cubicBezTo>
                  <a:cubicBezTo>
                    <a:pt x="114" y="35"/>
                    <a:pt x="114" y="35"/>
                    <a:pt x="114" y="35"/>
                  </a:cubicBezTo>
                  <a:cubicBezTo>
                    <a:pt x="110" y="30"/>
                    <a:pt x="110" y="30"/>
                    <a:pt x="110" y="30"/>
                  </a:cubicBezTo>
                  <a:cubicBezTo>
                    <a:pt x="116" y="22"/>
                    <a:pt x="116" y="22"/>
                    <a:pt x="116" y="22"/>
                  </a:cubicBezTo>
                  <a:cubicBezTo>
                    <a:pt x="119" y="4"/>
                    <a:pt x="119" y="4"/>
                    <a:pt x="119" y="4"/>
                  </a:cubicBezTo>
                  <a:cubicBezTo>
                    <a:pt x="125" y="3"/>
                    <a:pt x="125" y="3"/>
                    <a:pt x="125" y="3"/>
                  </a:cubicBezTo>
                  <a:cubicBezTo>
                    <a:pt x="129" y="7"/>
                    <a:pt x="129" y="7"/>
                    <a:pt x="129" y="7"/>
                  </a:cubicBezTo>
                  <a:cubicBezTo>
                    <a:pt x="136" y="5"/>
                    <a:pt x="136" y="5"/>
                    <a:pt x="136" y="5"/>
                  </a:cubicBezTo>
                  <a:cubicBezTo>
                    <a:pt x="140" y="0"/>
                    <a:pt x="140" y="0"/>
                    <a:pt x="140" y="0"/>
                  </a:cubicBezTo>
                  <a:close/>
                  <a:moveTo>
                    <a:pt x="304" y="479"/>
                  </a:moveTo>
                  <a:cubicBezTo>
                    <a:pt x="304" y="478"/>
                    <a:pt x="304" y="478"/>
                    <a:pt x="305" y="478"/>
                  </a:cubicBezTo>
                  <a:cubicBezTo>
                    <a:pt x="306" y="478"/>
                    <a:pt x="306" y="478"/>
                    <a:pt x="306" y="479"/>
                  </a:cubicBezTo>
                  <a:cubicBezTo>
                    <a:pt x="307" y="481"/>
                    <a:pt x="306" y="484"/>
                    <a:pt x="306" y="484"/>
                  </a:cubicBezTo>
                  <a:cubicBezTo>
                    <a:pt x="306" y="485"/>
                    <a:pt x="306" y="485"/>
                    <a:pt x="305" y="485"/>
                  </a:cubicBezTo>
                  <a:cubicBezTo>
                    <a:pt x="305" y="485"/>
                    <a:pt x="304" y="484"/>
                    <a:pt x="304" y="484"/>
                  </a:cubicBezTo>
                  <a:cubicBezTo>
                    <a:pt x="304" y="484"/>
                    <a:pt x="305" y="481"/>
                    <a:pt x="304" y="479"/>
                  </a:cubicBezTo>
                  <a:close/>
                  <a:moveTo>
                    <a:pt x="295" y="455"/>
                  </a:moveTo>
                  <a:cubicBezTo>
                    <a:pt x="298" y="456"/>
                    <a:pt x="306" y="462"/>
                    <a:pt x="302" y="463"/>
                  </a:cubicBezTo>
                  <a:cubicBezTo>
                    <a:pt x="299" y="464"/>
                    <a:pt x="296" y="465"/>
                    <a:pt x="295" y="462"/>
                  </a:cubicBezTo>
                  <a:cubicBezTo>
                    <a:pt x="294" y="458"/>
                    <a:pt x="295" y="455"/>
                    <a:pt x="295" y="455"/>
                  </a:cubicBezTo>
                  <a:close/>
                  <a:moveTo>
                    <a:pt x="282" y="418"/>
                  </a:moveTo>
                  <a:cubicBezTo>
                    <a:pt x="282" y="422"/>
                    <a:pt x="287" y="427"/>
                    <a:pt x="285" y="433"/>
                  </a:cubicBezTo>
                  <a:cubicBezTo>
                    <a:pt x="283" y="440"/>
                    <a:pt x="289" y="443"/>
                    <a:pt x="290" y="437"/>
                  </a:cubicBezTo>
                  <a:cubicBezTo>
                    <a:pt x="292" y="431"/>
                    <a:pt x="294" y="426"/>
                    <a:pt x="289" y="421"/>
                  </a:cubicBezTo>
                  <a:cubicBezTo>
                    <a:pt x="285" y="415"/>
                    <a:pt x="282" y="418"/>
                    <a:pt x="282" y="418"/>
                  </a:cubicBezTo>
                  <a:close/>
                  <a:moveTo>
                    <a:pt x="263" y="195"/>
                  </a:moveTo>
                  <a:cubicBezTo>
                    <a:pt x="263" y="195"/>
                    <a:pt x="260" y="198"/>
                    <a:pt x="261" y="201"/>
                  </a:cubicBezTo>
                  <a:cubicBezTo>
                    <a:pt x="261" y="204"/>
                    <a:pt x="278" y="203"/>
                    <a:pt x="282" y="202"/>
                  </a:cubicBezTo>
                  <a:cubicBezTo>
                    <a:pt x="286" y="200"/>
                    <a:pt x="280" y="195"/>
                    <a:pt x="278" y="196"/>
                  </a:cubicBezTo>
                  <a:cubicBezTo>
                    <a:pt x="275" y="196"/>
                    <a:pt x="265" y="195"/>
                    <a:pt x="263" y="195"/>
                  </a:cubicBezTo>
                  <a:close/>
                  <a:moveTo>
                    <a:pt x="149" y="166"/>
                  </a:moveTo>
                  <a:cubicBezTo>
                    <a:pt x="148" y="169"/>
                    <a:pt x="149" y="176"/>
                    <a:pt x="151" y="179"/>
                  </a:cubicBezTo>
                  <a:cubicBezTo>
                    <a:pt x="151" y="180"/>
                    <a:pt x="153" y="180"/>
                    <a:pt x="154" y="181"/>
                  </a:cubicBezTo>
                  <a:cubicBezTo>
                    <a:pt x="157" y="183"/>
                    <a:pt x="155" y="188"/>
                    <a:pt x="158" y="188"/>
                  </a:cubicBezTo>
                  <a:cubicBezTo>
                    <a:pt x="160" y="189"/>
                    <a:pt x="159" y="181"/>
                    <a:pt x="159" y="174"/>
                  </a:cubicBezTo>
                  <a:cubicBezTo>
                    <a:pt x="158" y="168"/>
                    <a:pt x="159" y="167"/>
                    <a:pt x="157" y="167"/>
                  </a:cubicBezTo>
                  <a:cubicBezTo>
                    <a:pt x="154" y="166"/>
                    <a:pt x="149" y="166"/>
                    <a:pt x="149" y="16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2" name="Freeform 58">
              <a:extLst>
                <a:ext uri="{FF2B5EF4-FFF2-40B4-BE49-F238E27FC236}">
                  <a16:creationId xmlns:a16="http://schemas.microsoft.com/office/drawing/2014/main" id="{B86F2A6B-94BB-6C4F-90E3-6D5A8B776344}"/>
                </a:ext>
              </a:extLst>
            </p:cNvPr>
            <p:cNvSpPr>
              <a:spLocks/>
            </p:cNvSpPr>
            <p:nvPr/>
          </p:nvSpPr>
          <p:spPr bwMode="auto">
            <a:xfrm>
              <a:off x="4565" y="3720"/>
              <a:ext cx="211" cy="488"/>
            </a:xfrm>
            <a:custGeom>
              <a:avLst/>
              <a:gdLst>
                <a:gd name="T0" fmla="*/ 92 w 101"/>
                <a:gd name="T1" fmla="*/ 20 h 234"/>
                <a:gd name="T2" fmla="*/ 100 w 101"/>
                <a:gd name="T3" fmla="*/ 54 h 234"/>
                <a:gd name="T4" fmla="*/ 99 w 101"/>
                <a:gd name="T5" fmla="*/ 114 h 234"/>
                <a:gd name="T6" fmla="*/ 99 w 101"/>
                <a:gd name="T7" fmla="*/ 150 h 234"/>
                <a:gd name="T8" fmla="*/ 89 w 101"/>
                <a:gd name="T9" fmla="*/ 180 h 234"/>
                <a:gd name="T10" fmla="*/ 77 w 101"/>
                <a:gd name="T11" fmla="*/ 198 h 234"/>
                <a:gd name="T12" fmla="*/ 64 w 101"/>
                <a:gd name="T13" fmla="*/ 201 h 234"/>
                <a:gd name="T14" fmla="*/ 53 w 101"/>
                <a:gd name="T15" fmla="*/ 197 h 234"/>
                <a:gd name="T16" fmla="*/ 43 w 101"/>
                <a:gd name="T17" fmla="*/ 206 h 234"/>
                <a:gd name="T18" fmla="*/ 43 w 101"/>
                <a:gd name="T19" fmla="*/ 223 h 234"/>
                <a:gd name="T20" fmla="*/ 38 w 101"/>
                <a:gd name="T21" fmla="*/ 234 h 234"/>
                <a:gd name="T22" fmla="*/ 36 w 101"/>
                <a:gd name="T23" fmla="*/ 218 h 234"/>
                <a:gd name="T24" fmla="*/ 28 w 101"/>
                <a:gd name="T25" fmla="*/ 198 h 234"/>
                <a:gd name="T26" fmla="*/ 3 w 101"/>
                <a:gd name="T27" fmla="*/ 172 h 234"/>
                <a:gd name="T28" fmla="*/ 9 w 101"/>
                <a:gd name="T29" fmla="*/ 150 h 234"/>
                <a:gd name="T30" fmla="*/ 31 w 101"/>
                <a:gd name="T31" fmla="*/ 135 h 234"/>
                <a:gd name="T32" fmla="*/ 30 w 101"/>
                <a:gd name="T33" fmla="*/ 116 h 234"/>
                <a:gd name="T34" fmla="*/ 26 w 101"/>
                <a:gd name="T35" fmla="*/ 97 h 234"/>
                <a:gd name="T36" fmla="*/ 31 w 101"/>
                <a:gd name="T37" fmla="*/ 89 h 234"/>
                <a:gd name="T38" fmla="*/ 31 w 101"/>
                <a:gd name="T39" fmla="*/ 73 h 234"/>
                <a:gd name="T40" fmla="*/ 43 w 101"/>
                <a:gd name="T41" fmla="*/ 71 h 234"/>
                <a:gd name="T42" fmla="*/ 56 w 101"/>
                <a:gd name="T43" fmla="*/ 70 h 234"/>
                <a:gd name="T44" fmla="*/ 67 w 101"/>
                <a:gd name="T45" fmla="*/ 60 h 234"/>
                <a:gd name="T46" fmla="*/ 63 w 101"/>
                <a:gd name="T47" fmla="*/ 50 h 234"/>
                <a:gd name="T48" fmla="*/ 74 w 101"/>
                <a:gd name="T49" fmla="*/ 39 h 234"/>
                <a:gd name="T50" fmla="*/ 74 w 101"/>
                <a:gd name="T51" fmla="*/ 21 h 234"/>
                <a:gd name="T52" fmla="*/ 68 w 101"/>
                <a:gd name="T53" fmla="*/ 26 h 234"/>
                <a:gd name="T54" fmla="*/ 59 w 101"/>
                <a:gd name="T55" fmla="*/ 21 h 234"/>
                <a:gd name="T56" fmla="*/ 53 w 101"/>
                <a:gd name="T57" fmla="*/ 16 h 234"/>
                <a:gd name="T58" fmla="*/ 62 w 101"/>
                <a:gd name="T59" fmla="*/ 1 h 234"/>
                <a:gd name="T60" fmla="*/ 74 w 101"/>
                <a:gd name="T61" fmla="*/ 6 h 234"/>
                <a:gd name="T62" fmla="*/ 81 w 101"/>
                <a:gd name="T63" fmla="*/ 15 h 234"/>
                <a:gd name="T64" fmla="*/ 92 w 101"/>
                <a:gd name="T65" fmla="*/ 1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1" h="234">
                  <a:moveTo>
                    <a:pt x="92" y="17"/>
                  </a:moveTo>
                  <a:cubicBezTo>
                    <a:pt x="92" y="18"/>
                    <a:pt x="92" y="19"/>
                    <a:pt x="92" y="20"/>
                  </a:cubicBezTo>
                  <a:cubicBezTo>
                    <a:pt x="94" y="31"/>
                    <a:pt x="91" y="32"/>
                    <a:pt x="95" y="37"/>
                  </a:cubicBezTo>
                  <a:cubicBezTo>
                    <a:pt x="99" y="43"/>
                    <a:pt x="99" y="49"/>
                    <a:pt x="100" y="54"/>
                  </a:cubicBezTo>
                  <a:cubicBezTo>
                    <a:pt x="100" y="60"/>
                    <a:pt x="97" y="83"/>
                    <a:pt x="98" y="93"/>
                  </a:cubicBezTo>
                  <a:cubicBezTo>
                    <a:pt x="99" y="103"/>
                    <a:pt x="101" y="104"/>
                    <a:pt x="99" y="114"/>
                  </a:cubicBezTo>
                  <a:cubicBezTo>
                    <a:pt x="96" y="124"/>
                    <a:pt x="95" y="123"/>
                    <a:pt x="97" y="127"/>
                  </a:cubicBezTo>
                  <a:cubicBezTo>
                    <a:pt x="99" y="131"/>
                    <a:pt x="99" y="145"/>
                    <a:pt x="99" y="150"/>
                  </a:cubicBezTo>
                  <a:cubicBezTo>
                    <a:pt x="98" y="156"/>
                    <a:pt x="96" y="165"/>
                    <a:pt x="94" y="171"/>
                  </a:cubicBezTo>
                  <a:cubicBezTo>
                    <a:pt x="91" y="177"/>
                    <a:pt x="89" y="175"/>
                    <a:pt x="89" y="180"/>
                  </a:cubicBezTo>
                  <a:cubicBezTo>
                    <a:pt x="88" y="184"/>
                    <a:pt x="84" y="189"/>
                    <a:pt x="82" y="191"/>
                  </a:cubicBezTo>
                  <a:cubicBezTo>
                    <a:pt x="81" y="193"/>
                    <a:pt x="79" y="198"/>
                    <a:pt x="77" y="198"/>
                  </a:cubicBezTo>
                  <a:cubicBezTo>
                    <a:pt x="75" y="198"/>
                    <a:pt x="71" y="197"/>
                    <a:pt x="69" y="199"/>
                  </a:cubicBezTo>
                  <a:cubicBezTo>
                    <a:pt x="67" y="201"/>
                    <a:pt x="66" y="200"/>
                    <a:pt x="64" y="201"/>
                  </a:cubicBezTo>
                  <a:cubicBezTo>
                    <a:pt x="62" y="202"/>
                    <a:pt x="60" y="204"/>
                    <a:pt x="59" y="202"/>
                  </a:cubicBezTo>
                  <a:cubicBezTo>
                    <a:pt x="58" y="199"/>
                    <a:pt x="54" y="195"/>
                    <a:pt x="53" y="197"/>
                  </a:cubicBezTo>
                  <a:cubicBezTo>
                    <a:pt x="52" y="200"/>
                    <a:pt x="50" y="202"/>
                    <a:pt x="48" y="200"/>
                  </a:cubicBezTo>
                  <a:cubicBezTo>
                    <a:pt x="46" y="199"/>
                    <a:pt x="43" y="203"/>
                    <a:pt x="43" y="206"/>
                  </a:cubicBezTo>
                  <a:cubicBezTo>
                    <a:pt x="44" y="208"/>
                    <a:pt x="44" y="212"/>
                    <a:pt x="43" y="213"/>
                  </a:cubicBezTo>
                  <a:cubicBezTo>
                    <a:pt x="41" y="215"/>
                    <a:pt x="44" y="223"/>
                    <a:pt x="43" y="223"/>
                  </a:cubicBezTo>
                  <a:cubicBezTo>
                    <a:pt x="41" y="224"/>
                    <a:pt x="39" y="225"/>
                    <a:pt x="38" y="227"/>
                  </a:cubicBezTo>
                  <a:cubicBezTo>
                    <a:pt x="38" y="228"/>
                    <a:pt x="39" y="231"/>
                    <a:pt x="38" y="234"/>
                  </a:cubicBezTo>
                  <a:cubicBezTo>
                    <a:pt x="34" y="232"/>
                    <a:pt x="31" y="230"/>
                    <a:pt x="30" y="228"/>
                  </a:cubicBezTo>
                  <a:cubicBezTo>
                    <a:pt x="29" y="225"/>
                    <a:pt x="32" y="222"/>
                    <a:pt x="36" y="218"/>
                  </a:cubicBezTo>
                  <a:cubicBezTo>
                    <a:pt x="40" y="214"/>
                    <a:pt x="36" y="214"/>
                    <a:pt x="35" y="210"/>
                  </a:cubicBezTo>
                  <a:cubicBezTo>
                    <a:pt x="33" y="207"/>
                    <a:pt x="30" y="203"/>
                    <a:pt x="28" y="198"/>
                  </a:cubicBezTo>
                  <a:cubicBezTo>
                    <a:pt x="25" y="193"/>
                    <a:pt x="21" y="187"/>
                    <a:pt x="17" y="182"/>
                  </a:cubicBezTo>
                  <a:cubicBezTo>
                    <a:pt x="14" y="176"/>
                    <a:pt x="6" y="175"/>
                    <a:pt x="3" y="172"/>
                  </a:cubicBezTo>
                  <a:cubicBezTo>
                    <a:pt x="0" y="169"/>
                    <a:pt x="4" y="166"/>
                    <a:pt x="9" y="162"/>
                  </a:cubicBezTo>
                  <a:cubicBezTo>
                    <a:pt x="13" y="158"/>
                    <a:pt x="7" y="156"/>
                    <a:pt x="9" y="150"/>
                  </a:cubicBezTo>
                  <a:cubicBezTo>
                    <a:pt x="12" y="144"/>
                    <a:pt x="26" y="147"/>
                    <a:pt x="31" y="145"/>
                  </a:cubicBezTo>
                  <a:cubicBezTo>
                    <a:pt x="37" y="142"/>
                    <a:pt x="33" y="139"/>
                    <a:pt x="31" y="135"/>
                  </a:cubicBezTo>
                  <a:cubicBezTo>
                    <a:pt x="29" y="132"/>
                    <a:pt x="30" y="129"/>
                    <a:pt x="32" y="126"/>
                  </a:cubicBezTo>
                  <a:cubicBezTo>
                    <a:pt x="34" y="124"/>
                    <a:pt x="30" y="118"/>
                    <a:pt x="30" y="116"/>
                  </a:cubicBezTo>
                  <a:cubicBezTo>
                    <a:pt x="29" y="115"/>
                    <a:pt x="29" y="110"/>
                    <a:pt x="29" y="107"/>
                  </a:cubicBezTo>
                  <a:cubicBezTo>
                    <a:pt x="29" y="104"/>
                    <a:pt x="27" y="100"/>
                    <a:pt x="26" y="97"/>
                  </a:cubicBezTo>
                  <a:cubicBezTo>
                    <a:pt x="25" y="96"/>
                    <a:pt x="24" y="94"/>
                    <a:pt x="23" y="92"/>
                  </a:cubicBezTo>
                  <a:cubicBezTo>
                    <a:pt x="31" y="89"/>
                    <a:pt x="31" y="89"/>
                    <a:pt x="31" y="89"/>
                  </a:cubicBezTo>
                  <a:cubicBezTo>
                    <a:pt x="28" y="82"/>
                    <a:pt x="28" y="82"/>
                    <a:pt x="28" y="82"/>
                  </a:cubicBezTo>
                  <a:cubicBezTo>
                    <a:pt x="31" y="73"/>
                    <a:pt x="31" y="73"/>
                    <a:pt x="31" y="73"/>
                  </a:cubicBezTo>
                  <a:cubicBezTo>
                    <a:pt x="35" y="67"/>
                    <a:pt x="35" y="67"/>
                    <a:pt x="35" y="67"/>
                  </a:cubicBezTo>
                  <a:cubicBezTo>
                    <a:pt x="43" y="71"/>
                    <a:pt x="43" y="71"/>
                    <a:pt x="43" y="71"/>
                  </a:cubicBezTo>
                  <a:cubicBezTo>
                    <a:pt x="51" y="68"/>
                    <a:pt x="51" y="68"/>
                    <a:pt x="51" y="68"/>
                  </a:cubicBezTo>
                  <a:cubicBezTo>
                    <a:pt x="56" y="70"/>
                    <a:pt x="56" y="70"/>
                    <a:pt x="56" y="70"/>
                  </a:cubicBezTo>
                  <a:cubicBezTo>
                    <a:pt x="60" y="67"/>
                    <a:pt x="60" y="67"/>
                    <a:pt x="60" y="67"/>
                  </a:cubicBezTo>
                  <a:cubicBezTo>
                    <a:pt x="67" y="60"/>
                    <a:pt x="67" y="60"/>
                    <a:pt x="67" y="60"/>
                  </a:cubicBezTo>
                  <a:cubicBezTo>
                    <a:pt x="65" y="51"/>
                    <a:pt x="65" y="51"/>
                    <a:pt x="65" y="51"/>
                  </a:cubicBezTo>
                  <a:cubicBezTo>
                    <a:pt x="63" y="50"/>
                    <a:pt x="63" y="50"/>
                    <a:pt x="63" y="50"/>
                  </a:cubicBezTo>
                  <a:cubicBezTo>
                    <a:pt x="67" y="42"/>
                    <a:pt x="67" y="42"/>
                    <a:pt x="67" y="42"/>
                  </a:cubicBezTo>
                  <a:cubicBezTo>
                    <a:pt x="74" y="39"/>
                    <a:pt x="74" y="39"/>
                    <a:pt x="74" y="39"/>
                  </a:cubicBezTo>
                  <a:cubicBezTo>
                    <a:pt x="75" y="28"/>
                    <a:pt x="75" y="28"/>
                    <a:pt x="75" y="28"/>
                  </a:cubicBezTo>
                  <a:cubicBezTo>
                    <a:pt x="74" y="21"/>
                    <a:pt x="74" y="21"/>
                    <a:pt x="74" y="21"/>
                  </a:cubicBezTo>
                  <a:cubicBezTo>
                    <a:pt x="71" y="22"/>
                    <a:pt x="71" y="22"/>
                    <a:pt x="71" y="22"/>
                  </a:cubicBezTo>
                  <a:cubicBezTo>
                    <a:pt x="68" y="26"/>
                    <a:pt x="68" y="26"/>
                    <a:pt x="68" y="26"/>
                  </a:cubicBezTo>
                  <a:cubicBezTo>
                    <a:pt x="63" y="26"/>
                    <a:pt x="63" y="26"/>
                    <a:pt x="63" y="26"/>
                  </a:cubicBezTo>
                  <a:cubicBezTo>
                    <a:pt x="59" y="21"/>
                    <a:pt x="59" y="21"/>
                    <a:pt x="59" y="21"/>
                  </a:cubicBezTo>
                  <a:cubicBezTo>
                    <a:pt x="54" y="22"/>
                    <a:pt x="54" y="22"/>
                    <a:pt x="54" y="22"/>
                  </a:cubicBezTo>
                  <a:cubicBezTo>
                    <a:pt x="53" y="16"/>
                    <a:pt x="53" y="16"/>
                    <a:pt x="53" y="16"/>
                  </a:cubicBezTo>
                  <a:cubicBezTo>
                    <a:pt x="61" y="11"/>
                    <a:pt x="61" y="11"/>
                    <a:pt x="61" y="11"/>
                  </a:cubicBezTo>
                  <a:cubicBezTo>
                    <a:pt x="62" y="1"/>
                    <a:pt x="62" y="1"/>
                    <a:pt x="62" y="1"/>
                  </a:cubicBezTo>
                  <a:cubicBezTo>
                    <a:pt x="66" y="0"/>
                    <a:pt x="66" y="0"/>
                    <a:pt x="66" y="0"/>
                  </a:cubicBezTo>
                  <a:cubicBezTo>
                    <a:pt x="74" y="6"/>
                    <a:pt x="74" y="6"/>
                    <a:pt x="74" y="6"/>
                  </a:cubicBezTo>
                  <a:cubicBezTo>
                    <a:pt x="82" y="9"/>
                    <a:pt x="82" y="9"/>
                    <a:pt x="82" y="9"/>
                  </a:cubicBezTo>
                  <a:cubicBezTo>
                    <a:pt x="81" y="15"/>
                    <a:pt x="81" y="15"/>
                    <a:pt x="81" y="15"/>
                  </a:cubicBezTo>
                  <a:cubicBezTo>
                    <a:pt x="87" y="20"/>
                    <a:pt x="87" y="20"/>
                    <a:pt x="87" y="20"/>
                  </a:cubicBezTo>
                  <a:lnTo>
                    <a:pt x="92" y="17"/>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3" name="Freeform 59">
              <a:extLst>
                <a:ext uri="{FF2B5EF4-FFF2-40B4-BE49-F238E27FC236}">
                  <a16:creationId xmlns:a16="http://schemas.microsoft.com/office/drawing/2014/main" id="{570491C3-D711-6844-B14B-7474CA49F399}"/>
                </a:ext>
              </a:extLst>
            </p:cNvPr>
            <p:cNvSpPr>
              <a:spLocks noEditPoints="1"/>
            </p:cNvSpPr>
            <p:nvPr/>
          </p:nvSpPr>
          <p:spPr bwMode="auto">
            <a:xfrm>
              <a:off x="4142" y="2930"/>
              <a:ext cx="615" cy="982"/>
            </a:xfrm>
            <a:custGeom>
              <a:avLst/>
              <a:gdLst>
                <a:gd name="T0" fmla="*/ 137 w 295"/>
                <a:gd name="T1" fmla="*/ 58 h 471"/>
                <a:gd name="T2" fmla="*/ 112 w 295"/>
                <a:gd name="T3" fmla="*/ 142 h 471"/>
                <a:gd name="T4" fmla="*/ 102 w 295"/>
                <a:gd name="T5" fmla="*/ 255 h 471"/>
                <a:gd name="T6" fmla="*/ 142 w 295"/>
                <a:gd name="T7" fmla="*/ 260 h 471"/>
                <a:gd name="T8" fmla="*/ 154 w 295"/>
                <a:gd name="T9" fmla="*/ 271 h 471"/>
                <a:gd name="T10" fmla="*/ 161 w 295"/>
                <a:gd name="T11" fmla="*/ 237 h 471"/>
                <a:gd name="T12" fmla="*/ 215 w 295"/>
                <a:gd name="T13" fmla="*/ 233 h 471"/>
                <a:gd name="T14" fmla="*/ 234 w 295"/>
                <a:gd name="T15" fmla="*/ 256 h 471"/>
                <a:gd name="T16" fmla="*/ 253 w 295"/>
                <a:gd name="T17" fmla="*/ 301 h 471"/>
                <a:gd name="T18" fmla="*/ 293 w 295"/>
                <a:gd name="T19" fmla="*/ 358 h 471"/>
                <a:gd name="T20" fmla="*/ 284 w 295"/>
                <a:gd name="T21" fmla="*/ 394 h 471"/>
                <a:gd name="T22" fmla="*/ 265 w 295"/>
                <a:gd name="T23" fmla="*/ 380 h 471"/>
                <a:gd name="T24" fmla="*/ 262 w 295"/>
                <a:gd name="T25" fmla="*/ 400 h 471"/>
                <a:gd name="T26" fmla="*/ 277 w 295"/>
                <a:gd name="T27" fmla="*/ 400 h 471"/>
                <a:gd name="T28" fmla="*/ 266 w 295"/>
                <a:gd name="T29" fmla="*/ 429 h 471"/>
                <a:gd name="T30" fmla="*/ 259 w 295"/>
                <a:gd name="T31" fmla="*/ 449 h 471"/>
                <a:gd name="T32" fmla="*/ 234 w 295"/>
                <a:gd name="T33" fmla="*/ 452 h 471"/>
                <a:gd name="T34" fmla="*/ 224 w 295"/>
                <a:gd name="T35" fmla="*/ 465 h 471"/>
                <a:gd name="T36" fmla="*/ 216 w 295"/>
                <a:gd name="T37" fmla="*/ 436 h 471"/>
                <a:gd name="T38" fmla="*/ 196 w 295"/>
                <a:gd name="T39" fmla="*/ 417 h 471"/>
                <a:gd name="T40" fmla="*/ 171 w 295"/>
                <a:gd name="T41" fmla="*/ 424 h 471"/>
                <a:gd name="T42" fmla="*/ 148 w 295"/>
                <a:gd name="T43" fmla="*/ 442 h 471"/>
                <a:gd name="T44" fmla="*/ 134 w 295"/>
                <a:gd name="T45" fmla="*/ 427 h 471"/>
                <a:gd name="T46" fmla="*/ 119 w 295"/>
                <a:gd name="T47" fmla="*/ 419 h 471"/>
                <a:gd name="T48" fmla="*/ 106 w 295"/>
                <a:gd name="T49" fmla="*/ 389 h 471"/>
                <a:gd name="T50" fmla="*/ 116 w 295"/>
                <a:gd name="T51" fmla="*/ 367 h 471"/>
                <a:gd name="T52" fmla="*/ 114 w 295"/>
                <a:gd name="T53" fmla="*/ 339 h 471"/>
                <a:gd name="T54" fmla="*/ 135 w 295"/>
                <a:gd name="T55" fmla="*/ 323 h 471"/>
                <a:gd name="T56" fmla="*/ 111 w 295"/>
                <a:gd name="T57" fmla="*/ 313 h 471"/>
                <a:gd name="T58" fmla="*/ 96 w 295"/>
                <a:gd name="T59" fmla="*/ 330 h 471"/>
                <a:gd name="T60" fmla="*/ 62 w 295"/>
                <a:gd name="T61" fmla="*/ 336 h 471"/>
                <a:gd name="T62" fmla="*/ 52 w 295"/>
                <a:gd name="T63" fmla="*/ 311 h 471"/>
                <a:gd name="T64" fmla="*/ 62 w 295"/>
                <a:gd name="T65" fmla="*/ 278 h 471"/>
                <a:gd name="T66" fmla="*/ 39 w 295"/>
                <a:gd name="T67" fmla="*/ 284 h 471"/>
                <a:gd name="T68" fmla="*/ 26 w 295"/>
                <a:gd name="T69" fmla="*/ 273 h 471"/>
                <a:gd name="T70" fmla="*/ 18 w 295"/>
                <a:gd name="T71" fmla="*/ 251 h 471"/>
                <a:gd name="T72" fmla="*/ 10 w 295"/>
                <a:gd name="T73" fmla="*/ 238 h 471"/>
                <a:gd name="T74" fmla="*/ 6 w 295"/>
                <a:gd name="T75" fmla="*/ 221 h 471"/>
                <a:gd name="T76" fmla="*/ 0 w 295"/>
                <a:gd name="T77" fmla="*/ 196 h 471"/>
                <a:gd name="T78" fmla="*/ 10 w 295"/>
                <a:gd name="T79" fmla="*/ 174 h 471"/>
                <a:gd name="T80" fmla="*/ 26 w 295"/>
                <a:gd name="T81" fmla="*/ 158 h 471"/>
                <a:gd name="T82" fmla="*/ 43 w 295"/>
                <a:gd name="T83" fmla="*/ 129 h 471"/>
                <a:gd name="T84" fmla="*/ 38 w 295"/>
                <a:gd name="T85" fmla="*/ 105 h 471"/>
                <a:gd name="T86" fmla="*/ 32 w 295"/>
                <a:gd name="T87" fmla="*/ 75 h 471"/>
                <a:gd name="T88" fmla="*/ 24 w 295"/>
                <a:gd name="T89" fmla="*/ 36 h 471"/>
                <a:gd name="T90" fmla="*/ 57 w 295"/>
                <a:gd name="T91" fmla="*/ 32 h 471"/>
                <a:gd name="T92" fmla="*/ 74 w 295"/>
                <a:gd name="T93" fmla="*/ 9 h 471"/>
                <a:gd name="T94" fmla="*/ 119 w 295"/>
                <a:gd name="T95" fmla="*/ 11 h 471"/>
                <a:gd name="T96" fmla="*/ 116 w 295"/>
                <a:gd name="T97" fmla="*/ 30 h 471"/>
                <a:gd name="T98" fmla="*/ 142 w 295"/>
                <a:gd name="T99" fmla="*/ 35 h 471"/>
                <a:gd name="T100" fmla="*/ 130 w 295"/>
                <a:gd name="T101" fmla="*/ 240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5" h="471">
                  <a:moveTo>
                    <a:pt x="152" y="42"/>
                  </a:moveTo>
                  <a:cubicBezTo>
                    <a:pt x="149" y="44"/>
                    <a:pt x="147" y="45"/>
                    <a:pt x="148" y="47"/>
                  </a:cubicBezTo>
                  <a:cubicBezTo>
                    <a:pt x="149" y="50"/>
                    <a:pt x="153" y="53"/>
                    <a:pt x="149" y="55"/>
                  </a:cubicBezTo>
                  <a:cubicBezTo>
                    <a:pt x="144" y="56"/>
                    <a:pt x="141" y="56"/>
                    <a:pt x="137" y="58"/>
                  </a:cubicBezTo>
                  <a:cubicBezTo>
                    <a:pt x="134" y="60"/>
                    <a:pt x="117" y="73"/>
                    <a:pt x="111" y="84"/>
                  </a:cubicBezTo>
                  <a:cubicBezTo>
                    <a:pt x="106" y="95"/>
                    <a:pt x="106" y="100"/>
                    <a:pt x="108" y="106"/>
                  </a:cubicBezTo>
                  <a:cubicBezTo>
                    <a:pt x="110" y="112"/>
                    <a:pt x="110" y="120"/>
                    <a:pt x="108" y="124"/>
                  </a:cubicBezTo>
                  <a:cubicBezTo>
                    <a:pt x="106" y="128"/>
                    <a:pt x="115" y="136"/>
                    <a:pt x="112" y="142"/>
                  </a:cubicBezTo>
                  <a:cubicBezTo>
                    <a:pt x="110" y="149"/>
                    <a:pt x="112" y="164"/>
                    <a:pt x="112" y="171"/>
                  </a:cubicBezTo>
                  <a:cubicBezTo>
                    <a:pt x="112" y="178"/>
                    <a:pt x="111" y="196"/>
                    <a:pt x="112" y="205"/>
                  </a:cubicBezTo>
                  <a:cubicBezTo>
                    <a:pt x="114" y="215"/>
                    <a:pt x="105" y="225"/>
                    <a:pt x="104" y="234"/>
                  </a:cubicBezTo>
                  <a:cubicBezTo>
                    <a:pt x="102" y="243"/>
                    <a:pt x="106" y="250"/>
                    <a:pt x="102" y="255"/>
                  </a:cubicBezTo>
                  <a:cubicBezTo>
                    <a:pt x="98" y="260"/>
                    <a:pt x="108" y="272"/>
                    <a:pt x="118" y="261"/>
                  </a:cubicBezTo>
                  <a:cubicBezTo>
                    <a:pt x="128" y="251"/>
                    <a:pt x="129" y="249"/>
                    <a:pt x="133" y="259"/>
                  </a:cubicBezTo>
                  <a:cubicBezTo>
                    <a:pt x="137" y="269"/>
                    <a:pt x="142" y="272"/>
                    <a:pt x="144" y="268"/>
                  </a:cubicBezTo>
                  <a:cubicBezTo>
                    <a:pt x="145" y="264"/>
                    <a:pt x="146" y="265"/>
                    <a:pt x="142" y="260"/>
                  </a:cubicBezTo>
                  <a:cubicBezTo>
                    <a:pt x="139" y="256"/>
                    <a:pt x="140" y="248"/>
                    <a:pt x="143" y="253"/>
                  </a:cubicBezTo>
                  <a:cubicBezTo>
                    <a:pt x="147" y="258"/>
                    <a:pt x="149" y="260"/>
                    <a:pt x="150" y="259"/>
                  </a:cubicBezTo>
                  <a:cubicBezTo>
                    <a:pt x="151" y="258"/>
                    <a:pt x="155" y="256"/>
                    <a:pt x="155" y="260"/>
                  </a:cubicBezTo>
                  <a:cubicBezTo>
                    <a:pt x="155" y="263"/>
                    <a:pt x="151" y="270"/>
                    <a:pt x="154" y="271"/>
                  </a:cubicBezTo>
                  <a:cubicBezTo>
                    <a:pt x="156" y="272"/>
                    <a:pt x="164" y="265"/>
                    <a:pt x="163" y="262"/>
                  </a:cubicBezTo>
                  <a:cubicBezTo>
                    <a:pt x="163" y="260"/>
                    <a:pt x="163" y="257"/>
                    <a:pt x="164" y="254"/>
                  </a:cubicBezTo>
                  <a:cubicBezTo>
                    <a:pt x="165" y="252"/>
                    <a:pt x="164" y="246"/>
                    <a:pt x="160" y="244"/>
                  </a:cubicBezTo>
                  <a:cubicBezTo>
                    <a:pt x="157" y="241"/>
                    <a:pt x="158" y="238"/>
                    <a:pt x="161" y="237"/>
                  </a:cubicBezTo>
                  <a:cubicBezTo>
                    <a:pt x="164" y="237"/>
                    <a:pt x="170" y="234"/>
                    <a:pt x="170" y="232"/>
                  </a:cubicBezTo>
                  <a:cubicBezTo>
                    <a:pt x="171" y="230"/>
                    <a:pt x="178" y="227"/>
                    <a:pt x="183" y="229"/>
                  </a:cubicBezTo>
                  <a:cubicBezTo>
                    <a:pt x="188" y="231"/>
                    <a:pt x="191" y="232"/>
                    <a:pt x="197" y="232"/>
                  </a:cubicBezTo>
                  <a:cubicBezTo>
                    <a:pt x="203" y="231"/>
                    <a:pt x="215" y="229"/>
                    <a:pt x="215" y="233"/>
                  </a:cubicBezTo>
                  <a:cubicBezTo>
                    <a:pt x="215" y="237"/>
                    <a:pt x="217" y="240"/>
                    <a:pt x="215" y="241"/>
                  </a:cubicBezTo>
                  <a:cubicBezTo>
                    <a:pt x="214" y="243"/>
                    <a:pt x="222" y="246"/>
                    <a:pt x="225" y="247"/>
                  </a:cubicBezTo>
                  <a:cubicBezTo>
                    <a:pt x="228" y="248"/>
                    <a:pt x="229" y="250"/>
                    <a:pt x="230" y="252"/>
                  </a:cubicBezTo>
                  <a:cubicBezTo>
                    <a:pt x="231" y="255"/>
                    <a:pt x="233" y="254"/>
                    <a:pt x="234" y="256"/>
                  </a:cubicBezTo>
                  <a:cubicBezTo>
                    <a:pt x="236" y="257"/>
                    <a:pt x="238" y="254"/>
                    <a:pt x="239" y="260"/>
                  </a:cubicBezTo>
                  <a:cubicBezTo>
                    <a:pt x="240" y="266"/>
                    <a:pt x="241" y="267"/>
                    <a:pt x="241" y="272"/>
                  </a:cubicBezTo>
                  <a:cubicBezTo>
                    <a:pt x="242" y="276"/>
                    <a:pt x="244" y="280"/>
                    <a:pt x="244" y="281"/>
                  </a:cubicBezTo>
                  <a:cubicBezTo>
                    <a:pt x="244" y="282"/>
                    <a:pt x="248" y="295"/>
                    <a:pt x="253" y="301"/>
                  </a:cubicBezTo>
                  <a:cubicBezTo>
                    <a:pt x="259" y="308"/>
                    <a:pt x="266" y="307"/>
                    <a:pt x="268" y="313"/>
                  </a:cubicBezTo>
                  <a:cubicBezTo>
                    <a:pt x="269" y="319"/>
                    <a:pt x="271" y="318"/>
                    <a:pt x="273" y="322"/>
                  </a:cubicBezTo>
                  <a:cubicBezTo>
                    <a:pt x="275" y="325"/>
                    <a:pt x="276" y="328"/>
                    <a:pt x="279" y="334"/>
                  </a:cubicBezTo>
                  <a:cubicBezTo>
                    <a:pt x="281" y="340"/>
                    <a:pt x="292" y="353"/>
                    <a:pt x="293" y="358"/>
                  </a:cubicBezTo>
                  <a:cubicBezTo>
                    <a:pt x="293" y="362"/>
                    <a:pt x="289" y="370"/>
                    <a:pt x="291" y="380"/>
                  </a:cubicBezTo>
                  <a:cubicBezTo>
                    <a:pt x="292" y="390"/>
                    <a:pt x="293" y="388"/>
                    <a:pt x="295" y="396"/>
                  </a:cubicBezTo>
                  <a:cubicBezTo>
                    <a:pt x="290" y="399"/>
                    <a:pt x="290" y="399"/>
                    <a:pt x="290" y="399"/>
                  </a:cubicBezTo>
                  <a:cubicBezTo>
                    <a:pt x="284" y="394"/>
                    <a:pt x="284" y="394"/>
                    <a:pt x="284" y="394"/>
                  </a:cubicBezTo>
                  <a:cubicBezTo>
                    <a:pt x="285" y="388"/>
                    <a:pt x="285" y="388"/>
                    <a:pt x="285" y="388"/>
                  </a:cubicBezTo>
                  <a:cubicBezTo>
                    <a:pt x="277" y="385"/>
                    <a:pt x="277" y="385"/>
                    <a:pt x="277" y="385"/>
                  </a:cubicBezTo>
                  <a:cubicBezTo>
                    <a:pt x="269" y="379"/>
                    <a:pt x="269" y="379"/>
                    <a:pt x="269" y="379"/>
                  </a:cubicBezTo>
                  <a:cubicBezTo>
                    <a:pt x="265" y="380"/>
                    <a:pt x="265" y="380"/>
                    <a:pt x="265" y="380"/>
                  </a:cubicBezTo>
                  <a:cubicBezTo>
                    <a:pt x="264" y="390"/>
                    <a:pt x="264" y="390"/>
                    <a:pt x="264" y="390"/>
                  </a:cubicBezTo>
                  <a:cubicBezTo>
                    <a:pt x="256" y="395"/>
                    <a:pt x="256" y="395"/>
                    <a:pt x="256" y="395"/>
                  </a:cubicBezTo>
                  <a:cubicBezTo>
                    <a:pt x="257" y="401"/>
                    <a:pt x="257" y="401"/>
                    <a:pt x="257" y="401"/>
                  </a:cubicBezTo>
                  <a:cubicBezTo>
                    <a:pt x="262" y="400"/>
                    <a:pt x="262" y="400"/>
                    <a:pt x="262" y="400"/>
                  </a:cubicBezTo>
                  <a:cubicBezTo>
                    <a:pt x="266" y="405"/>
                    <a:pt x="266" y="405"/>
                    <a:pt x="266" y="405"/>
                  </a:cubicBezTo>
                  <a:cubicBezTo>
                    <a:pt x="271" y="405"/>
                    <a:pt x="271" y="405"/>
                    <a:pt x="271" y="405"/>
                  </a:cubicBezTo>
                  <a:cubicBezTo>
                    <a:pt x="274" y="401"/>
                    <a:pt x="274" y="401"/>
                    <a:pt x="274" y="401"/>
                  </a:cubicBezTo>
                  <a:cubicBezTo>
                    <a:pt x="277" y="400"/>
                    <a:pt x="277" y="400"/>
                    <a:pt x="277" y="400"/>
                  </a:cubicBezTo>
                  <a:cubicBezTo>
                    <a:pt x="278" y="407"/>
                    <a:pt x="278" y="407"/>
                    <a:pt x="278" y="407"/>
                  </a:cubicBezTo>
                  <a:cubicBezTo>
                    <a:pt x="277" y="418"/>
                    <a:pt x="277" y="418"/>
                    <a:pt x="277" y="418"/>
                  </a:cubicBezTo>
                  <a:cubicBezTo>
                    <a:pt x="270" y="421"/>
                    <a:pt x="270" y="421"/>
                    <a:pt x="270" y="421"/>
                  </a:cubicBezTo>
                  <a:cubicBezTo>
                    <a:pt x="266" y="429"/>
                    <a:pt x="266" y="429"/>
                    <a:pt x="266" y="429"/>
                  </a:cubicBezTo>
                  <a:cubicBezTo>
                    <a:pt x="268" y="430"/>
                    <a:pt x="268" y="430"/>
                    <a:pt x="268" y="430"/>
                  </a:cubicBezTo>
                  <a:cubicBezTo>
                    <a:pt x="270" y="439"/>
                    <a:pt x="270" y="439"/>
                    <a:pt x="270" y="439"/>
                  </a:cubicBezTo>
                  <a:cubicBezTo>
                    <a:pt x="263" y="446"/>
                    <a:pt x="263" y="446"/>
                    <a:pt x="263" y="446"/>
                  </a:cubicBezTo>
                  <a:cubicBezTo>
                    <a:pt x="259" y="449"/>
                    <a:pt x="259" y="449"/>
                    <a:pt x="259" y="449"/>
                  </a:cubicBezTo>
                  <a:cubicBezTo>
                    <a:pt x="254" y="447"/>
                    <a:pt x="254" y="447"/>
                    <a:pt x="254" y="447"/>
                  </a:cubicBezTo>
                  <a:cubicBezTo>
                    <a:pt x="246" y="450"/>
                    <a:pt x="246" y="450"/>
                    <a:pt x="246" y="450"/>
                  </a:cubicBezTo>
                  <a:cubicBezTo>
                    <a:pt x="238" y="446"/>
                    <a:pt x="238" y="446"/>
                    <a:pt x="238" y="446"/>
                  </a:cubicBezTo>
                  <a:cubicBezTo>
                    <a:pt x="234" y="452"/>
                    <a:pt x="234" y="452"/>
                    <a:pt x="234" y="452"/>
                  </a:cubicBezTo>
                  <a:cubicBezTo>
                    <a:pt x="231" y="461"/>
                    <a:pt x="231" y="461"/>
                    <a:pt x="231" y="461"/>
                  </a:cubicBezTo>
                  <a:cubicBezTo>
                    <a:pt x="234" y="468"/>
                    <a:pt x="234" y="468"/>
                    <a:pt x="234" y="468"/>
                  </a:cubicBezTo>
                  <a:cubicBezTo>
                    <a:pt x="226" y="471"/>
                    <a:pt x="226" y="471"/>
                    <a:pt x="226" y="471"/>
                  </a:cubicBezTo>
                  <a:cubicBezTo>
                    <a:pt x="225" y="470"/>
                    <a:pt x="225" y="467"/>
                    <a:pt x="224" y="465"/>
                  </a:cubicBezTo>
                  <a:cubicBezTo>
                    <a:pt x="222" y="459"/>
                    <a:pt x="224" y="460"/>
                    <a:pt x="221" y="454"/>
                  </a:cubicBezTo>
                  <a:cubicBezTo>
                    <a:pt x="218" y="449"/>
                    <a:pt x="221" y="450"/>
                    <a:pt x="222" y="445"/>
                  </a:cubicBezTo>
                  <a:cubicBezTo>
                    <a:pt x="222" y="439"/>
                    <a:pt x="222" y="436"/>
                    <a:pt x="218" y="436"/>
                  </a:cubicBezTo>
                  <a:cubicBezTo>
                    <a:pt x="217" y="436"/>
                    <a:pt x="217" y="436"/>
                    <a:pt x="216" y="436"/>
                  </a:cubicBezTo>
                  <a:cubicBezTo>
                    <a:pt x="217" y="410"/>
                    <a:pt x="217" y="410"/>
                    <a:pt x="217" y="410"/>
                  </a:cubicBezTo>
                  <a:cubicBezTo>
                    <a:pt x="214" y="409"/>
                    <a:pt x="214" y="409"/>
                    <a:pt x="214" y="409"/>
                  </a:cubicBezTo>
                  <a:cubicBezTo>
                    <a:pt x="208" y="415"/>
                    <a:pt x="208" y="415"/>
                    <a:pt x="208" y="415"/>
                  </a:cubicBezTo>
                  <a:cubicBezTo>
                    <a:pt x="196" y="417"/>
                    <a:pt x="196" y="417"/>
                    <a:pt x="196" y="417"/>
                  </a:cubicBezTo>
                  <a:cubicBezTo>
                    <a:pt x="191" y="424"/>
                    <a:pt x="191" y="424"/>
                    <a:pt x="191" y="424"/>
                  </a:cubicBezTo>
                  <a:cubicBezTo>
                    <a:pt x="186" y="425"/>
                    <a:pt x="186" y="425"/>
                    <a:pt x="186" y="425"/>
                  </a:cubicBezTo>
                  <a:cubicBezTo>
                    <a:pt x="180" y="429"/>
                    <a:pt x="180" y="429"/>
                    <a:pt x="180" y="429"/>
                  </a:cubicBezTo>
                  <a:cubicBezTo>
                    <a:pt x="171" y="424"/>
                    <a:pt x="171" y="424"/>
                    <a:pt x="171" y="424"/>
                  </a:cubicBezTo>
                  <a:cubicBezTo>
                    <a:pt x="165" y="427"/>
                    <a:pt x="165" y="427"/>
                    <a:pt x="165" y="427"/>
                  </a:cubicBezTo>
                  <a:cubicBezTo>
                    <a:pt x="154" y="426"/>
                    <a:pt x="154" y="426"/>
                    <a:pt x="154" y="426"/>
                  </a:cubicBezTo>
                  <a:cubicBezTo>
                    <a:pt x="154" y="436"/>
                    <a:pt x="154" y="436"/>
                    <a:pt x="154" y="436"/>
                  </a:cubicBezTo>
                  <a:cubicBezTo>
                    <a:pt x="148" y="442"/>
                    <a:pt x="148" y="442"/>
                    <a:pt x="148" y="442"/>
                  </a:cubicBezTo>
                  <a:cubicBezTo>
                    <a:pt x="142" y="443"/>
                    <a:pt x="142" y="443"/>
                    <a:pt x="142" y="443"/>
                  </a:cubicBezTo>
                  <a:cubicBezTo>
                    <a:pt x="143" y="434"/>
                    <a:pt x="143" y="434"/>
                    <a:pt x="143" y="434"/>
                  </a:cubicBezTo>
                  <a:cubicBezTo>
                    <a:pt x="136" y="432"/>
                    <a:pt x="136" y="432"/>
                    <a:pt x="136" y="432"/>
                  </a:cubicBezTo>
                  <a:cubicBezTo>
                    <a:pt x="134" y="427"/>
                    <a:pt x="134" y="427"/>
                    <a:pt x="134" y="427"/>
                  </a:cubicBezTo>
                  <a:cubicBezTo>
                    <a:pt x="130" y="422"/>
                    <a:pt x="130" y="422"/>
                    <a:pt x="130" y="422"/>
                  </a:cubicBezTo>
                  <a:cubicBezTo>
                    <a:pt x="129" y="417"/>
                    <a:pt x="129" y="417"/>
                    <a:pt x="129" y="417"/>
                  </a:cubicBezTo>
                  <a:cubicBezTo>
                    <a:pt x="124" y="415"/>
                    <a:pt x="124" y="415"/>
                    <a:pt x="124" y="415"/>
                  </a:cubicBezTo>
                  <a:cubicBezTo>
                    <a:pt x="119" y="419"/>
                    <a:pt x="119" y="419"/>
                    <a:pt x="119" y="419"/>
                  </a:cubicBezTo>
                  <a:cubicBezTo>
                    <a:pt x="115" y="413"/>
                    <a:pt x="115" y="413"/>
                    <a:pt x="115" y="413"/>
                  </a:cubicBezTo>
                  <a:cubicBezTo>
                    <a:pt x="107" y="409"/>
                    <a:pt x="107" y="409"/>
                    <a:pt x="107" y="409"/>
                  </a:cubicBezTo>
                  <a:cubicBezTo>
                    <a:pt x="104" y="397"/>
                    <a:pt x="104" y="397"/>
                    <a:pt x="104" y="397"/>
                  </a:cubicBezTo>
                  <a:cubicBezTo>
                    <a:pt x="106" y="389"/>
                    <a:pt x="106" y="389"/>
                    <a:pt x="106" y="389"/>
                  </a:cubicBezTo>
                  <a:cubicBezTo>
                    <a:pt x="104" y="383"/>
                    <a:pt x="104" y="383"/>
                    <a:pt x="104" y="383"/>
                  </a:cubicBezTo>
                  <a:cubicBezTo>
                    <a:pt x="109" y="378"/>
                    <a:pt x="109" y="378"/>
                    <a:pt x="109" y="378"/>
                  </a:cubicBezTo>
                  <a:cubicBezTo>
                    <a:pt x="109" y="372"/>
                    <a:pt x="109" y="372"/>
                    <a:pt x="109" y="372"/>
                  </a:cubicBezTo>
                  <a:cubicBezTo>
                    <a:pt x="116" y="367"/>
                    <a:pt x="116" y="367"/>
                    <a:pt x="116" y="367"/>
                  </a:cubicBezTo>
                  <a:cubicBezTo>
                    <a:pt x="115" y="356"/>
                    <a:pt x="115" y="356"/>
                    <a:pt x="115" y="356"/>
                  </a:cubicBezTo>
                  <a:cubicBezTo>
                    <a:pt x="122" y="352"/>
                    <a:pt x="122" y="352"/>
                    <a:pt x="122" y="352"/>
                  </a:cubicBezTo>
                  <a:cubicBezTo>
                    <a:pt x="122" y="347"/>
                    <a:pt x="122" y="347"/>
                    <a:pt x="122" y="347"/>
                  </a:cubicBezTo>
                  <a:cubicBezTo>
                    <a:pt x="114" y="339"/>
                    <a:pt x="114" y="339"/>
                    <a:pt x="114" y="339"/>
                  </a:cubicBezTo>
                  <a:cubicBezTo>
                    <a:pt x="117" y="335"/>
                    <a:pt x="117" y="335"/>
                    <a:pt x="117" y="335"/>
                  </a:cubicBezTo>
                  <a:cubicBezTo>
                    <a:pt x="124" y="336"/>
                    <a:pt x="124" y="336"/>
                    <a:pt x="124" y="336"/>
                  </a:cubicBezTo>
                  <a:cubicBezTo>
                    <a:pt x="134" y="332"/>
                    <a:pt x="134" y="332"/>
                    <a:pt x="134" y="332"/>
                  </a:cubicBezTo>
                  <a:cubicBezTo>
                    <a:pt x="135" y="323"/>
                    <a:pt x="135" y="323"/>
                    <a:pt x="135" y="323"/>
                  </a:cubicBezTo>
                  <a:cubicBezTo>
                    <a:pt x="130" y="314"/>
                    <a:pt x="130" y="314"/>
                    <a:pt x="130" y="314"/>
                  </a:cubicBezTo>
                  <a:cubicBezTo>
                    <a:pt x="124" y="305"/>
                    <a:pt x="124" y="305"/>
                    <a:pt x="124" y="305"/>
                  </a:cubicBezTo>
                  <a:cubicBezTo>
                    <a:pt x="116" y="305"/>
                    <a:pt x="116" y="305"/>
                    <a:pt x="116" y="305"/>
                  </a:cubicBezTo>
                  <a:cubicBezTo>
                    <a:pt x="111" y="313"/>
                    <a:pt x="111" y="313"/>
                    <a:pt x="111" y="313"/>
                  </a:cubicBezTo>
                  <a:cubicBezTo>
                    <a:pt x="106" y="314"/>
                    <a:pt x="106" y="314"/>
                    <a:pt x="106" y="314"/>
                  </a:cubicBezTo>
                  <a:cubicBezTo>
                    <a:pt x="103" y="320"/>
                    <a:pt x="103" y="320"/>
                    <a:pt x="103" y="320"/>
                  </a:cubicBezTo>
                  <a:cubicBezTo>
                    <a:pt x="102" y="329"/>
                    <a:pt x="102" y="329"/>
                    <a:pt x="102" y="329"/>
                  </a:cubicBezTo>
                  <a:cubicBezTo>
                    <a:pt x="96" y="330"/>
                    <a:pt x="96" y="330"/>
                    <a:pt x="96" y="330"/>
                  </a:cubicBezTo>
                  <a:cubicBezTo>
                    <a:pt x="88" y="341"/>
                    <a:pt x="88" y="341"/>
                    <a:pt x="88" y="341"/>
                  </a:cubicBezTo>
                  <a:cubicBezTo>
                    <a:pt x="81" y="346"/>
                    <a:pt x="81" y="346"/>
                    <a:pt x="81" y="346"/>
                  </a:cubicBezTo>
                  <a:cubicBezTo>
                    <a:pt x="72" y="331"/>
                    <a:pt x="72" y="331"/>
                    <a:pt x="72" y="331"/>
                  </a:cubicBezTo>
                  <a:cubicBezTo>
                    <a:pt x="62" y="336"/>
                    <a:pt x="62" y="336"/>
                    <a:pt x="62" y="336"/>
                  </a:cubicBezTo>
                  <a:cubicBezTo>
                    <a:pt x="54" y="334"/>
                    <a:pt x="54" y="334"/>
                    <a:pt x="54" y="334"/>
                  </a:cubicBezTo>
                  <a:cubicBezTo>
                    <a:pt x="49" y="328"/>
                    <a:pt x="49" y="328"/>
                    <a:pt x="49" y="328"/>
                  </a:cubicBezTo>
                  <a:cubicBezTo>
                    <a:pt x="56" y="318"/>
                    <a:pt x="56" y="318"/>
                    <a:pt x="56" y="318"/>
                  </a:cubicBezTo>
                  <a:cubicBezTo>
                    <a:pt x="52" y="311"/>
                    <a:pt x="52" y="311"/>
                    <a:pt x="52" y="311"/>
                  </a:cubicBezTo>
                  <a:cubicBezTo>
                    <a:pt x="57" y="306"/>
                    <a:pt x="57" y="306"/>
                    <a:pt x="57" y="306"/>
                  </a:cubicBezTo>
                  <a:cubicBezTo>
                    <a:pt x="56" y="296"/>
                    <a:pt x="56" y="296"/>
                    <a:pt x="56" y="296"/>
                  </a:cubicBezTo>
                  <a:cubicBezTo>
                    <a:pt x="59" y="292"/>
                    <a:pt x="59" y="292"/>
                    <a:pt x="59" y="292"/>
                  </a:cubicBezTo>
                  <a:cubicBezTo>
                    <a:pt x="62" y="278"/>
                    <a:pt x="62" y="278"/>
                    <a:pt x="62" y="278"/>
                  </a:cubicBezTo>
                  <a:cubicBezTo>
                    <a:pt x="59" y="276"/>
                    <a:pt x="59" y="276"/>
                    <a:pt x="59" y="276"/>
                  </a:cubicBezTo>
                  <a:cubicBezTo>
                    <a:pt x="52" y="277"/>
                    <a:pt x="52" y="277"/>
                    <a:pt x="52" y="277"/>
                  </a:cubicBezTo>
                  <a:cubicBezTo>
                    <a:pt x="45" y="282"/>
                    <a:pt x="45" y="282"/>
                    <a:pt x="45" y="282"/>
                  </a:cubicBezTo>
                  <a:cubicBezTo>
                    <a:pt x="39" y="284"/>
                    <a:pt x="39" y="284"/>
                    <a:pt x="39" y="284"/>
                  </a:cubicBezTo>
                  <a:cubicBezTo>
                    <a:pt x="33" y="288"/>
                    <a:pt x="33" y="288"/>
                    <a:pt x="33" y="288"/>
                  </a:cubicBezTo>
                  <a:cubicBezTo>
                    <a:pt x="29" y="289"/>
                    <a:pt x="29" y="289"/>
                    <a:pt x="29" y="289"/>
                  </a:cubicBezTo>
                  <a:cubicBezTo>
                    <a:pt x="25" y="282"/>
                    <a:pt x="25" y="282"/>
                    <a:pt x="25" y="282"/>
                  </a:cubicBezTo>
                  <a:cubicBezTo>
                    <a:pt x="26" y="273"/>
                    <a:pt x="26" y="273"/>
                    <a:pt x="26" y="273"/>
                  </a:cubicBezTo>
                  <a:cubicBezTo>
                    <a:pt x="21" y="269"/>
                    <a:pt x="21" y="269"/>
                    <a:pt x="21" y="269"/>
                  </a:cubicBezTo>
                  <a:cubicBezTo>
                    <a:pt x="27" y="263"/>
                    <a:pt x="27" y="263"/>
                    <a:pt x="27" y="263"/>
                  </a:cubicBezTo>
                  <a:cubicBezTo>
                    <a:pt x="27" y="254"/>
                    <a:pt x="27" y="254"/>
                    <a:pt x="27" y="254"/>
                  </a:cubicBezTo>
                  <a:cubicBezTo>
                    <a:pt x="18" y="251"/>
                    <a:pt x="18" y="251"/>
                    <a:pt x="18" y="251"/>
                  </a:cubicBezTo>
                  <a:cubicBezTo>
                    <a:pt x="8" y="253"/>
                    <a:pt x="8" y="253"/>
                    <a:pt x="8" y="253"/>
                  </a:cubicBezTo>
                  <a:cubicBezTo>
                    <a:pt x="7" y="248"/>
                    <a:pt x="7" y="248"/>
                    <a:pt x="7" y="248"/>
                  </a:cubicBezTo>
                  <a:cubicBezTo>
                    <a:pt x="13" y="243"/>
                    <a:pt x="13" y="243"/>
                    <a:pt x="13" y="243"/>
                  </a:cubicBezTo>
                  <a:cubicBezTo>
                    <a:pt x="10" y="238"/>
                    <a:pt x="10" y="238"/>
                    <a:pt x="10" y="238"/>
                  </a:cubicBezTo>
                  <a:cubicBezTo>
                    <a:pt x="13" y="229"/>
                    <a:pt x="13" y="229"/>
                    <a:pt x="13" y="229"/>
                  </a:cubicBezTo>
                  <a:cubicBezTo>
                    <a:pt x="7" y="228"/>
                    <a:pt x="7" y="228"/>
                    <a:pt x="7" y="228"/>
                  </a:cubicBezTo>
                  <a:cubicBezTo>
                    <a:pt x="0" y="221"/>
                    <a:pt x="0" y="221"/>
                    <a:pt x="0" y="221"/>
                  </a:cubicBezTo>
                  <a:cubicBezTo>
                    <a:pt x="6" y="221"/>
                    <a:pt x="6" y="221"/>
                    <a:pt x="6" y="221"/>
                  </a:cubicBezTo>
                  <a:cubicBezTo>
                    <a:pt x="6" y="213"/>
                    <a:pt x="6" y="213"/>
                    <a:pt x="6" y="213"/>
                  </a:cubicBezTo>
                  <a:cubicBezTo>
                    <a:pt x="1" y="206"/>
                    <a:pt x="1" y="206"/>
                    <a:pt x="1" y="206"/>
                  </a:cubicBezTo>
                  <a:cubicBezTo>
                    <a:pt x="5" y="201"/>
                    <a:pt x="5" y="201"/>
                    <a:pt x="5" y="201"/>
                  </a:cubicBezTo>
                  <a:cubicBezTo>
                    <a:pt x="0" y="196"/>
                    <a:pt x="0" y="196"/>
                    <a:pt x="0" y="196"/>
                  </a:cubicBezTo>
                  <a:cubicBezTo>
                    <a:pt x="4" y="191"/>
                    <a:pt x="4" y="191"/>
                    <a:pt x="4" y="191"/>
                  </a:cubicBezTo>
                  <a:cubicBezTo>
                    <a:pt x="1" y="189"/>
                    <a:pt x="1" y="189"/>
                    <a:pt x="1" y="189"/>
                  </a:cubicBezTo>
                  <a:cubicBezTo>
                    <a:pt x="2" y="180"/>
                    <a:pt x="2" y="180"/>
                    <a:pt x="2" y="180"/>
                  </a:cubicBezTo>
                  <a:cubicBezTo>
                    <a:pt x="10" y="174"/>
                    <a:pt x="10" y="174"/>
                    <a:pt x="10" y="174"/>
                  </a:cubicBezTo>
                  <a:cubicBezTo>
                    <a:pt x="17" y="174"/>
                    <a:pt x="17" y="174"/>
                    <a:pt x="17" y="174"/>
                  </a:cubicBezTo>
                  <a:cubicBezTo>
                    <a:pt x="26" y="170"/>
                    <a:pt x="26" y="170"/>
                    <a:pt x="26" y="170"/>
                  </a:cubicBezTo>
                  <a:cubicBezTo>
                    <a:pt x="29" y="163"/>
                    <a:pt x="29" y="163"/>
                    <a:pt x="29" y="163"/>
                  </a:cubicBezTo>
                  <a:cubicBezTo>
                    <a:pt x="26" y="158"/>
                    <a:pt x="26" y="158"/>
                    <a:pt x="26" y="158"/>
                  </a:cubicBezTo>
                  <a:cubicBezTo>
                    <a:pt x="27" y="152"/>
                    <a:pt x="27" y="152"/>
                    <a:pt x="27" y="152"/>
                  </a:cubicBezTo>
                  <a:cubicBezTo>
                    <a:pt x="34" y="152"/>
                    <a:pt x="34" y="152"/>
                    <a:pt x="34" y="152"/>
                  </a:cubicBezTo>
                  <a:cubicBezTo>
                    <a:pt x="44" y="143"/>
                    <a:pt x="44" y="143"/>
                    <a:pt x="44" y="143"/>
                  </a:cubicBezTo>
                  <a:cubicBezTo>
                    <a:pt x="43" y="129"/>
                    <a:pt x="43" y="129"/>
                    <a:pt x="43" y="129"/>
                  </a:cubicBezTo>
                  <a:cubicBezTo>
                    <a:pt x="51" y="127"/>
                    <a:pt x="51" y="127"/>
                    <a:pt x="51" y="127"/>
                  </a:cubicBezTo>
                  <a:cubicBezTo>
                    <a:pt x="51" y="123"/>
                    <a:pt x="51" y="123"/>
                    <a:pt x="51" y="123"/>
                  </a:cubicBezTo>
                  <a:cubicBezTo>
                    <a:pt x="44" y="114"/>
                    <a:pt x="44" y="114"/>
                    <a:pt x="44" y="114"/>
                  </a:cubicBezTo>
                  <a:cubicBezTo>
                    <a:pt x="38" y="105"/>
                    <a:pt x="38" y="105"/>
                    <a:pt x="38" y="105"/>
                  </a:cubicBezTo>
                  <a:cubicBezTo>
                    <a:pt x="28" y="102"/>
                    <a:pt x="28" y="102"/>
                    <a:pt x="28" y="102"/>
                  </a:cubicBezTo>
                  <a:cubicBezTo>
                    <a:pt x="28" y="88"/>
                    <a:pt x="28" y="88"/>
                    <a:pt x="28" y="88"/>
                  </a:cubicBezTo>
                  <a:cubicBezTo>
                    <a:pt x="25" y="82"/>
                    <a:pt x="25" y="82"/>
                    <a:pt x="25" y="82"/>
                  </a:cubicBezTo>
                  <a:cubicBezTo>
                    <a:pt x="32" y="75"/>
                    <a:pt x="32" y="75"/>
                    <a:pt x="32" y="75"/>
                  </a:cubicBezTo>
                  <a:cubicBezTo>
                    <a:pt x="30" y="57"/>
                    <a:pt x="30" y="57"/>
                    <a:pt x="30" y="57"/>
                  </a:cubicBezTo>
                  <a:cubicBezTo>
                    <a:pt x="27" y="49"/>
                    <a:pt x="27" y="49"/>
                    <a:pt x="27" y="49"/>
                  </a:cubicBezTo>
                  <a:cubicBezTo>
                    <a:pt x="22" y="44"/>
                    <a:pt x="22" y="44"/>
                    <a:pt x="22" y="44"/>
                  </a:cubicBezTo>
                  <a:cubicBezTo>
                    <a:pt x="24" y="36"/>
                    <a:pt x="24" y="36"/>
                    <a:pt x="24" y="36"/>
                  </a:cubicBezTo>
                  <a:cubicBezTo>
                    <a:pt x="32" y="36"/>
                    <a:pt x="32" y="36"/>
                    <a:pt x="32" y="36"/>
                  </a:cubicBezTo>
                  <a:cubicBezTo>
                    <a:pt x="43" y="41"/>
                    <a:pt x="43" y="41"/>
                    <a:pt x="43" y="41"/>
                  </a:cubicBezTo>
                  <a:cubicBezTo>
                    <a:pt x="49" y="39"/>
                    <a:pt x="49" y="39"/>
                    <a:pt x="49" y="39"/>
                  </a:cubicBezTo>
                  <a:cubicBezTo>
                    <a:pt x="57" y="32"/>
                    <a:pt x="57" y="32"/>
                    <a:pt x="57" y="32"/>
                  </a:cubicBezTo>
                  <a:cubicBezTo>
                    <a:pt x="64" y="24"/>
                    <a:pt x="64" y="24"/>
                    <a:pt x="64" y="24"/>
                  </a:cubicBezTo>
                  <a:cubicBezTo>
                    <a:pt x="69" y="23"/>
                    <a:pt x="69" y="23"/>
                    <a:pt x="69" y="23"/>
                  </a:cubicBezTo>
                  <a:cubicBezTo>
                    <a:pt x="77" y="27"/>
                    <a:pt x="77" y="27"/>
                    <a:pt x="77" y="27"/>
                  </a:cubicBezTo>
                  <a:cubicBezTo>
                    <a:pt x="74" y="9"/>
                    <a:pt x="74" y="9"/>
                    <a:pt x="74" y="9"/>
                  </a:cubicBezTo>
                  <a:cubicBezTo>
                    <a:pt x="80" y="9"/>
                    <a:pt x="80" y="9"/>
                    <a:pt x="80" y="9"/>
                  </a:cubicBezTo>
                  <a:cubicBezTo>
                    <a:pt x="88" y="0"/>
                    <a:pt x="88" y="0"/>
                    <a:pt x="88" y="0"/>
                  </a:cubicBezTo>
                  <a:cubicBezTo>
                    <a:pt x="103" y="1"/>
                    <a:pt x="103" y="1"/>
                    <a:pt x="103" y="1"/>
                  </a:cubicBezTo>
                  <a:cubicBezTo>
                    <a:pt x="119" y="11"/>
                    <a:pt x="119" y="11"/>
                    <a:pt x="119" y="11"/>
                  </a:cubicBezTo>
                  <a:cubicBezTo>
                    <a:pt x="119" y="16"/>
                    <a:pt x="119" y="16"/>
                    <a:pt x="119" y="16"/>
                  </a:cubicBezTo>
                  <a:cubicBezTo>
                    <a:pt x="124" y="22"/>
                    <a:pt x="124" y="22"/>
                    <a:pt x="124" y="22"/>
                  </a:cubicBezTo>
                  <a:cubicBezTo>
                    <a:pt x="119" y="24"/>
                    <a:pt x="119" y="24"/>
                    <a:pt x="119" y="24"/>
                  </a:cubicBezTo>
                  <a:cubicBezTo>
                    <a:pt x="116" y="30"/>
                    <a:pt x="116" y="30"/>
                    <a:pt x="116" y="30"/>
                  </a:cubicBezTo>
                  <a:cubicBezTo>
                    <a:pt x="118" y="37"/>
                    <a:pt x="118" y="37"/>
                    <a:pt x="118" y="37"/>
                  </a:cubicBezTo>
                  <a:cubicBezTo>
                    <a:pt x="125" y="39"/>
                    <a:pt x="125" y="39"/>
                    <a:pt x="125" y="39"/>
                  </a:cubicBezTo>
                  <a:cubicBezTo>
                    <a:pt x="133" y="31"/>
                    <a:pt x="133" y="31"/>
                    <a:pt x="133" y="31"/>
                  </a:cubicBezTo>
                  <a:cubicBezTo>
                    <a:pt x="142" y="35"/>
                    <a:pt x="142" y="35"/>
                    <a:pt x="142" y="35"/>
                  </a:cubicBezTo>
                  <a:cubicBezTo>
                    <a:pt x="147" y="31"/>
                    <a:pt x="147" y="31"/>
                    <a:pt x="147" y="31"/>
                  </a:cubicBezTo>
                  <a:cubicBezTo>
                    <a:pt x="152" y="42"/>
                    <a:pt x="152" y="42"/>
                    <a:pt x="152" y="42"/>
                  </a:cubicBezTo>
                  <a:close/>
                  <a:moveTo>
                    <a:pt x="130" y="232"/>
                  </a:moveTo>
                  <a:cubicBezTo>
                    <a:pt x="129" y="236"/>
                    <a:pt x="128" y="238"/>
                    <a:pt x="130" y="240"/>
                  </a:cubicBezTo>
                  <a:cubicBezTo>
                    <a:pt x="133" y="243"/>
                    <a:pt x="135" y="239"/>
                    <a:pt x="137" y="241"/>
                  </a:cubicBezTo>
                  <a:cubicBezTo>
                    <a:pt x="139" y="244"/>
                    <a:pt x="141" y="239"/>
                    <a:pt x="139" y="235"/>
                  </a:cubicBezTo>
                  <a:cubicBezTo>
                    <a:pt x="136" y="229"/>
                    <a:pt x="136" y="227"/>
                    <a:pt x="130" y="23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4" name="Freeform 60">
              <a:extLst>
                <a:ext uri="{FF2B5EF4-FFF2-40B4-BE49-F238E27FC236}">
                  <a16:creationId xmlns:a16="http://schemas.microsoft.com/office/drawing/2014/main" id="{9536A3DD-7B71-A94B-8B6C-73FC6A338B11}"/>
                </a:ext>
              </a:extLst>
            </p:cNvPr>
            <p:cNvSpPr>
              <a:spLocks/>
            </p:cNvSpPr>
            <p:nvPr/>
          </p:nvSpPr>
          <p:spPr bwMode="auto">
            <a:xfrm>
              <a:off x="898" y="3826"/>
              <a:ext cx="160" cy="213"/>
            </a:xfrm>
            <a:custGeom>
              <a:avLst/>
              <a:gdLst>
                <a:gd name="T0" fmla="*/ 4 w 77"/>
                <a:gd name="T1" fmla="*/ 70 h 102"/>
                <a:gd name="T2" fmla="*/ 6 w 77"/>
                <a:gd name="T3" fmla="*/ 70 h 102"/>
                <a:gd name="T4" fmla="*/ 12 w 77"/>
                <a:gd name="T5" fmla="*/ 71 h 102"/>
                <a:gd name="T6" fmla="*/ 16 w 77"/>
                <a:gd name="T7" fmla="*/ 73 h 102"/>
                <a:gd name="T8" fmla="*/ 22 w 77"/>
                <a:gd name="T9" fmla="*/ 82 h 102"/>
                <a:gd name="T10" fmla="*/ 27 w 77"/>
                <a:gd name="T11" fmla="*/ 81 h 102"/>
                <a:gd name="T12" fmla="*/ 33 w 77"/>
                <a:gd name="T13" fmla="*/ 85 h 102"/>
                <a:gd name="T14" fmla="*/ 33 w 77"/>
                <a:gd name="T15" fmla="*/ 89 h 102"/>
                <a:gd name="T16" fmla="*/ 33 w 77"/>
                <a:gd name="T17" fmla="*/ 90 h 102"/>
                <a:gd name="T18" fmla="*/ 32 w 77"/>
                <a:gd name="T19" fmla="*/ 90 h 102"/>
                <a:gd name="T20" fmla="*/ 36 w 77"/>
                <a:gd name="T21" fmla="*/ 92 h 102"/>
                <a:gd name="T22" fmla="*/ 39 w 77"/>
                <a:gd name="T23" fmla="*/ 95 h 102"/>
                <a:gd name="T24" fmla="*/ 39 w 77"/>
                <a:gd name="T25" fmla="*/ 101 h 102"/>
                <a:gd name="T26" fmla="*/ 41 w 77"/>
                <a:gd name="T27" fmla="*/ 101 h 102"/>
                <a:gd name="T28" fmla="*/ 45 w 77"/>
                <a:gd name="T29" fmla="*/ 96 h 102"/>
                <a:gd name="T30" fmla="*/ 51 w 77"/>
                <a:gd name="T31" fmla="*/ 102 h 102"/>
                <a:gd name="T32" fmla="*/ 56 w 77"/>
                <a:gd name="T33" fmla="*/ 102 h 102"/>
                <a:gd name="T34" fmla="*/ 56 w 77"/>
                <a:gd name="T35" fmla="*/ 102 h 102"/>
                <a:gd name="T36" fmla="*/ 57 w 77"/>
                <a:gd name="T37" fmla="*/ 98 h 102"/>
                <a:gd name="T38" fmla="*/ 56 w 77"/>
                <a:gd name="T39" fmla="*/ 92 h 102"/>
                <a:gd name="T40" fmla="*/ 61 w 77"/>
                <a:gd name="T41" fmla="*/ 91 h 102"/>
                <a:gd name="T42" fmla="*/ 63 w 77"/>
                <a:gd name="T43" fmla="*/ 84 h 102"/>
                <a:gd name="T44" fmla="*/ 71 w 77"/>
                <a:gd name="T45" fmla="*/ 85 h 102"/>
                <a:gd name="T46" fmla="*/ 77 w 77"/>
                <a:gd name="T47" fmla="*/ 81 h 102"/>
                <a:gd name="T48" fmla="*/ 77 w 77"/>
                <a:gd name="T49" fmla="*/ 80 h 102"/>
                <a:gd name="T50" fmla="*/ 76 w 77"/>
                <a:gd name="T51" fmla="*/ 71 h 102"/>
                <a:gd name="T52" fmla="*/ 74 w 77"/>
                <a:gd name="T53" fmla="*/ 64 h 102"/>
                <a:gd name="T54" fmla="*/ 69 w 77"/>
                <a:gd name="T55" fmla="*/ 55 h 102"/>
                <a:gd name="T56" fmla="*/ 61 w 77"/>
                <a:gd name="T57" fmla="*/ 44 h 102"/>
                <a:gd name="T58" fmla="*/ 62 w 77"/>
                <a:gd name="T59" fmla="*/ 34 h 102"/>
                <a:gd name="T60" fmla="*/ 56 w 77"/>
                <a:gd name="T61" fmla="*/ 27 h 102"/>
                <a:gd name="T62" fmla="*/ 51 w 77"/>
                <a:gd name="T63" fmla="*/ 17 h 102"/>
                <a:gd name="T64" fmla="*/ 42 w 77"/>
                <a:gd name="T65" fmla="*/ 16 h 102"/>
                <a:gd name="T66" fmla="*/ 36 w 77"/>
                <a:gd name="T67" fmla="*/ 10 h 102"/>
                <a:gd name="T68" fmla="*/ 30 w 77"/>
                <a:gd name="T69" fmla="*/ 7 h 102"/>
                <a:gd name="T70" fmla="*/ 23 w 77"/>
                <a:gd name="T71" fmla="*/ 1 h 102"/>
                <a:gd name="T72" fmla="*/ 15 w 77"/>
                <a:gd name="T73" fmla="*/ 5 h 102"/>
                <a:gd name="T74" fmla="*/ 6 w 77"/>
                <a:gd name="T75" fmla="*/ 3 h 102"/>
                <a:gd name="T76" fmla="*/ 5 w 77"/>
                <a:gd name="T77" fmla="*/ 10 h 102"/>
                <a:gd name="T78" fmla="*/ 7 w 77"/>
                <a:gd name="T79" fmla="*/ 16 h 102"/>
                <a:gd name="T80" fmla="*/ 7 w 77"/>
                <a:gd name="T81" fmla="*/ 21 h 102"/>
                <a:gd name="T82" fmla="*/ 9 w 77"/>
                <a:gd name="T83" fmla="*/ 27 h 102"/>
                <a:gd name="T84" fmla="*/ 0 w 77"/>
                <a:gd name="T85" fmla="*/ 32 h 102"/>
                <a:gd name="T86" fmla="*/ 0 w 77"/>
                <a:gd name="T87" fmla="*/ 40 h 102"/>
                <a:gd name="T88" fmla="*/ 2 w 77"/>
                <a:gd name="T89" fmla="*/ 41 h 102"/>
                <a:gd name="T90" fmla="*/ 3 w 77"/>
                <a:gd name="T91" fmla="*/ 44 h 102"/>
                <a:gd name="T92" fmla="*/ 5 w 77"/>
                <a:gd name="T93" fmla="*/ 49 h 102"/>
                <a:gd name="T94" fmla="*/ 9 w 77"/>
                <a:gd name="T95" fmla="*/ 55 h 102"/>
                <a:gd name="T96" fmla="*/ 3 w 77"/>
                <a:gd name="T97" fmla="*/ 57 h 102"/>
                <a:gd name="T98" fmla="*/ 3 w 77"/>
                <a:gd name="T99" fmla="*/ 60 h 102"/>
                <a:gd name="T100" fmla="*/ 6 w 77"/>
                <a:gd name="T101" fmla="*/ 64 h 102"/>
                <a:gd name="T102" fmla="*/ 5 w 77"/>
                <a:gd name="T103" fmla="*/ 68 h 102"/>
                <a:gd name="T104" fmla="*/ 4 w 77"/>
                <a:gd name="T105" fmla="*/ 7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7" h="102">
                  <a:moveTo>
                    <a:pt x="4" y="70"/>
                  </a:moveTo>
                  <a:cubicBezTo>
                    <a:pt x="6" y="70"/>
                    <a:pt x="6" y="70"/>
                    <a:pt x="6" y="70"/>
                  </a:cubicBezTo>
                  <a:cubicBezTo>
                    <a:pt x="12" y="71"/>
                    <a:pt x="12" y="71"/>
                    <a:pt x="12" y="71"/>
                  </a:cubicBezTo>
                  <a:cubicBezTo>
                    <a:pt x="16" y="73"/>
                    <a:pt x="16" y="73"/>
                    <a:pt x="16" y="73"/>
                  </a:cubicBezTo>
                  <a:cubicBezTo>
                    <a:pt x="22" y="82"/>
                    <a:pt x="22" y="82"/>
                    <a:pt x="22" y="82"/>
                  </a:cubicBezTo>
                  <a:cubicBezTo>
                    <a:pt x="27" y="81"/>
                    <a:pt x="27" y="81"/>
                    <a:pt x="27" y="81"/>
                  </a:cubicBezTo>
                  <a:cubicBezTo>
                    <a:pt x="33" y="85"/>
                    <a:pt x="33" y="85"/>
                    <a:pt x="33" y="85"/>
                  </a:cubicBezTo>
                  <a:cubicBezTo>
                    <a:pt x="33" y="89"/>
                    <a:pt x="33" y="89"/>
                    <a:pt x="33" y="89"/>
                  </a:cubicBezTo>
                  <a:cubicBezTo>
                    <a:pt x="33" y="90"/>
                    <a:pt x="33" y="90"/>
                    <a:pt x="33" y="90"/>
                  </a:cubicBezTo>
                  <a:cubicBezTo>
                    <a:pt x="32" y="90"/>
                    <a:pt x="32" y="90"/>
                    <a:pt x="32" y="90"/>
                  </a:cubicBezTo>
                  <a:cubicBezTo>
                    <a:pt x="36" y="92"/>
                    <a:pt x="36" y="92"/>
                    <a:pt x="36" y="92"/>
                  </a:cubicBezTo>
                  <a:cubicBezTo>
                    <a:pt x="39" y="95"/>
                    <a:pt x="39" y="95"/>
                    <a:pt x="39" y="95"/>
                  </a:cubicBezTo>
                  <a:cubicBezTo>
                    <a:pt x="39" y="101"/>
                    <a:pt x="39" y="101"/>
                    <a:pt x="39" y="101"/>
                  </a:cubicBezTo>
                  <a:cubicBezTo>
                    <a:pt x="40" y="101"/>
                    <a:pt x="40" y="101"/>
                    <a:pt x="41" y="101"/>
                  </a:cubicBezTo>
                  <a:cubicBezTo>
                    <a:pt x="42" y="100"/>
                    <a:pt x="45" y="96"/>
                    <a:pt x="45" y="96"/>
                  </a:cubicBezTo>
                  <a:cubicBezTo>
                    <a:pt x="45" y="96"/>
                    <a:pt x="50" y="102"/>
                    <a:pt x="51" y="102"/>
                  </a:cubicBezTo>
                  <a:cubicBezTo>
                    <a:pt x="51" y="102"/>
                    <a:pt x="53" y="102"/>
                    <a:pt x="56" y="102"/>
                  </a:cubicBezTo>
                  <a:cubicBezTo>
                    <a:pt x="56" y="102"/>
                    <a:pt x="56" y="102"/>
                    <a:pt x="56" y="102"/>
                  </a:cubicBezTo>
                  <a:cubicBezTo>
                    <a:pt x="56" y="102"/>
                    <a:pt x="59" y="100"/>
                    <a:pt x="57" y="98"/>
                  </a:cubicBezTo>
                  <a:cubicBezTo>
                    <a:pt x="56" y="95"/>
                    <a:pt x="55" y="92"/>
                    <a:pt x="56" y="92"/>
                  </a:cubicBezTo>
                  <a:cubicBezTo>
                    <a:pt x="57" y="92"/>
                    <a:pt x="61" y="92"/>
                    <a:pt x="61" y="91"/>
                  </a:cubicBezTo>
                  <a:cubicBezTo>
                    <a:pt x="61" y="89"/>
                    <a:pt x="62" y="84"/>
                    <a:pt x="63" y="84"/>
                  </a:cubicBezTo>
                  <a:cubicBezTo>
                    <a:pt x="65" y="84"/>
                    <a:pt x="68" y="87"/>
                    <a:pt x="71" y="85"/>
                  </a:cubicBezTo>
                  <a:cubicBezTo>
                    <a:pt x="72" y="84"/>
                    <a:pt x="74" y="82"/>
                    <a:pt x="77" y="81"/>
                  </a:cubicBezTo>
                  <a:cubicBezTo>
                    <a:pt x="77" y="80"/>
                    <a:pt x="77" y="80"/>
                    <a:pt x="77" y="80"/>
                  </a:cubicBezTo>
                  <a:cubicBezTo>
                    <a:pt x="77" y="80"/>
                    <a:pt x="77" y="73"/>
                    <a:pt x="76" y="71"/>
                  </a:cubicBezTo>
                  <a:cubicBezTo>
                    <a:pt x="76" y="70"/>
                    <a:pt x="74" y="67"/>
                    <a:pt x="74" y="64"/>
                  </a:cubicBezTo>
                  <a:cubicBezTo>
                    <a:pt x="74" y="61"/>
                    <a:pt x="70" y="60"/>
                    <a:pt x="69" y="55"/>
                  </a:cubicBezTo>
                  <a:cubicBezTo>
                    <a:pt x="68" y="50"/>
                    <a:pt x="61" y="48"/>
                    <a:pt x="61" y="44"/>
                  </a:cubicBezTo>
                  <a:cubicBezTo>
                    <a:pt x="62" y="41"/>
                    <a:pt x="65" y="37"/>
                    <a:pt x="62" y="34"/>
                  </a:cubicBezTo>
                  <a:cubicBezTo>
                    <a:pt x="59" y="30"/>
                    <a:pt x="58" y="33"/>
                    <a:pt x="56" y="27"/>
                  </a:cubicBezTo>
                  <a:cubicBezTo>
                    <a:pt x="54" y="21"/>
                    <a:pt x="54" y="19"/>
                    <a:pt x="51" y="17"/>
                  </a:cubicBezTo>
                  <a:cubicBezTo>
                    <a:pt x="49" y="16"/>
                    <a:pt x="45" y="18"/>
                    <a:pt x="42" y="16"/>
                  </a:cubicBezTo>
                  <a:cubicBezTo>
                    <a:pt x="40" y="13"/>
                    <a:pt x="39" y="10"/>
                    <a:pt x="36" y="10"/>
                  </a:cubicBezTo>
                  <a:cubicBezTo>
                    <a:pt x="33" y="11"/>
                    <a:pt x="32" y="12"/>
                    <a:pt x="30" y="7"/>
                  </a:cubicBezTo>
                  <a:cubicBezTo>
                    <a:pt x="27" y="3"/>
                    <a:pt x="27" y="1"/>
                    <a:pt x="23" y="1"/>
                  </a:cubicBezTo>
                  <a:cubicBezTo>
                    <a:pt x="20" y="2"/>
                    <a:pt x="18" y="6"/>
                    <a:pt x="15" y="5"/>
                  </a:cubicBezTo>
                  <a:cubicBezTo>
                    <a:pt x="12" y="4"/>
                    <a:pt x="9" y="0"/>
                    <a:pt x="6" y="3"/>
                  </a:cubicBezTo>
                  <a:cubicBezTo>
                    <a:pt x="3" y="6"/>
                    <a:pt x="7" y="9"/>
                    <a:pt x="5" y="10"/>
                  </a:cubicBezTo>
                  <a:cubicBezTo>
                    <a:pt x="3" y="12"/>
                    <a:pt x="6" y="15"/>
                    <a:pt x="7" y="16"/>
                  </a:cubicBezTo>
                  <a:cubicBezTo>
                    <a:pt x="8" y="17"/>
                    <a:pt x="8" y="20"/>
                    <a:pt x="7" y="21"/>
                  </a:cubicBezTo>
                  <a:cubicBezTo>
                    <a:pt x="6" y="23"/>
                    <a:pt x="10" y="26"/>
                    <a:pt x="9" y="27"/>
                  </a:cubicBezTo>
                  <a:cubicBezTo>
                    <a:pt x="8" y="28"/>
                    <a:pt x="0" y="32"/>
                    <a:pt x="0" y="32"/>
                  </a:cubicBezTo>
                  <a:cubicBezTo>
                    <a:pt x="0" y="32"/>
                    <a:pt x="0" y="37"/>
                    <a:pt x="0" y="40"/>
                  </a:cubicBezTo>
                  <a:cubicBezTo>
                    <a:pt x="2" y="41"/>
                    <a:pt x="2" y="41"/>
                    <a:pt x="2" y="41"/>
                  </a:cubicBezTo>
                  <a:cubicBezTo>
                    <a:pt x="3" y="44"/>
                    <a:pt x="3" y="44"/>
                    <a:pt x="3" y="44"/>
                  </a:cubicBezTo>
                  <a:cubicBezTo>
                    <a:pt x="5" y="49"/>
                    <a:pt x="5" y="49"/>
                    <a:pt x="5" y="49"/>
                  </a:cubicBezTo>
                  <a:cubicBezTo>
                    <a:pt x="9" y="55"/>
                    <a:pt x="9" y="55"/>
                    <a:pt x="9" y="55"/>
                  </a:cubicBezTo>
                  <a:cubicBezTo>
                    <a:pt x="9" y="55"/>
                    <a:pt x="3" y="56"/>
                    <a:pt x="3" y="57"/>
                  </a:cubicBezTo>
                  <a:cubicBezTo>
                    <a:pt x="2" y="58"/>
                    <a:pt x="3" y="60"/>
                    <a:pt x="3" y="60"/>
                  </a:cubicBezTo>
                  <a:cubicBezTo>
                    <a:pt x="3" y="60"/>
                    <a:pt x="6" y="64"/>
                    <a:pt x="6" y="64"/>
                  </a:cubicBezTo>
                  <a:cubicBezTo>
                    <a:pt x="5" y="68"/>
                    <a:pt x="5" y="68"/>
                    <a:pt x="5" y="68"/>
                  </a:cubicBezTo>
                  <a:lnTo>
                    <a:pt x="4" y="70"/>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5" name="Freeform 61">
              <a:extLst>
                <a:ext uri="{FF2B5EF4-FFF2-40B4-BE49-F238E27FC236}">
                  <a16:creationId xmlns:a16="http://schemas.microsoft.com/office/drawing/2014/main" id="{04F49B1D-9059-634A-818B-11C9682CC281}"/>
                </a:ext>
              </a:extLst>
            </p:cNvPr>
            <p:cNvSpPr>
              <a:spLocks noEditPoints="1"/>
            </p:cNvSpPr>
            <p:nvPr/>
          </p:nvSpPr>
          <p:spPr bwMode="auto">
            <a:xfrm>
              <a:off x="762" y="3691"/>
              <a:ext cx="186" cy="231"/>
            </a:xfrm>
            <a:custGeom>
              <a:avLst/>
              <a:gdLst>
                <a:gd name="T0" fmla="*/ 88 w 89"/>
                <a:gd name="T1" fmla="*/ 67 h 111"/>
                <a:gd name="T2" fmla="*/ 80 w 89"/>
                <a:gd name="T3" fmla="*/ 70 h 111"/>
                <a:gd name="T4" fmla="*/ 71 w 89"/>
                <a:gd name="T5" fmla="*/ 68 h 111"/>
                <a:gd name="T6" fmla="*/ 70 w 89"/>
                <a:gd name="T7" fmla="*/ 75 h 111"/>
                <a:gd name="T8" fmla="*/ 72 w 89"/>
                <a:gd name="T9" fmla="*/ 81 h 111"/>
                <a:gd name="T10" fmla="*/ 72 w 89"/>
                <a:gd name="T11" fmla="*/ 86 h 111"/>
                <a:gd name="T12" fmla="*/ 74 w 89"/>
                <a:gd name="T13" fmla="*/ 92 h 111"/>
                <a:gd name="T14" fmla="*/ 65 w 89"/>
                <a:gd name="T15" fmla="*/ 97 h 111"/>
                <a:gd name="T16" fmla="*/ 64 w 89"/>
                <a:gd name="T17" fmla="*/ 106 h 111"/>
                <a:gd name="T18" fmla="*/ 59 w 89"/>
                <a:gd name="T19" fmla="*/ 111 h 111"/>
                <a:gd name="T20" fmla="*/ 51 w 89"/>
                <a:gd name="T21" fmla="*/ 109 h 111"/>
                <a:gd name="T22" fmla="*/ 46 w 89"/>
                <a:gd name="T23" fmla="*/ 103 h 111"/>
                <a:gd name="T24" fmla="*/ 39 w 89"/>
                <a:gd name="T25" fmla="*/ 107 h 111"/>
                <a:gd name="T26" fmla="*/ 33 w 89"/>
                <a:gd name="T27" fmla="*/ 110 h 111"/>
                <a:gd name="T28" fmla="*/ 31 w 89"/>
                <a:gd name="T29" fmla="*/ 111 h 111"/>
                <a:gd name="T30" fmla="*/ 22 w 89"/>
                <a:gd name="T31" fmla="*/ 103 h 111"/>
                <a:gd name="T32" fmla="*/ 18 w 89"/>
                <a:gd name="T33" fmla="*/ 104 h 111"/>
                <a:gd name="T34" fmla="*/ 18 w 89"/>
                <a:gd name="T35" fmla="*/ 98 h 111"/>
                <a:gd name="T36" fmla="*/ 17 w 89"/>
                <a:gd name="T37" fmla="*/ 74 h 111"/>
                <a:gd name="T38" fmla="*/ 8 w 89"/>
                <a:gd name="T39" fmla="*/ 55 h 111"/>
                <a:gd name="T40" fmla="*/ 7 w 89"/>
                <a:gd name="T41" fmla="*/ 42 h 111"/>
                <a:gd name="T42" fmla="*/ 2 w 89"/>
                <a:gd name="T43" fmla="*/ 32 h 111"/>
                <a:gd name="T44" fmla="*/ 3 w 89"/>
                <a:gd name="T45" fmla="*/ 22 h 111"/>
                <a:gd name="T46" fmla="*/ 6 w 89"/>
                <a:gd name="T47" fmla="*/ 14 h 111"/>
                <a:gd name="T48" fmla="*/ 13 w 89"/>
                <a:gd name="T49" fmla="*/ 21 h 111"/>
                <a:gd name="T50" fmla="*/ 21 w 89"/>
                <a:gd name="T51" fmla="*/ 25 h 111"/>
                <a:gd name="T52" fmla="*/ 26 w 89"/>
                <a:gd name="T53" fmla="*/ 19 h 111"/>
                <a:gd name="T54" fmla="*/ 38 w 89"/>
                <a:gd name="T55" fmla="*/ 18 h 111"/>
                <a:gd name="T56" fmla="*/ 47 w 89"/>
                <a:gd name="T57" fmla="*/ 18 h 111"/>
                <a:gd name="T58" fmla="*/ 43 w 89"/>
                <a:gd name="T59" fmla="*/ 4 h 111"/>
                <a:gd name="T60" fmla="*/ 54 w 89"/>
                <a:gd name="T61" fmla="*/ 5 h 111"/>
                <a:gd name="T62" fmla="*/ 61 w 89"/>
                <a:gd name="T63" fmla="*/ 3 h 111"/>
                <a:gd name="T64" fmla="*/ 61 w 89"/>
                <a:gd name="T65" fmla="*/ 3 h 111"/>
                <a:gd name="T66" fmla="*/ 64 w 89"/>
                <a:gd name="T67" fmla="*/ 20 h 111"/>
                <a:gd name="T68" fmla="*/ 72 w 89"/>
                <a:gd name="T69" fmla="*/ 21 h 111"/>
                <a:gd name="T70" fmla="*/ 82 w 89"/>
                <a:gd name="T71" fmla="*/ 31 h 111"/>
                <a:gd name="T72" fmla="*/ 80 w 89"/>
                <a:gd name="T73" fmla="*/ 35 h 111"/>
                <a:gd name="T74" fmla="*/ 78 w 89"/>
                <a:gd name="T75" fmla="*/ 43 h 111"/>
                <a:gd name="T76" fmla="*/ 89 w 89"/>
                <a:gd name="T77" fmla="*/ 55 h 111"/>
                <a:gd name="T78" fmla="*/ 88 w 89"/>
                <a:gd name="T79" fmla="*/ 67 h 111"/>
                <a:gd name="T80" fmla="*/ 28 w 89"/>
                <a:gd name="T81" fmla="*/ 53 h 111"/>
                <a:gd name="T82" fmla="*/ 29 w 89"/>
                <a:gd name="T83" fmla="*/ 62 h 111"/>
                <a:gd name="T84" fmla="*/ 36 w 89"/>
                <a:gd name="T85" fmla="*/ 67 h 111"/>
                <a:gd name="T86" fmla="*/ 44 w 89"/>
                <a:gd name="T87" fmla="*/ 71 h 111"/>
                <a:gd name="T88" fmla="*/ 38 w 89"/>
                <a:gd name="T89" fmla="*/ 76 h 111"/>
                <a:gd name="T90" fmla="*/ 36 w 89"/>
                <a:gd name="T91" fmla="*/ 84 h 111"/>
                <a:gd name="T92" fmla="*/ 34 w 89"/>
                <a:gd name="T93" fmla="*/ 90 h 111"/>
                <a:gd name="T94" fmla="*/ 24 w 89"/>
                <a:gd name="T95" fmla="*/ 91 h 111"/>
                <a:gd name="T96" fmla="*/ 30 w 89"/>
                <a:gd name="T97" fmla="*/ 101 h 111"/>
                <a:gd name="T98" fmla="*/ 39 w 89"/>
                <a:gd name="T99" fmla="*/ 94 h 111"/>
                <a:gd name="T100" fmla="*/ 50 w 89"/>
                <a:gd name="T101" fmla="*/ 85 h 111"/>
                <a:gd name="T102" fmla="*/ 54 w 89"/>
                <a:gd name="T103" fmla="*/ 79 h 111"/>
                <a:gd name="T104" fmla="*/ 50 w 89"/>
                <a:gd name="T105" fmla="*/ 67 h 111"/>
                <a:gd name="T106" fmla="*/ 43 w 89"/>
                <a:gd name="T107" fmla="*/ 60 h 111"/>
                <a:gd name="T108" fmla="*/ 34 w 89"/>
                <a:gd name="T109" fmla="*/ 55 h 111"/>
                <a:gd name="T110" fmla="*/ 28 w 89"/>
                <a:gd name="T111" fmla="*/ 5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9" h="111">
                  <a:moveTo>
                    <a:pt x="88" y="67"/>
                  </a:moveTo>
                  <a:cubicBezTo>
                    <a:pt x="85" y="68"/>
                    <a:pt x="82" y="71"/>
                    <a:pt x="80" y="70"/>
                  </a:cubicBezTo>
                  <a:cubicBezTo>
                    <a:pt x="77" y="69"/>
                    <a:pt x="74" y="65"/>
                    <a:pt x="71" y="68"/>
                  </a:cubicBezTo>
                  <a:cubicBezTo>
                    <a:pt x="68" y="71"/>
                    <a:pt x="72" y="74"/>
                    <a:pt x="70" y="75"/>
                  </a:cubicBezTo>
                  <a:cubicBezTo>
                    <a:pt x="68" y="77"/>
                    <a:pt x="71" y="80"/>
                    <a:pt x="72" y="81"/>
                  </a:cubicBezTo>
                  <a:cubicBezTo>
                    <a:pt x="73" y="82"/>
                    <a:pt x="73" y="85"/>
                    <a:pt x="72" y="86"/>
                  </a:cubicBezTo>
                  <a:cubicBezTo>
                    <a:pt x="71" y="88"/>
                    <a:pt x="75" y="91"/>
                    <a:pt x="74" y="92"/>
                  </a:cubicBezTo>
                  <a:cubicBezTo>
                    <a:pt x="73" y="93"/>
                    <a:pt x="65" y="97"/>
                    <a:pt x="65" y="97"/>
                  </a:cubicBezTo>
                  <a:cubicBezTo>
                    <a:pt x="65" y="97"/>
                    <a:pt x="66" y="104"/>
                    <a:pt x="64" y="106"/>
                  </a:cubicBezTo>
                  <a:cubicBezTo>
                    <a:pt x="63" y="109"/>
                    <a:pt x="60" y="111"/>
                    <a:pt x="59" y="111"/>
                  </a:cubicBezTo>
                  <a:cubicBezTo>
                    <a:pt x="57" y="111"/>
                    <a:pt x="52" y="111"/>
                    <a:pt x="51" y="109"/>
                  </a:cubicBezTo>
                  <a:cubicBezTo>
                    <a:pt x="50" y="108"/>
                    <a:pt x="48" y="103"/>
                    <a:pt x="46" y="103"/>
                  </a:cubicBezTo>
                  <a:cubicBezTo>
                    <a:pt x="44" y="104"/>
                    <a:pt x="40" y="106"/>
                    <a:pt x="39" y="107"/>
                  </a:cubicBezTo>
                  <a:cubicBezTo>
                    <a:pt x="38" y="107"/>
                    <a:pt x="34" y="108"/>
                    <a:pt x="33" y="110"/>
                  </a:cubicBezTo>
                  <a:cubicBezTo>
                    <a:pt x="32" y="110"/>
                    <a:pt x="32" y="111"/>
                    <a:pt x="31" y="111"/>
                  </a:cubicBezTo>
                  <a:cubicBezTo>
                    <a:pt x="28" y="108"/>
                    <a:pt x="24" y="105"/>
                    <a:pt x="22" y="103"/>
                  </a:cubicBezTo>
                  <a:cubicBezTo>
                    <a:pt x="22" y="102"/>
                    <a:pt x="20" y="103"/>
                    <a:pt x="18" y="104"/>
                  </a:cubicBezTo>
                  <a:cubicBezTo>
                    <a:pt x="18" y="102"/>
                    <a:pt x="18" y="100"/>
                    <a:pt x="18" y="98"/>
                  </a:cubicBezTo>
                  <a:cubicBezTo>
                    <a:pt x="18" y="93"/>
                    <a:pt x="18" y="80"/>
                    <a:pt x="17" y="74"/>
                  </a:cubicBezTo>
                  <a:cubicBezTo>
                    <a:pt x="17" y="69"/>
                    <a:pt x="9" y="58"/>
                    <a:pt x="8" y="55"/>
                  </a:cubicBezTo>
                  <a:cubicBezTo>
                    <a:pt x="8" y="51"/>
                    <a:pt x="11" y="46"/>
                    <a:pt x="7" y="42"/>
                  </a:cubicBezTo>
                  <a:cubicBezTo>
                    <a:pt x="4" y="39"/>
                    <a:pt x="0" y="36"/>
                    <a:pt x="2" y="32"/>
                  </a:cubicBezTo>
                  <a:cubicBezTo>
                    <a:pt x="4" y="28"/>
                    <a:pt x="6" y="25"/>
                    <a:pt x="3" y="22"/>
                  </a:cubicBezTo>
                  <a:cubicBezTo>
                    <a:pt x="0" y="19"/>
                    <a:pt x="4" y="14"/>
                    <a:pt x="6" y="14"/>
                  </a:cubicBezTo>
                  <a:cubicBezTo>
                    <a:pt x="9" y="14"/>
                    <a:pt x="12" y="17"/>
                    <a:pt x="13" y="21"/>
                  </a:cubicBezTo>
                  <a:cubicBezTo>
                    <a:pt x="14" y="26"/>
                    <a:pt x="21" y="29"/>
                    <a:pt x="21" y="25"/>
                  </a:cubicBezTo>
                  <a:cubicBezTo>
                    <a:pt x="22" y="21"/>
                    <a:pt x="22" y="19"/>
                    <a:pt x="26" y="19"/>
                  </a:cubicBezTo>
                  <a:cubicBezTo>
                    <a:pt x="30" y="19"/>
                    <a:pt x="35" y="20"/>
                    <a:pt x="38" y="18"/>
                  </a:cubicBezTo>
                  <a:cubicBezTo>
                    <a:pt x="41" y="16"/>
                    <a:pt x="48" y="25"/>
                    <a:pt x="47" y="18"/>
                  </a:cubicBezTo>
                  <a:cubicBezTo>
                    <a:pt x="45" y="11"/>
                    <a:pt x="41" y="7"/>
                    <a:pt x="43" y="4"/>
                  </a:cubicBezTo>
                  <a:cubicBezTo>
                    <a:pt x="46" y="1"/>
                    <a:pt x="54" y="0"/>
                    <a:pt x="54" y="5"/>
                  </a:cubicBezTo>
                  <a:cubicBezTo>
                    <a:pt x="55" y="9"/>
                    <a:pt x="59" y="4"/>
                    <a:pt x="61" y="3"/>
                  </a:cubicBezTo>
                  <a:cubicBezTo>
                    <a:pt x="61" y="3"/>
                    <a:pt x="61" y="3"/>
                    <a:pt x="61" y="3"/>
                  </a:cubicBezTo>
                  <a:cubicBezTo>
                    <a:pt x="62" y="8"/>
                    <a:pt x="64" y="19"/>
                    <a:pt x="64" y="20"/>
                  </a:cubicBezTo>
                  <a:cubicBezTo>
                    <a:pt x="65" y="22"/>
                    <a:pt x="70" y="22"/>
                    <a:pt x="72" y="21"/>
                  </a:cubicBezTo>
                  <a:cubicBezTo>
                    <a:pt x="75" y="20"/>
                    <a:pt x="82" y="31"/>
                    <a:pt x="82" y="31"/>
                  </a:cubicBezTo>
                  <a:cubicBezTo>
                    <a:pt x="82" y="31"/>
                    <a:pt x="80" y="34"/>
                    <a:pt x="80" y="35"/>
                  </a:cubicBezTo>
                  <a:cubicBezTo>
                    <a:pt x="80" y="36"/>
                    <a:pt x="80" y="43"/>
                    <a:pt x="78" y="43"/>
                  </a:cubicBezTo>
                  <a:cubicBezTo>
                    <a:pt x="77" y="43"/>
                    <a:pt x="89" y="55"/>
                    <a:pt x="89" y="55"/>
                  </a:cubicBezTo>
                  <a:cubicBezTo>
                    <a:pt x="88" y="67"/>
                    <a:pt x="88" y="67"/>
                    <a:pt x="88" y="67"/>
                  </a:cubicBezTo>
                  <a:close/>
                  <a:moveTo>
                    <a:pt x="28" y="53"/>
                  </a:moveTo>
                  <a:cubicBezTo>
                    <a:pt x="27" y="59"/>
                    <a:pt x="28" y="60"/>
                    <a:pt x="29" y="62"/>
                  </a:cubicBezTo>
                  <a:cubicBezTo>
                    <a:pt x="30" y="65"/>
                    <a:pt x="32" y="66"/>
                    <a:pt x="36" y="67"/>
                  </a:cubicBezTo>
                  <a:cubicBezTo>
                    <a:pt x="40" y="68"/>
                    <a:pt x="45" y="67"/>
                    <a:pt x="44" y="71"/>
                  </a:cubicBezTo>
                  <a:cubicBezTo>
                    <a:pt x="43" y="75"/>
                    <a:pt x="41" y="73"/>
                    <a:pt x="38" y="76"/>
                  </a:cubicBezTo>
                  <a:cubicBezTo>
                    <a:pt x="36" y="79"/>
                    <a:pt x="36" y="83"/>
                    <a:pt x="36" y="84"/>
                  </a:cubicBezTo>
                  <a:cubicBezTo>
                    <a:pt x="37" y="85"/>
                    <a:pt x="39" y="90"/>
                    <a:pt x="34" y="90"/>
                  </a:cubicBezTo>
                  <a:cubicBezTo>
                    <a:pt x="29" y="90"/>
                    <a:pt x="24" y="88"/>
                    <a:pt x="24" y="91"/>
                  </a:cubicBezTo>
                  <a:cubicBezTo>
                    <a:pt x="24" y="93"/>
                    <a:pt x="30" y="101"/>
                    <a:pt x="30" y="101"/>
                  </a:cubicBezTo>
                  <a:cubicBezTo>
                    <a:pt x="30" y="101"/>
                    <a:pt x="37" y="98"/>
                    <a:pt x="39" y="94"/>
                  </a:cubicBezTo>
                  <a:cubicBezTo>
                    <a:pt x="41" y="89"/>
                    <a:pt x="49" y="81"/>
                    <a:pt x="50" y="85"/>
                  </a:cubicBezTo>
                  <a:cubicBezTo>
                    <a:pt x="51" y="88"/>
                    <a:pt x="54" y="84"/>
                    <a:pt x="54" y="79"/>
                  </a:cubicBezTo>
                  <a:cubicBezTo>
                    <a:pt x="55" y="73"/>
                    <a:pt x="55" y="72"/>
                    <a:pt x="50" y="67"/>
                  </a:cubicBezTo>
                  <a:cubicBezTo>
                    <a:pt x="45" y="62"/>
                    <a:pt x="49" y="61"/>
                    <a:pt x="43" y="60"/>
                  </a:cubicBezTo>
                  <a:cubicBezTo>
                    <a:pt x="38" y="59"/>
                    <a:pt x="34" y="57"/>
                    <a:pt x="34" y="55"/>
                  </a:cubicBezTo>
                  <a:cubicBezTo>
                    <a:pt x="34" y="53"/>
                    <a:pt x="28" y="53"/>
                    <a:pt x="28" y="5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6" name="Freeform 62">
              <a:extLst>
                <a:ext uri="{FF2B5EF4-FFF2-40B4-BE49-F238E27FC236}">
                  <a16:creationId xmlns:a16="http://schemas.microsoft.com/office/drawing/2014/main" id="{E9BDD669-082F-6C4A-8383-CAA529DAB8EC}"/>
                </a:ext>
              </a:extLst>
            </p:cNvPr>
            <p:cNvSpPr>
              <a:spLocks/>
            </p:cNvSpPr>
            <p:nvPr/>
          </p:nvSpPr>
          <p:spPr bwMode="auto">
            <a:xfrm>
              <a:off x="1715" y="3311"/>
              <a:ext cx="289" cy="330"/>
            </a:xfrm>
            <a:custGeom>
              <a:avLst/>
              <a:gdLst>
                <a:gd name="T0" fmla="*/ 64 w 289"/>
                <a:gd name="T1" fmla="*/ 32 h 330"/>
                <a:gd name="T2" fmla="*/ 68 w 289"/>
                <a:gd name="T3" fmla="*/ 19 h 330"/>
                <a:gd name="T4" fmla="*/ 68 w 289"/>
                <a:gd name="T5" fmla="*/ 3 h 330"/>
                <a:gd name="T6" fmla="*/ 89 w 289"/>
                <a:gd name="T7" fmla="*/ 5 h 330"/>
                <a:gd name="T8" fmla="*/ 100 w 289"/>
                <a:gd name="T9" fmla="*/ 0 h 330"/>
                <a:gd name="T10" fmla="*/ 110 w 289"/>
                <a:gd name="T11" fmla="*/ 23 h 330"/>
                <a:gd name="T12" fmla="*/ 131 w 289"/>
                <a:gd name="T13" fmla="*/ 25 h 330"/>
                <a:gd name="T14" fmla="*/ 162 w 289"/>
                <a:gd name="T15" fmla="*/ 36 h 330"/>
                <a:gd name="T16" fmla="*/ 183 w 289"/>
                <a:gd name="T17" fmla="*/ 34 h 330"/>
                <a:gd name="T18" fmla="*/ 198 w 289"/>
                <a:gd name="T19" fmla="*/ 42 h 330"/>
                <a:gd name="T20" fmla="*/ 225 w 289"/>
                <a:gd name="T21" fmla="*/ 36 h 330"/>
                <a:gd name="T22" fmla="*/ 287 w 289"/>
                <a:gd name="T23" fmla="*/ 59 h 330"/>
                <a:gd name="T24" fmla="*/ 275 w 289"/>
                <a:gd name="T25" fmla="*/ 80 h 330"/>
                <a:gd name="T26" fmla="*/ 264 w 289"/>
                <a:gd name="T27" fmla="*/ 111 h 330"/>
                <a:gd name="T28" fmla="*/ 218 w 289"/>
                <a:gd name="T29" fmla="*/ 151 h 330"/>
                <a:gd name="T30" fmla="*/ 208 w 289"/>
                <a:gd name="T31" fmla="*/ 180 h 330"/>
                <a:gd name="T32" fmla="*/ 216 w 289"/>
                <a:gd name="T33" fmla="*/ 205 h 330"/>
                <a:gd name="T34" fmla="*/ 214 w 289"/>
                <a:gd name="T35" fmla="*/ 230 h 330"/>
                <a:gd name="T36" fmla="*/ 185 w 289"/>
                <a:gd name="T37" fmla="*/ 244 h 330"/>
                <a:gd name="T38" fmla="*/ 179 w 289"/>
                <a:gd name="T39" fmla="*/ 265 h 330"/>
                <a:gd name="T40" fmla="*/ 154 w 289"/>
                <a:gd name="T41" fmla="*/ 265 h 330"/>
                <a:gd name="T42" fmla="*/ 137 w 289"/>
                <a:gd name="T43" fmla="*/ 288 h 330"/>
                <a:gd name="T44" fmla="*/ 106 w 289"/>
                <a:gd name="T45" fmla="*/ 292 h 330"/>
                <a:gd name="T46" fmla="*/ 87 w 289"/>
                <a:gd name="T47" fmla="*/ 328 h 330"/>
                <a:gd name="T48" fmla="*/ 68 w 289"/>
                <a:gd name="T49" fmla="*/ 328 h 330"/>
                <a:gd name="T50" fmla="*/ 50 w 289"/>
                <a:gd name="T51" fmla="*/ 307 h 330"/>
                <a:gd name="T52" fmla="*/ 31 w 289"/>
                <a:gd name="T53" fmla="*/ 294 h 330"/>
                <a:gd name="T54" fmla="*/ 16 w 289"/>
                <a:gd name="T55" fmla="*/ 273 h 330"/>
                <a:gd name="T56" fmla="*/ 6 w 289"/>
                <a:gd name="T57" fmla="*/ 276 h 330"/>
                <a:gd name="T58" fmla="*/ 0 w 289"/>
                <a:gd name="T59" fmla="*/ 248 h 330"/>
                <a:gd name="T60" fmla="*/ 29 w 289"/>
                <a:gd name="T61" fmla="*/ 213 h 330"/>
                <a:gd name="T62" fmla="*/ 41 w 289"/>
                <a:gd name="T63" fmla="*/ 186 h 330"/>
                <a:gd name="T64" fmla="*/ 31 w 289"/>
                <a:gd name="T65" fmla="*/ 151 h 330"/>
                <a:gd name="T66" fmla="*/ 60 w 289"/>
                <a:gd name="T67" fmla="*/ 142 h 330"/>
                <a:gd name="T68" fmla="*/ 62 w 289"/>
                <a:gd name="T69" fmla="*/ 117 h 330"/>
                <a:gd name="T70" fmla="*/ 66 w 289"/>
                <a:gd name="T71" fmla="*/ 96 h 330"/>
                <a:gd name="T72" fmla="*/ 91 w 289"/>
                <a:gd name="T73" fmla="*/ 61 h 330"/>
                <a:gd name="T74" fmla="*/ 56 w 289"/>
                <a:gd name="T75" fmla="*/ 34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9" h="330">
                  <a:moveTo>
                    <a:pt x="56" y="34"/>
                  </a:moveTo>
                  <a:lnTo>
                    <a:pt x="64" y="32"/>
                  </a:lnTo>
                  <a:lnTo>
                    <a:pt x="68" y="28"/>
                  </a:lnTo>
                  <a:lnTo>
                    <a:pt x="68" y="19"/>
                  </a:lnTo>
                  <a:lnTo>
                    <a:pt x="62" y="15"/>
                  </a:lnTo>
                  <a:lnTo>
                    <a:pt x="68" y="3"/>
                  </a:lnTo>
                  <a:lnTo>
                    <a:pt x="85" y="9"/>
                  </a:lnTo>
                  <a:lnTo>
                    <a:pt x="89" y="5"/>
                  </a:lnTo>
                  <a:lnTo>
                    <a:pt x="93" y="7"/>
                  </a:lnTo>
                  <a:lnTo>
                    <a:pt x="100" y="0"/>
                  </a:lnTo>
                  <a:lnTo>
                    <a:pt x="112" y="9"/>
                  </a:lnTo>
                  <a:lnTo>
                    <a:pt x="110" y="23"/>
                  </a:lnTo>
                  <a:lnTo>
                    <a:pt x="120" y="30"/>
                  </a:lnTo>
                  <a:lnTo>
                    <a:pt x="131" y="25"/>
                  </a:lnTo>
                  <a:lnTo>
                    <a:pt x="152" y="42"/>
                  </a:lnTo>
                  <a:lnTo>
                    <a:pt x="162" y="36"/>
                  </a:lnTo>
                  <a:lnTo>
                    <a:pt x="177" y="44"/>
                  </a:lnTo>
                  <a:lnTo>
                    <a:pt x="183" y="34"/>
                  </a:lnTo>
                  <a:lnTo>
                    <a:pt x="191" y="38"/>
                  </a:lnTo>
                  <a:lnTo>
                    <a:pt x="198" y="42"/>
                  </a:lnTo>
                  <a:lnTo>
                    <a:pt x="208" y="30"/>
                  </a:lnTo>
                  <a:lnTo>
                    <a:pt x="225" y="36"/>
                  </a:lnTo>
                  <a:lnTo>
                    <a:pt x="262" y="57"/>
                  </a:lnTo>
                  <a:lnTo>
                    <a:pt x="287" y="59"/>
                  </a:lnTo>
                  <a:lnTo>
                    <a:pt x="289" y="73"/>
                  </a:lnTo>
                  <a:lnTo>
                    <a:pt x="275" y="80"/>
                  </a:lnTo>
                  <a:lnTo>
                    <a:pt x="275" y="98"/>
                  </a:lnTo>
                  <a:lnTo>
                    <a:pt x="264" y="111"/>
                  </a:lnTo>
                  <a:lnTo>
                    <a:pt x="237" y="151"/>
                  </a:lnTo>
                  <a:lnTo>
                    <a:pt x="218" y="151"/>
                  </a:lnTo>
                  <a:lnTo>
                    <a:pt x="210" y="163"/>
                  </a:lnTo>
                  <a:lnTo>
                    <a:pt x="208" y="180"/>
                  </a:lnTo>
                  <a:lnTo>
                    <a:pt x="216" y="190"/>
                  </a:lnTo>
                  <a:lnTo>
                    <a:pt x="216" y="205"/>
                  </a:lnTo>
                  <a:lnTo>
                    <a:pt x="204" y="217"/>
                  </a:lnTo>
                  <a:lnTo>
                    <a:pt x="214" y="230"/>
                  </a:lnTo>
                  <a:lnTo>
                    <a:pt x="200" y="244"/>
                  </a:lnTo>
                  <a:lnTo>
                    <a:pt x="185" y="244"/>
                  </a:lnTo>
                  <a:lnTo>
                    <a:pt x="170" y="253"/>
                  </a:lnTo>
                  <a:lnTo>
                    <a:pt x="179" y="265"/>
                  </a:lnTo>
                  <a:lnTo>
                    <a:pt x="166" y="276"/>
                  </a:lnTo>
                  <a:lnTo>
                    <a:pt x="154" y="265"/>
                  </a:lnTo>
                  <a:lnTo>
                    <a:pt x="143" y="269"/>
                  </a:lnTo>
                  <a:lnTo>
                    <a:pt x="137" y="288"/>
                  </a:lnTo>
                  <a:lnTo>
                    <a:pt x="127" y="294"/>
                  </a:lnTo>
                  <a:lnTo>
                    <a:pt x="106" y="292"/>
                  </a:lnTo>
                  <a:lnTo>
                    <a:pt x="102" y="311"/>
                  </a:lnTo>
                  <a:lnTo>
                    <a:pt x="87" y="328"/>
                  </a:lnTo>
                  <a:lnTo>
                    <a:pt x="87" y="330"/>
                  </a:lnTo>
                  <a:lnTo>
                    <a:pt x="68" y="328"/>
                  </a:lnTo>
                  <a:lnTo>
                    <a:pt x="62" y="307"/>
                  </a:lnTo>
                  <a:lnTo>
                    <a:pt x="50" y="307"/>
                  </a:lnTo>
                  <a:lnTo>
                    <a:pt x="43" y="292"/>
                  </a:lnTo>
                  <a:lnTo>
                    <a:pt x="31" y="294"/>
                  </a:lnTo>
                  <a:lnTo>
                    <a:pt x="16" y="284"/>
                  </a:lnTo>
                  <a:lnTo>
                    <a:pt x="16" y="273"/>
                  </a:lnTo>
                  <a:lnTo>
                    <a:pt x="8" y="273"/>
                  </a:lnTo>
                  <a:lnTo>
                    <a:pt x="6" y="276"/>
                  </a:lnTo>
                  <a:lnTo>
                    <a:pt x="0" y="261"/>
                  </a:lnTo>
                  <a:lnTo>
                    <a:pt x="0" y="248"/>
                  </a:lnTo>
                  <a:lnTo>
                    <a:pt x="25" y="240"/>
                  </a:lnTo>
                  <a:lnTo>
                    <a:pt x="29" y="213"/>
                  </a:lnTo>
                  <a:lnTo>
                    <a:pt x="31" y="196"/>
                  </a:lnTo>
                  <a:lnTo>
                    <a:pt x="41" y="186"/>
                  </a:lnTo>
                  <a:lnTo>
                    <a:pt x="43" y="153"/>
                  </a:lnTo>
                  <a:lnTo>
                    <a:pt x="31" y="151"/>
                  </a:lnTo>
                  <a:lnTo>
                    <a:pt x="47" y="155"/>
                  </a:lnTo>
                  <a:lnTo>
                    <a:pt x="60" y="142"/>
                  </a:lnTo>
                  <a:lnTo>
                    <a:pt x="62" y="126"/>
                  </a:lnTo>
                  <a:lnTo>
                    <a:pt x="62" y="117"/>
                  </a:lnTo>
                  <a:lnTo>
                    <a:pt x="58" y="109"/>
                  </a:lnTo>
                  <a:lnTo>
                    <a:pt x="66" y="96"/>
                  </a:lnTo>
                  <a:lnTo>
                    <a:pt x="91" y="75"/>
                  </a:lnTo>
                  <a:lnTo>
                    <a:pt x="91" y="61"/>
                  </a:lnTo>
                  <a:lnTo>
                    <a:pt x="79" y="50"/>
                  </a:lnTo>
                  <a:lnTo>
                    <a:pt x="56" y="34"/>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7" name="Freeform 63">
              <a:extLst>
                <a:ext uri="{FF2B5EF4-FFF2-40B4-BE49-F238E27FC236}">
                  <a16:creationId xmlns:a16="http://schemas.microsoft.com/office/drawing/2014/main" id="{741BC0EE-4914-0D4D-A283-788C0B70BB90}"/>
                </a:ext>
              </a:extLst>
            </p:cNvPr>
            <p:cNvSpPr>
              <a:spLocks noEditPoints="1"/>
            </p:cNvSpPr>
            <p:nvPr/>
          </p:nvSpPr>
          <p:spPr bwMode="auto">
            <a:xfrm>
              <a:off x="2632" y="2276"/>
              <a:ext cx="739" cy="1888"/>
            </a:xfrm>
            <a:custGeom>
              <a:avLst/>
              <a:gdLst>
                <a:gd name="T0" fmla="*/ 94 w 355"/>
                <a:gd name="T1" fmla="*/ 769 h 906"/>
                <a:gd name="T2" fmla="*/ 111 w 355"/>
                <a:gd name="T3" fmla="*/ 813 h 906"/>
                <a:gd name="T4" fmla="*/ 139 w 355"/>
                <a:gd name="T5" fmla="*/ 829 h 906"/>
                <a:gd name="T6" fmla="*/ 142 w 355"/>
                <a:gd name="T7" fmla="*/ 873 h 906"/>
                <a:gd name="T8" fmla="*/ 176 w 355"/>
                <a:gd name="T9" fmla="*/ 896 h 906"/>
                <a:gd name="T10" fmla="*/ 198 w 355"/>
                <a:gd name="T11" fmla="*/ 859 h 906"/>
                <a:gd name="T12" fmla="*/ 233 w 355"/>
                <a:gd name="T13" fmla="*/ 846 h 906"/>
                <a:gd name="T14" fmla="*/ 228 w 355"/>
                <a:gd name="T15" fmla="*/ 816 h 906"/>
                <a:gd name="T16" fmla="*/ 233 w 355"/>
                <a:gd name="T17" fmla="*/ 775 h 906"/>
                <a:gd name="T18" fmla="*/ 240 w 355"/>
                <a:gd name="T19" fmla="*/ 736 h 906"/>
                <a:gd name="T20" fmla="*/ 273 w 355"/>
                <a:gd name="T21" fmla="*/ 717 h 906"/>
                <a:gd name="T22" fmla="*/ 305 w 355"/>
                <a:gd name="T23" fmla="*/ 687 h 906"/>
                <a:gd name="T24" fmla="*/ 329 w 355"/>
                <a:gd name="T25" fmla="*/ 681 h 906"/>
                <a:gd name="T26" fmla="*/ 338 w 355"/>
                <a:gd name="T27" fmla="*/ 649 h 906"/>
                <a:gd name="T28" fmla="*/ 324 w 355"/>
                <a:gd name="T29" fmla="*/ 606 h 906"/>
                <a:gd name="T30" fmla="*/ 342 w 355"/>
                <a:gd name="T31" fmla="*/ 567 h 906"/>
                <a:gd name="T32" fmla="*/ 342 w 355"/>
                <a:gd name="T33" fmla="*/ 521 h 906"/>
                <a:gd name="T34" fmla="*/ 340 w 355"/>
                <a:gd name="T35" fmla="*/ 510 h 906"/>
                <a:gd name="T36" fmla="*/ 318 w 355"/>
                <a:gd name="T37" fmla="*/ 501 h 906"/>
                <a:gd name="T38" fmla="*/ 307 w 355"/>
                <a:gd name="T39" fmla="*/ 454 h 906"/>
                <a:gd name="T40" fmla="*/ 304 w 355"/>
                <a:gd name="T41" fmla="*/ 431 h 906"/>
                <a:gd name="T42" fmla="*/ 291 w 355"/>
                <a:gd name="T43" fmla="*/ 361 h 906"/>
                <a:gd name="T44" fmla="*/ 315 w 355"/>
                <a:gd name="T45" fmla="*/ 335 h 906"/>
                <a:gd name="T46" fmla="*/ 336 w 355"/>
                <a:gd name="T47" fmla="*/ 300 h 906"/>
                <a:gd name="T48" fmla="*/ 313 w 355"/>
                <a:gd name="T49" fmla="*/ 261 h 906"/>
                <a:gd name="T50" fmla="*/ 296 w 355"/>
                <a:gd name="T51" fmla="*/ 220 h 906"/>
                <a:gd name="T52" fmla="*/ 269 w 355"/>
                <a:gd name="T53" fmla="*/ 248 h 906"/>
                <a:gd name="T54" fmla="*/ 284 w 355"/>
                <a:gd name="T55" fmla="*/ 210 h 906"/>
                <a:gd name="T56" fmla="*/ 298 w 355"/>
                <a:gd name="T57" fmla="*/ 150 h 906"/>
                <a:gd name="T58" fmla="*/ 238 w 355"/>
                <a:gd name="T59" fmla="*/ 145 h 906"/>
                <a:gd name="T60" fmla="*/ 196 w 355"/>
                <a:gd name="T61" fmla="*/ 138 h 906"/>
                <a:gd name="T62" fmla="*/ 159 w 355"/>
                <a:gd name="T63" fmla="*/ 172 h 906"/>
                <a:gd name="T64" fmla="*/ 91 w 355"/>
                <a:gd name="T65" fmla="*/ 213 h 906"/>
                <a:gd name="T66" fmla="*/ 63 w 355"/>
                <a:gd name="T67" fmla="*/ 250 h 906"/>
                <a:gd name="T68" fmla="*/ 48 w 355"/>
                <a:gd name="T69" fmla="*/ 330 h 906"/>
                <a:gd name="T70" fmla="*/ 47 w 355"/>
                <a:gd name="T71" fmla="*/ 309 h 906"/>
                <a:gd name="T72" fmla="*/ 22 w 355"/>
                <a:gd name="T73" fmla="*/ 304 h 906"/>
                <a:gd name="T74" fmla="*/ 21 w 355"/>
                <a:gd name="T75" fmla="*/ 348 h 906"/>
                <a:gd name="T76" fmla="*/ 15 w 355"/>
                <a:gd name="T77" fmla="*/ 382 h 906"/>
                <a:gd name="T78" fmla="*/ 33 w 355"/>
                <a:gd name="T79" fmla="*/ 388 h 906"/>
                <a:gd name="T80" fmla="*/ 24 w 355"/>
                <a:gd name="T81" fmla="*/ 426 h 906"/>
                <a:gd name="T82" fmla="*/ 34 w 355"/>
                <a:gd name="T83" fmla="*/ 458 h 906"/>
                <a:gd name="T84" fmla="*/ 35 w 355"/>
                <a:gd name="T85" fmla="*/ 492 h 906"/>
                <a:gd name="T86" fmla="*/ 53 w 355"/>
                <a:gd name="T87" fmla="*/ 520 h 906"/>
                <a:gd name="T88" fmla="*/ 51 w 355"/>
                <a:gd name="T89" fmla="*/ 559 h 906"/>
                <a:gd name="T90" fmla="*/ 41 w 355"/>
                <a:gd name="T91" fmla="*/ 608 h 906"/>
                <a:gd name="T92" fmla="*/ 35 w 355"/>
                <a:gd name="T93" fmla="*/ 660 h 906"/>
                <a:gd name="T94" fmla="*/ 84 w 355"/>
                <a:gd name="T95" fmla="*/ 689 h 906"/>
                <a:gd name="T96" fmla="*/ 99 w 355"/>
                <a:gd name="T97" fmla="*/ 726 h 906"/>
                <a:gd name="T98" fmla="*/ 188 w 355"/>
                <a:gd name="T99" fmla="*/ 63 h 906"/>
                <a:gd name="T100" fmla="*/ 216 w 355"/>
                <a:gd name="T101" fmla="*/ 87 h 906"/>
                <a:gd name="T102" fmla="*/ 138 w 355"/>
                <a:gd name="T103" fmla="*/ 50 h 906"/>
                <a:gd name="T104" fmla="*/ 130 w 355"/>
                <a:gd name="T105" fmla="*/ 16 h 906"/>
                <a:gd name="T106" fmla="*/ 145 w 355"/>
                <a:gd name="T107" fmla="*/ 40 h 906"/>
                <a:gd name="T108" fmla="*/ 178 w 355"/>
                <a:gd name="T109" fmla="*/ 76 h 906"/>
                <a:gd name="T110" fmla="*/ 138 w 355"/>
                <a:gd name="T111" fmla="*/ 5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5" h="906">
                  <a:moveTo>
                    <a:pt x="0" y="326"/>
                  </a:moveTo>
                  <a:cubicBezTo>
                    <a:pt x="0" y="326"/>
                    <a:pt x="0" y="326"/>
                    <a:pt x="0" y="326"/>
                  </a:cubicBezTo>
                  <a:cubicBezTo>
                    <a:pt x="0" y="326"/>
                    <a:pt x="0" y="326"/>
                    <a:pt x="0" y="326"/>
                  </a:cubicBezTo>
                  <a:cubicBezTo>
                    <a:pt x="0" y="326"/>
                    <a:pt x="0" y="326"/>
                    <a:pt x="0" y="326"/>
                  </a:cubicBezTo>
                  <a:close/>
                  <a:moveTo>
                    <a:pt x="93" y="758"/>
                  </a:moveTo>
                  <a:cubicBezTo>
                    <a:pt x="94" y="769"/>
                    <a:pt x="94" y="769"/>
                    <a:pt x="94" y="769"/>
                  </a:cubicBezTo>
                  <a:cubicBezTo>
                    <a:pt x="101" y="775"/>
                    <a:pt x="101" y="775"/>
                    <a:pt x="101" y="775"/>
                  </a:cubicBezTo>
                  <a:cubicBezTo>
                    <a:pt x="105" y="781"/>
                    <a:pt x="105" y="781"/>
                    <a:pt x="105" y="781"/>
                  </a:cubicBezTo>
                  <a:cubicBezTo>
                    <a:pt x="105" y="792"/>
                    <a:pt x="105" y="792"/>
                    <a:pt x="105" y="792"/>
                  </a:cubicBezTo>
                  <a:cubicBezTo>
                    <a:pt x="97" y="799"/>
                    <a:pt x="97" y="799"/>
                    <a:pt x="97" y="799"/>
                  </a:cubicBezTo>
                  <a:cubicBezTo>
                    <a:pt x="105" y="813"/>
                    <a:pt x="105" y="813"/>
                    <a:pt x="105" y="813"/>
                  </a:cubicBezTo>
                  <a:cubicBezTo>
                    <a:pt x="111" y="813"/>
                    <a:pt x="111" y="813"/>
                    <a:pt x="111" y="813"/>
                  </a:cubicBezTo>
                  <a:cubicBezTo>
                    <a:pt x="115" y="810"/>
                    <a:pt x="115" y="810"/>
                    <a:pt x="115" y="810"/>
                  </a:cubicBezTo>
                  <a:cubicBezTo>
                    <a:pt x="128" y="813"/>
                    <a:pt x="128" y="813"/>
                    <a:pt x="128" y="813"/>
                  </a:cubicBezTo>
                  <a:cubicBezTo>
                    <a:pt x="132" y="811"/>
                    <a:pt x="132" y="811"/>
                    <a:pt x="132" y="811"/>
                  </a:cubicBezTo>
                  <a:cubicBezTo>
                    <a:pt x="135" y="816"/>
                    <a:pt x="135" y="816"/>
                    <a:pt x="135" y="816"/>
                  </a:cubicBezTo>
                  <a:cubicBezTo>
                    <a:pt x="132" y="822"/>
                    <a:pt x="132" y="822"/>
                    <a:pt x="132" y="822"/>
                  </a:cubicBezTo>
                  <a:cubicBezTo>
                    <a:pt x="139" y="829"/>
                    <a:pt x="139" y="829"/>
                    <a:pt x="139" y="829"/>
                  </a:cubicBezTo>
                  <a:cubicBezTo>
                    <a:pt x="139" y="838"/>
                    <a:pt x="139" y="838"/>
                    <a:pt x="139" y="838"/>
                  </a:cubicBezTo>
                  <a:cubicBezTo>
                    <a:pt x="148" y="845"/>
                    <a:pt x="148" y="845"/>
                    <a:pt x="148" y="845"/>
                  </a:cubicBezTo>
                  <a:cubicBezTo>
                    <a:pt x="147" y="854"/>
                    <a:pt x="147" y="854"/>
                    <a:pt x="147" y="854"/>
                  </a:cubicBezTo>
                  <a:cubicBezTo>
                    <a:pt x="150" y="860"/>
                    <a:pt x="150" y="860"/>
                    <a:pt x="150" y="860"/>
                  </a:cubicBezTo>
                  <a:cubicBezTo>
                    <a:pt x="141" y="868"/>
                    <a:pt x="141" y="868"/>
                    <a:pt x="141" y="868"/>
                  </a:cubicBezTo>
                  <a:cubicBezTo>
                    <a:pt x="142" y="873"/>
                    <a:pt x="142" y="873"/>
                    <a:pt x="142" y="873"/>
                  </a:cubicBezTo>
                  <a:cubicBezTo>
                    <a:pt x="130" y="884"/>
                    <a:pt x="130" y="884"/>
                    <a:pt x="130" y="884"/>
                  </a:cubicBezTo>
                  <a:cubicBezTo>
                    <a:pt x="125" y="898"/>
                    <a:pt x="125" y="898"/>
                    <a:pt x="125" y="898"/>
                  </a:cubicBezTo>
                  <a:cubicBezTo>
                    <a:pt x="137" y="905"/>
                    <a:pt x="137" y="905"/>
                    <a:pt x="137" y="905"/>
                  </a:cubicBezTo>
                  <a:cubicBezTo>
                    <a:pt x="151" y="906"/>
                    <a:pt x="151" y="906"/>
                    <a:pt x="151" y="906"/>
                  </a:cubicBezTo>
                  <a:cubicBezTo>
                    <a:pt x="164" y="905"/>
                    <a:pt x="164" y="905"/>
                    <a:pt x="164" y="905"/>
                  </a:cubicBezTo>
                  <a:cubicBezTo>
                    <a:pt x="176" y="896"/>
                    <a:pt x="176" y="896"/>
                    <a:pt x="176" y="896"/>
                  </a:cubicBezTo>
                  <a:cubicBezTo>
                    <a:pt x="183" y="896"/>
                    <a:pt x="183" y="896"/>
                    <a:pt x="183" y="896"/>
                  </a:cubicBezTo>
                  <a:cubicBezTo>
                    <a:pt x="183" y="886"/>
                    <a:pt x="183" y="886"/>
                    <a:pt x="183" y="886"/>
                  </a:cubicBezTo>
                  <a:cubicBezTo>
                    <a:pt x="189" y="881"/>
                    <a:pt x="189" y="881"/>
                    <a:pt x="189" y="881"/>
                  </a:cubicBezTo>
                  <a:cubicBezTo>
                    <a:pt x="188" y="875"/>
                    <a:pt x="188" y="875"/>
                    <a:pt x="188" y="875"/>
                  </a:cubicBezTo>
                  <a:cubicBezTo>
                    <a:pt x="196" y="872"/>
                    <a:pt x="196" y="872"/>
                    <a:pt x="196" y="872"/>
                  </a:cubicBezTo>
                  <a:cubicBezTo>
                    <a:pt x="198" y="859"/>
                    <a:pt x="198" y="859"/>
                    <a:pt x="198" y="859"/>
                  </a:cubicBezTo>
                  <a:cubicBezTo>
                    <a:pt x="206" y="857"/>
                    <a:pt x="206" y="857"/>
                    <a:pt x="206" y="857"/>
                  </a:cubicBezTo>
                  <a:cubicBezTo>
                    <a:pt x="212" y="857"/>
                    <a:pt x="212" y="857"/>
                    <a:pt x="212" y="857"/>
                  </a:cubicBezTo>
                  <a:cubicBezTo>
                    <a:pt x="215" y="854"/>
                    <a:pt x="215" y="854"/>
                    <a:pt x="215" y="854"/>
                  </a:cubicBezTo>
                  <a:cubicBezTo>
                    <a:pt x="225" y="852"/>
                    <a:pt x="225" y="852"/>
                    <a:pt x="225" y="852"/>
                  </a:cubicBezTo>
                  <a:cubicBezTo>
                    <a:pt x="231" y="850"/>
                    <a:pt x="231" y="850"/>
                    <a:pt x="231" y="850"/>
                  </a:cubicBezTo>
                  <a:cubicBezTo>
                    <a:pt x="233" y="846"/>
                    <a:pt x="233" y="846"/>
                    <a:pt x="233" y="846"/>
                  </a:cubicBezTo>
                  <a:cubicBezTo>
                    <a:pt x="214" y="836"/>
                    <a:pt x="214" y="836"/>
                    <a:pt x="214" y="836"/>
                  </a:cubicBezTo>
                  <a:cubicBezTo>
                    <a:pt x="212" y="827"/>
                    <a:pt x="212" y="827"/>
                    <a:pt x="212" y="827"/>
                  </a:cubicBezTo>
                  <a:cubicBezTo>
                    <a:pt x="216" y="825"/>
                    <a:pt x="216" y="825"/>
                    <a:pt x="216" y="825"/>
                  </a:cubicBezTo>
                  <a:cubicBezTo>
                    <a:pt x="221" y="822"/>
                    <a:pt x="221" y="822"/>
                    <a:pt x="221" y="822"/>
                  </a:cubicBezTo>
                  <a:cubicBezTo>
                    <a:pt x="228" y="821"/>
                    <a:pt x="228" y="821"/>
                    <a:pt x="228" y="821"/>
                  </a:cubicBezTo>
                  <a:cubicBezTo>
                    <a:pt x="228" y="816"/>
                    <a:pt x="228" y="816"/>
                    <a:pt x="228" y="816"/>
                  </a:cubicBezTo>
                  <a:cubicBezTo>
                    <a:pt x="230" y="812"/>
                    <a:pt x="230" y="812"/>
                    <a:pt x="230" y="812"/>
                  </a:cubicBezTo>
                  <a:cubicBezTo>
                    <a:pt x="228" y="801"/>
                    <a:pt x="228" y="801"/>
                    <a:pt x="228" y="801"/>
                  </a:cubicBezTo>
                  <a:cubicBezTo>
                    <a:pt x="231" y="794"/>
                    <a:pt x="231" y="794"/>
                    <a:pt x="231" y="794"/>
                  </a:cubicBezTo>
                  <a:cubicBezTo>
                    <a:pt x="226" y="786"/>
                    <a:pt x="226" y="786"/>
                    <a:pt x="226" y="786"/>
                  </a:cubicBezTo>
                  <a:cubicBezTo>
                    <a:pt x="228" y="776"/>
                    <a:pt x="228" y="776"/>
                    <a:pt x="228" y="776"/>
                  </a:cubicBezTo>
                  <a:cubicBezTo>
                    <a:pt x="233" y="775"/>
                    <a:pt x="233" y="775"/>
                    <a:pt x="233" y="775"/>
                  </a:cubicBezTo>
                  <a:cubicBezTo>
                    <a:pt x="238" y="771"/>
                    <a:pt x="238" y="771"/>
                    <a:pt x="238" y="771"/>
                  </a:cubicBezTo>
                  <a:cubicBezTo>
                    <a:pt x="244" y="765"/>
                    <a:pt x="244" y="765"/>
                    <a:pt x="244" y="765"/>
                  </a:cubicBezTo>
                  <a:cubicBezTo>
                    <a:pt x="242" y="755"/>
                    <a:pt x="242" y="755"/>
                    <a:pt x="242" y="755"/>
                  </a:cubicBezTo>
                  <a:cubicBezTo>
                    <a:pt x="236" y="747"/>
                    <a:pt x="236" y="747"/>
                    <a:pt x="236" y="747"/>
                  </a:cubicBezTo>
                  <a:cubicBezTo>
                    <a:pt x="235" y="740"/>
                    <a:pt x="235" y="740"/>
                    <a:pt x="235" y="740"/>
                  </a:cubicBezTo>
                  <a:cubicBezTo>
                    <a:pt x="240" y="736"/>
                    <a:pt x="240" y="736"/>
                    <a:pt x="240" y="736"/>
                  </a:cubicBezTo>
                  <a:cubicBezTo>
                    <a:pt x="241" y="726"/>
                    <a:pt x="241" y="726"/>
                    <a:pt x="241" y="726"/>
                  </a:cubicBezTo>
                  <a:cubicBezTo>
                    <a:pt x="248" y="725"/>
                    <a:pt x="248" y="725"/>
                    <a:pt x="248" y="725"/>
                  </a:cubicBezTo>
                  <a:cubicBezTo>
                    <a:pt x="259" y="724"/>
                    <a:pt x="259" y="724"/>
                    <a:pt x="259" y="724"/>
                  </a:cubicBezTo>
                  <a:cubicBezTo>
                    <a:pt x="265" y="716"/>
                    <a:pt x="265" y="716"/>
                    <a:pt x="265" y="716"/>
                  </a:cubicBezTo>
                  <a:cubicBezTo>
                    <a:pt x="268" y="713"/>
                    <a:pt x="268" y="713"/>
                    <a:pt x="268" y="713"/>
                  </a:cubicBezTo>
                  <a:cubicBezTo>
                    <a:pt x="273" y="717"/>
                    <a:pt x="273" y="717"/>
                    <a:pt x="273" y="717"/>
                  </a:cubicBezTo>
                  <a:cubicBezTo>
                    <a:pt x="279" y="727"/>
                    <a:pt x="279" y="727"/>
                    <a:pt x="279" y="727"/>
                  </a:cubicBezTo>
                  <a:cubicBezTo>
                    <a:pt x="286" y="731"/>
                    <a:pt x="286" y="731"/>
                    <a:pt x="286" y="731"/>
                  </a:cubicBezTo>
                  <a:cubicBezTo>
                    <a:pt x="288" y="726"/>
                    <a:pt x="288" y="726"/>
                    <a:pt x="288" y="726"/>
                  </a:cubicBezTo>
                  <a:cubicBezTo>
                    <a:pt x="285" y="720"/>
                    <a:pt x="285" y="720"/>
                    <a:pt x="285" y="720"/>
                  </a:cubicBezTo>
                  <a:cubicBezTo>
                    <a:pt x="289" y="706"/>
                    <a:pt x="289" y="706"/>
                    <a:pt x="289" y="706"/>
                  </a:cubicBezTo>
                  <a:cubicBezTo>
                    <a:pt x="305" y="687"/>
                    <a:pt x="305" y="687"/>
                    <a:pt x="305" y="687"/>
                  </a:cubicBezTo>
                  <a:cubicBezTo>
                    <a:pt x="303" y="678"/>
                    <a:pt x="303" y="678"/>
                    <a:pt x="303" y="678"/>
                  </a:cubicBezTo>
                  <a:cubicBezTo>
                    <a:pt x="307" y="673"/>
                    <a:pt x="307" y="673"/>
                    <a:pt x="307" y="673"/>
                  </a:cubicBezTo>
                  <a:cubicBezTo>
                    <a:pt x="313" y="671"/>
                    <a:pt x="313" y="671"/>
                    <a:pt x="313" y="671"/>
                  </a:cubicBezTo>
                  <a:cubicBezTo>
                    <a:pt x="318" y="677"/>
                    <a:pt x="318" y="677"/>
                    <a:pt x="318" y="677"/>
                  </a:cubicBezTo>
                  <a:cubicBezTo>
                    <a:pt x="325" y="678"/>
                    <a:pt x="325" y="678"/>
                    <a:pt x="325" y="678"/>
                  </a:cubicBezTo>
                  <a:cubicBezTo>
                    <a:pt x="329" y="681"/>
                    <a:pt x="329" y="681"/>
                    <a:pt x="329" y="681"/>
                  </a:cubicBezTo>
                  <a:cubicBezTo>
                    <a:pt x="337" y="682"/>
                    <a:pt x="337" y="682"/>
                    <a:pt x="337" y="682"/>
                  </a:cubicBezTo>
                  <a:cubicBezTo>
                    <a:pt x="341" y="676"/>
                    <a:pt x="341" y="676"/>
                    <a:pt x="341" y="676"/>
                  </a:cubicBezTo>
                  <a:cubicBezTo>
                    <a:pt x="347" y="670"/>
                    <a:pt x="347" y="670"/>
                    <a:pt x="347" y="670"/>
                  </a:cubicBezTo>
                  <a:cubicBezTo>
                    <a:pt x="344" y="657"/>
                    <a:pt x="344" y="657"/>
                    <a:pt x="344" y="657"/>
                  </a:cubicBezTo>
                  <a:cubicBezTo>
                    <a:pt x="338" y="656"/>
                    <a:pt x="338" y="656"/>
                    <a:pt x="338" y="656"/>
                  </a:cubicBezTo>
                  <a:cubicBezTo>
                    <a:pt x="338" y="649"/>
                    <a:pt x="338" y="649"/>
                    <a:pt x="338" y="649"/>
                  </a:cubicBezTo>
                  <a:cubicBezTo>
                    <a:pt x="343" y="647"/>
                    <a:pt x="343" y="647"/>
                    <a:pt x="343" y="647"/>
                  </a:cubicBezTo>
                  <a:cubicBezTo>
                    <a:pt x="339" y="634"/>
                    <a:pt x="339" y="634"/>
                    <a:pt x="339" y="634"/>
                  </a:cubicBezTo>
                  <a:cubicBezTo>
                    <a:pt x="333" y="635"/>
                    <a:pt x="333" y="635"/>
                    <a:pt x="333" y="635"/>
                  </a:cubicBezTo>
                  <a:cubicBezTo>
                    <a:pt x="323" y="628"/>
                    <a:pt x="323" y="628"/>
                    <a:pt x="323" y="628"/>
                  </a:cubicBezTo>
                  <a:cubicBezTo>
                    <a:pt x="325" y="619"/>
                    <a:pt x="325" y="619"/>
                    <a:pt x="325" y="619"/>
                  </a:cubicBezTo>
                  <a:cubicBezTo>
                    <a:pt x="324" y="606"/>
                    <a:pt x="324" y="606"/>
                    <a:pt x="324" y="606"/>
                  </a:cubicBezTo>
                  <a:cubicBezTo>
                    <a:pt x="333" y="599"/>
                    <a:pt x="333" y="599"/>
                    <a:pt x="333" y="599"/>
                  </a:cubicBezTo>
                  <a:cubicBezTo>
                    <a:pt x="337" y="594"/>
                    <a:pt x="337" y="594"/>
                    <a:pt x="337" y="594"/>
                  </a:cubicBezTo>
                  <a:cubicBezTo>
                    <a:pt x="337" y="584"/>
                    <a:pt x="337" y="584"/>
                    <a:pt x="337" y="584"/>
                  </a:cubicBezTo>
                  <a:cubicBezTo>
                    <a:pt x="343" y="578"/>
                    <a:pt x="343" y="578"/>
                    <a:pt x="343" y="578"/>
                  </a:cubicBezTo>
                  <a:cubicBezTo>
                    <a:pt x="340" y="572"/>
                    <a:pt x="340" y="572"/>
                    <a:pt x="340" y="572"/>
                  </a:cubicBezTo>
                  <a:cubicBezTo>
                    <a:pt x="342" y="567"/>
                    <a:pt x="342" y="567"/>
                    <a:pt x="342" y="567"/>
                  </a:cubicBezTo>
                  <a:cubicBezTo>
                    <a:pt x="333" y="557"/>
                    <a:pt x="333" y="557"/>
                    <a:pt x="333" y="557"/>
                  </a:cubicBezTo>
                  <a:cubicBezTo>
                    <a:pt x="333" y="550"/>
                    <a:pt x="333" y="550"/>
                    <a:pt x="333" y="550"/>
                  </a:cubicBezTo>
                  <a:cubicBezTo>
                    <a:pt x="334" y="543"/>
                    <a:pt x="334" y="543"/>
                    <a:pt x="334" y="543"/>
                  </a:cubicBezTo>
                  <a:cubicBezTo>
                    <a:pt x="331" y="536"/>
                    <a:pt x="331" y="536"/>
                    <a:pt x="331" y="536"/>
                  </a:cubicBezTo>
                  <a:cubicBezTo>
                    <a:pt x="332" y="528"/>
                    <a:pt x="332" y="528"/>
                    <a:pt x="332" y="528"/>
                  </a:cubicBezTo>
                  <a:cubicBezTo>
                    <a:pt x="342" y="521"/>
                    <a:pt x="342" y="521"/>
                    <a:pt x="342" y="521"/>
                  </a:cubicBezTo>
                  <a:cubicBezTo>
                    <a:pt x="348" y="520"/>
                    <a:pt x="348" y="520"/>
                    <a:pt x="348" y="520"/>
                  </a:cubicBezTo>
                  <a:cubicBezTo>
                    <a:pt x="355" y="515"/>
                    <a:pt x="355" y="515"/>
                    <a:pt x="355" y="515"/>
                  </a:cubicBezTo>
                  <a:cubicBezTo>
                    <a:pt x="354" y="509"/>
                    <a:pt x="354" y="509"/>
                    <a:pt x="354" y="509"/>
                  </a:cubicBezTo>
                  <a:cubicBezTo>
                    <a:pt x="350" y="509"/>
                    <a:pt x="350" y="509"/>
                    <a:pt x="350" y="509"/>
                  </a:cubicBezTo>
                  <a:cubicBezTo>
                    <a:pt x="346" y="512"/>
                    <a:pt x="346" y="512"/>
                    <a:pt x="346" y="512"/>
                  </a:cubicBezTo>
                  <a:cubicBezTo>
                    <a:pt x="340" y="510"/>
                    <a:pt x="340" y="510"/>
                    <a:pt x="340" y="510"/>
                  </a:cubicBezTo>
                  <a:cubicBezTo>
                    <a:pt x="335" y="513"/>
                    <a:pt x="335" y="513"/>
                    <a:pt x="335" y="513"/>
                  </a:cubicBezTo>
                  <a:cubicBezTo>
                    <a:pt x="331" y="510"/>
                    <a:pt x="331" y="510"/>
                    <a:pt x="331" y="510"/>
                  </a:cubicBezTo>
                  <a:cubicBezTo>
                    <a:pt x="324" y="513"/>
                    <a:pt x="324" y="513"/>
                    <a:pt x="324" y="513"/>
                  </a:cubicBezTo>
                  <a:cubicBezTo>
                    <a:pt x="317" y="512"/>
                    <a:pt x="317" y="512"/>
                    <a:pt x="317" y="512"/>
                  </a:cubicBezTo>
                  <a:cubicBezTo>
                    <a:pt x="317" y="503"/>
                    <a:pt x="317" y="503"/>
                    <a:pt x="317" y="503"/>
                  </a:cubicBezTo>
                  <a:cubicBezTo>
                    <a:pt x="318" y="501"/>
                    <a:pt x="318" y="501"/>
                    <a:pt x="318" y="501"/>
                  </a:cubicBezTo>
                  <a:cubicBezTo>
                    <a:pt x="318" y="494"/>
                    <a:pt x="318" y="494"/>
                    <a:pt x="318" y="494"/>
                  </a:cubicBezTo>
                  <a:cubicBezTo>
                    <a:pt x="322" y="480"/>
                    <a:pt x="322" y="480"/>
                    <a:pt x="322" y="480"/>
                  </a:cubicBezTo>
                  <a:cubicBezTo>
                    <a:pt x="315" y="472"/>
                    <a:pt x="315" y="472"/>
                    <a:pt x="315" y="472"/>
                  </a:cubicBezTo>
                  <a:cubicBezTo>
                    <a:pt x="314" y="463"/>
                    <a:pt x="314" y="463"/>
                    <a:pt x="314" y="463"/>
                  </a:cubicBezTo>
                  <a:cubicBezTo>
                    <a:pt x="308" y="459"/>
                    <a:pt x="308" y="459"/>
                    <a:pt x="308" y="459"/>
                  </a:cubicBezTo>
                  <a:cubicBezTo>
                    <a:pt x="307" y="454"/>
                    <a:pt x="307" y="454"/>
                    <a:pt x="307" y="454"/>
                  </a:cubicBezTo>
                  <a:cubicBezTo>
                    <a:pt x="310" y="451"/>
                    <a:pt x="310" y="451"/>
                    <a:pt x="310" y="451"/>
                  </a:cubicBezTo>
                  <a:cubicBezTo>
                    <a:pt x="307" y="447"/>
                    <a:pt x="307" y="447"/>
                    <a:pt x="307" y="447"/>
                  </a:cubicBezTo>
                  <a:cubicBezTo>
                    <a:pt x="307" y="442"/>
                    <a:pt x="307" y="442"/>
                    <a:pt x="307" y="442"/>
                  </a:cubicBezTo>
                  <a:cubicBezTo>
                    <a:pt x="298" y="442"/>
                    <a:pt x="298" y="442"/>
                    <a:pt x="298" y="442"/>
                  </a:cubicBezTo>
                  <a:cubicBezTo>
                    <a:pt x="297" y="438"/>
                    <a:pt x="297" y="438"/>
                    <a:pt x="297" y="438"/>
                  </a:cubicBezTo>
                  <a:cubicBezTo>
                    <a:pt x="304" y="431"/>
                    <a:pt x="304" y="431"/>
                    <a:pt x="304" y="431"/>
                  </a:cubicBezTo>
                  <a:cubicBezTo>
                    <a:pt x="309" y="429"/>
                    <a:pt x="309" y="429"/>
                    <a:pt x="309" y="429"/>
                  </a:cubicBezTo>
                  <a:cubicBezTo>
                    <a:pt x="305" y="400"/>
                    <a:pt x="305" y="400"/>
                    <a:pt x="305" y="400"/>
                  </a:cubicBezTo>
                  <a:cubicBezTo>
                    <a:pt x="301" y="390"/>
                    <a:pt x="301" y="390"/>
                    <a:pt x="301" y="390"/>
                  </a:cubicBezTo>
                  <a:cubicBezTo>
                    <a:pt x="299" y="379"/>
                    <a:pt x="299" y="379"/>
                    <a:pt x="299" y="379"/>
                  </a:cubicBezTo>
                  <a:cubicBezTo>
                    <a:pt x="290" y="367"/>
                    <a:pt x="290" y="367"/>
                    <a:pt x="290" y="367"/>
                  </a:cubicBezTo>
                  <a:cubicBezTo>
                    <a:pt x="291" y="361"/>
                    <a:pt x="291" y="361"/>
                    <a:pt x="291" y="361"/>
                  </a:cubicBezTo>
                  <a:cubicBezTo>
                    <a:pt x="295" y="360"/>
                    <a:pt x="295" y="360"/>
                    <a:pt x="295" y="360"/>
                  </a:cubicBezTo>
                  <a:cubicBezTo>
                    <a:pt x="304" y="347"/>
                    <a:pt x="304" y="347"/>
                    <a:pt x="304" y="347"/>
                  </a:cubicBezTo>
                  <a:cubicBezTo>
                    <a:pt x="311" y="349"/>
                    <a:pt x="311" y="349"/>
                    <a:pt x="311" y="349"/>
                  </a:cubicBezTo>
                  <a:cubicBezTo>
                    <a:pt x="316" y="349"/>
                    <a:pt x="316" y="349"/>
                    <a:pt x="316" y="349"/>
                  </a:cubicBezTo>
                  <a:cubicBezTo>
                    <a:pt x="319" y="340"/>
                    <a:pt x="319" y="340"/>
                    <a:pt x="319" y="340"/>
                  </a:cubicBezTo>
                  <a:cubicBezTo>
                    <a:pt x="315" y="335"/>
                    <a:pt x="315" y="335"/>
                    <a:pt x="315" y="335"/>
                  </a:cubicBezTo>
                  <a:cubicBezTo>
                    <a:pt x="317" y="327"/>
                    <a:pt x="317" y="327"/>
                    <a:pt x="317" y="327"/>
                  </a:cubicBezTo>
                  <a:cubicBezTo>
                    <a:pt x="321" y="327"/>
                    <a:pt x="321" y="327"/>
                    <a:pt x="321" y="327"/>
                  </a:cubicBezTo>
                  <a:cubicBezTo>
                    <a:pt x="321" y="316"/>
                    <a:pt x="321" y="316"/>
                    <a:pt x="321" y="316"/>
                  </a:cubicBezTo>
                  <a:cubicBezTo>
                    <a:pt x="332" y="305"/>
                    <a:pt x="332" y="305"/>
                    <a:pt x="332" y="305"/>
                  </a:cubicBezTo>
                  <a:cubicBezTo>
                    <a:pt x="333" y="300"/>
                    <a:pt x="333" y="300"/>
                    <a:pt x="333" y="300"/>
                  </a:cubicBezTo>
                  <a:cubicBezTo>
                    <a:pt x="336" y="300"/>
                    <a:pt x="336" y="300"/>
                    <a:pt x="336" y="300"/>
                  </a:cubicBezTo>
                  <a:cubicBezTo>
                    <a:pt x="337" y="291"/>
                    <a:pt x="337" y="291"/>
                    <a:pt x="337" y="291"/>
                  </a:cubicBezTo>
                  <a:cubicBezTo>
                    <a:pt x="330" y="293"/>
                    <a:pt x="330" y="293"/>
                    <a:pt x="330" y="293"/>
                  </a:cubicBezTo>
                  <a:cubicBezTo>
                    <a:pt x="327" y="285"/>
                    <a:pt x="327" y="285"/>
                    <a:pt x="327" y="285"/>
                  </a:cubicBezTo>
                  <a:cubicBezTo>
                    <a:pt x="325" y="275"/>
                    <a:pt x="325" y="275"/>
                    <a:pt x="325" y="275"/>
                  </a:cubicBezTo>
                  <a:cubicBezTo>
                    <a:pt x="314" y="265"/>
                    <a:pt x="314" y="265"/>
                    <a:pt x="314" y="265"/>
                  </a:cubicBezTo>
                  <a:cubicBezTo>
                    <a:pt x="313" y="261"/>
                    <a:pt x="313" y="261"/>
                    <a:pt x="313" y="261"/>
                  </a:cubicBezTo>
                  <a:cubicBezTo>
                    <a:pt x="306" y="260"/>
                    <a:pt x="306" y="260"/>
                    <a:pt x="306" y="260"/>
                  </a:cubicBezTo>
                  <a:cubicBezTo>
                    <a:pt x="303" y="254"/>
                    <a:pt x="303" y="254"/>
                    <a:pt x="303" y="254"/>
                  </a:cubicBezTo>
                  <a:cubicBezTo>
                    <a:pt x="304" y="245"/>
                    <a:pt x="304" y="245"/>
                    <a:pt x="304" y="245"/>
                  </a:cubicBezTo>
                  <a:cubicBezTo>
                    <a:pt x="297" y="236"/>
                    <a:pt x="297" y="236"/>
                    <a:pt x="297" y="236"/>
                  </a:cubicBezTo>
                  <a:cubicBezTo>
                    <a:pt x="301" y="229"/>
                    <a:pt x="301" y="229"/>
                    <a:pt x="301" y="229"/>
                  </a:cubicBezTo>
                  <a:cubicBezTo>
                    <a:pt x="296" y="220"/>
                    <a:pt x="296" y="220"/>
                    <a:pt x="296" y="220"/>
                  </a:cubicBezTo>
                  <a:cubicBezTo>
                    <a:pt x="294" y="216"/>
                    <a:pt x="294" y="216"/>
                    <a:pt x="294" y="216"/>
                  </a:cubicBezTo>
                  <a:cubicBezTo>
                    <a:pt x="291" y="218"/>
                    <a:pt x="287" y="217"/>
                    <a:pt x="286" y="219"/>
                  </a:cubicBezTo>
                  <a:cubicBezTo>
                    <a:pt x="285" y="221"/>
                    <a:pt x="285" y="227"/>
                    <a:pt x="288" y="228"/>
                  </a:cubicBezTo>
                  <a:cubicBezTo>
                    <a:pt x="290" y="228"/>
                    <a:pt x="296" y="226"/>
                    <a:pt x="293" y="230"/>
                  </a:cubicBezTo>
                  <a:cubicBezTo>
                    <a:pt x="290" y="233"/>
                    <a:pt x="282" y="240"/>
                    <a:pt x="279" y="241"/>
                  </a:cubicBezTo>
                  <a:cubicBezTo>
                    <a:pt x="276" y="243"/>
                    <a:pt x="273" y="245"/>
                    <a:pt x="269" y="248"/>
                  </a:cubicBezTo>
                  <a:cubicBezTo>
                    <a:pt x="266" y="250"/>
                    <a:pt x="259" y="253"/>
                    <a:pt x="260" y="251"/>
                  </a:cubicBezTo>
                  <a:cubicBezTo>
                    <a:pt x="262" y="249"/>
                    <a:pt x="263" y="248"/>
                    <a:pt x="264" y="245"/>
                  </a:cubicBezTo>
                  <a:cubicBezTo>
                    <a:pt x="265" y="243"/>
                    <a:pt x="267" y="241"/>
                    <a:pt x="269" y="238"/>
                  </a:cubicBezTo>
                  <a:cubicBezTo>
                    <a:pt x="271" y="235"/>
                    <a:pt x="273" y="232"/>
                    <a:pt x="276" y="229"/>
                  </a:cubicBezTo>
                  <a:cubicBezTo>
                    <a:pt x="278" y="226"/>
                    <a:pt x="279" y="223"/>
                    <a:pt x="280" y="221"/>
                  </a:cubicBezTo>
                  <a:cubicBezTo>
                    <a:pt x="281" y="219"/>
                    <a:pt x="283" y="215"/>
                    <a:pt x="284" y="210"/>
                  </a:cubicBezTo>
                  <a:cubicBezTo>
                    <a:pt x="286" y="205"/>
                    <a:pt x="285" y="204"/>
                    <a:pt x="289" y="198"/>
                  </a:cubicBezTo>
                  <a:cubicBezTo>
                    <a:pt x="292" y="193"/>
                    <a:pt x="294" y="195"/>
                    <a:pt x="295" y="191"/>
                  </a:cubicBezTo>
                  <a:cubicBezTo>
                    <a:pt x="297" y="187"/>
                    <a:pt x="296" y="185"/>
                    <a:pt x="300" y="182"/>
                  </a:cubicBezTo>
                  <a:cubicBezTo>
                    <a:pt x="303" y="179"/>
                    <a:pt x="304" y="175"/>
                    <a:pt x="304" y="167"/>
                  </a:cubicBezTo>
                  <a:cubicBezTo>
                    <a:pt x="303" y="159"/>
                    <a:pt x="301" y="162"/>
                    <a:pt x="301" y="158"/>
                  </a:cubicBezTo>
                  <a:cubicBezTo>
                    <a:pt x="300" y="154"/>
                    <a:pt x="299" y="152"/>
                    <a:pt x="298" y="150"/>
                  </a:cubicBezTo>
                  <a:cubicBezTo>
                    <a:pt x="297" y="148"/>
                    <a:pt x="292" y="143"/>
                    <a:pt x="290" y="142"/>
                  </a:cubicBezTo>
                  <a:cubicBezTo>
                    <a:pt x="287" y="142"/>
                    <a:pt x="283" y="140"/>
                    <a:pt x="278" y="135"/>
                  </a:cubicBezTo>
                  <a:cubicBezTo>
                    <a:pt x="273" y="130"/>
                    <a:pt x="271" y="129"/>
                    <a:pt x="268" y="132"/>
                  </a:cubicBezTo>
                  <a:cubicBezTo>
                    <a:pt x="265" y="135"/>
                    <a:pt x="258" y="134"/>
                    <a:pt x="252" y="136"/>
                  </a:cubicBezTo>
                  <a:cubicBezTo>
                    <a:pt x="247" y="137"/>
                    <a:pt x="250" y="140"/>
                    <a:pt x="246" y="145"/>
                  </a:cubicBezTo>
                  <a:cubicBezTo>
                    <a:pt x="242" y="149"/>
                    <a:pt x="236" y="147"/>
                    <a:pt x="238" y="145"/>
                  </a:cubicBezTo>
                  <a:cubicBezTo>
                    <a:pt x="240" y="142"/>
                    <a:pt x="243" y="131"/>
                    <a:pt x="241" y="131"/>
                  </a:cubicBezTo>
                  <a:cubicBezTo>
                    <a:pt x="240" y="130"/>
                    <a:pt x="232" y="129"/>
                    <a:pt x="229" y="130"/>
                  </a:cubicBezTo>
                  <a:cubicBezTo>
                    <a:pt x="227" y="131"/>
                    <a:pt x="219" y="131"/>
                    <a:pt x="224" y="126"/>
                  </a:cubicBezTo>
                  <a:cubicBezTo>
                    <a:pt x="230" y="121"/>
                    <a:pt x="230" y="120"/>
                    <a:pt x="224" y="117"/>
                  </a:cubicBezTo>
                  <a:cubicBezTo>
                    <a:pt x="219" y="113"/>
                    <a:pt x="213" y="113"/>
                    <a:pt x="207" y="118"/>
                  </a:cubicBezTo>
                  <a:cubicBezTo>
                    <a:pt x="201" y="122"/>
                    <a:pt x="201" y="129"/>
                    <a:pt x="196" y="138"/>
                  </a:cubicBezTo>
                  <a:cubicBezTo>
                    <a:pt x="192" y="147"/>
                    <a:pt x="194" y="147"/>
                    <a:pt x="196" y="151"/>
                  </a:cubicBezTo>
                  <a:cubicBezTo>
                    <a:pt x="199" y="155"/>
                    <a:pt x="193" y="156"/>
                    <a:pt x="190" y="157"/>
                  </a:cubicBezTo>
                  <a:cubicBezTo>
                    <a:pt x="187" y="157"/>
                    <a:pt x="183" y="158"/>
                    <a:pt x="183" y="162"/>
                  </a:cubicBezTo>
                  <a:cubicBezTo>
                    <a:pt x="184" y="166"/>
                    <a:pt x="183" y="167"/>
                    <a:pt x="180" y="168"/>
                  </a:cubicBezTo>
                  <a:cubicBezTo>
                    <a:pt x="177" y="169"/>
                    <a:pt x="174" y="174"/>
                    <a:pt x="170" y="177"/>
                  </a:cubicBezTo>
                  <a:cubicBezTo>
                    <a:pt x="167" y="180"/>
                    <a:pt x="161" y="176"/>
                    <a:pt x="159" y="172"/>
                  </a:cubicBezTo>
                  <a:cubicBezTo>
                    <a:pt x="156" y="168"/>
                    <a:pt x="141" y="173"/>
                    <a:pt x="136" y="176"/>
                  </a:cubicBezTo>
                  <a:cubicBezTo>
                    <a:pt x="132" y="180"/>
                    <a:pt x="139" y="184"/>
                    <a:pt x="135" y="185"/>
                  </a:cubicBezTo>
                  <a:cubicBezTo>
                    <a:pt x="131" y="186"/>
                    <a:pt x="123" y="191"/>
                    <a:pt x="118" y="191"/>
                  </a:cubicBezTo>
                  <a:cubicBezTo>
                    <a:pt x="113" y="190"/>
                    <a:pt x="107" y="197"/>
                    <a:pt x="103" y="202"/>
                  </a:cubicBezTo>
                  <a:cubicBezTo>
                    <a:pt x="99" y="207"/>
                    <a:pt x="97" y="203"/>
                    <a:pt x="92" y="203"/>
                  </a:cubicBezTo>
                  <a:cubicBezTo>
                    <a:pt x="86" y="203"/>
                    <a:pt x="91" y="209"/>
                    <a:pt x="91" y="213"/>
                  </a:cubicBezTo>
                  <a:cubicBezTo>
                    <a:pt x="92" y="217"/>
                    <a:pt x="85" y="218"/>
                    <a:pt x="83" y="216"/>
                  </a:cubicBezTo>
                  <a:cubicBezTo>
                    <a:pt x="81" y="214"/>
                    <a:pt x="77" y="219"/>
                    <a:pt x="80" y="222"/>
                  </a:cubicBezTo>
                  <a:cubicBezTo>
                    <a:pt x="84" y="225"/>
                    <a:pt x="85" y="228"/>
                    <a:pt x="81" y="228"/>
                  </a:cubicBezTo>
                  <a:cubicBezTo>
                    <a:pt x="77" y="228"/>
                    <a:pt x="83" y="235"/>
                    <a:pt x="85" y="236"/>
                  </a:cubicBezTo>
                  <a:cubicBezTo>
                    <a:pt x="87" y="236"/>
                    <a:pt x="96" y="244"/>
                    <a:pt x="84" y="245"/>
                  </a:cubicBezTo>
                  <a:cubicBezTo>
                    <a:pt x="71" y="247"/>
                    <a:pt x="68" y="249"/>
                    <a:pt x="63" y="250"/>
                  </a:cubicBezTo>
                  <a:cubicBezTo>
                    <a:pt x="58" y="250"/>
                    <a:pt x="47" y="249"/>
                    <a:pt x="37" y="249"/>
                  </a:cubicBezTo>
                  <a:cubicBezTo>
                    <a:pt x="27" y="248"/>
                    <a:pt x="25" y="257"/>
                    <a:pt x="29" y="265"/>
                  </a:cubicBezTo>
                  <a:cubicBezTo>
                    <a:pt x="34" y="272"/>
                    <a:pt x="27" y="275"/>
                    <a:pt x="29" y="282"/>
                  </a:cubicBezTo>
                  <a:cubicBezTo>
                    <a:pt x="31" y="288"/>
                    <a:pt x="39" y="292"/>
                    <a:pt x="43" y="297"/>
                  </a:cubicBezTo>
                  <a:cubicBezTo>
                    <a:pt x="47" y="301"/>
                    <a:pt x="56" y="311"/>
                    <a:pt x="52" y="316"/>
                  </a:cubicBezTo>
                  <a:cubicBezTo>
                    <a:pt x="49" y="321"/>
                    <a:pt x="47" y="325"/>
                    <a:pt x="48" y="330"/>
                  </a:cubicBezTo>
                  <a:cubicBezTo>
                    <a:pt x="48" y="335"/>
                    <a:pt x="51" y="347"/>
                    <a:pt x="48" y="348"/>
                  </a:cubicBezTo>
                  <a:cubicBezTo>
                    <a:pt x="46" y="350"/>
                    <a:pt x="44" y="361"/>
                    <a:pt x="42" y="357"/>
                  </a:cubicBezTo>
                  <a:cubicBezTo>
                    <a:pt x="40" y="353"/>
                    <a:pt x="43" y="348"/>
                    <a:pt x="44" y="339"/>
                  </a:cubicBezTo>
                  <a:cubicBezTo>
                    <a:pt x="46" y="330"/>
                    <a:pt x="42" y="335"/>
                    <a:pt x="40" y="332"/>
                  </a:cubicBezTo>
                  <a:cubicBezTo>
                    <a:pt x="39" y="330"/>
                    <a:pt x="40" y="327"/>
                    <a:pt x="45" y="320"/>
                  </a:cubicBezTo>
                  <a:cubicBezTo>
                    <a:pt x="49" y="313"/>
                    <a:pt x="49" y="312"/>
                    <a:pt x="47" y="309"/>
                  </a:cubicBezTo>
                  <a:cubicBezTo>
                    <a:pt x="44" y="305"/>
                    <a:pt x="35" y="309"/>
                    <a:pt x="32" y="306"/>
                  </a:cubicBezTo>
                  <a:cubicBezTo>
                    <a:pt x="28" y="303"/>
                    <a:pt x="24" y="296"/>
                    <a:pt x="21" y="289"/>
                  </a:cubicBezTo>
                  <a:cubicBezTo>
                    <a:pt x="19" y="285"/>
                    <a:pt x="12" y="284"/>
                    <a:pt x="6" y="285"/>
                  </a:cubicBezTo>
                  <a:cubicBezTo>
                    <a:pt x="5" y="293"/>
                    <a:pt x="5" y="293"/>
                    <a:pt x="5" y="293"/>
                  </a:cubicBezTo>
                  <a:cubicBezTo>
                    <a:pt x="15" y="298"/>
                    <a:pt x="15" y="298"/>
                    <a:pt x="15" y="298"/>
                  </a:cubicBezTo>
                  <a:cubicBezTo>
                    <a:pt x="22" y="304"/>
                    <a:pt x="22" y="304"/>
                    <a:pt x="22" y="304"/>
                  </a:cubicBezTo>
                  <a:cubicBezTo>
                    <a:pt x="19" y="312"/>
                    <a:pt x="19" y="312"/>
                    <a:pt x="19" y="312"/>
                  </a:cubicBezTo>
                  <a:cubicBezTo>
                    <a:pt x="15" y="311"/>
                    <a:pt x="15" y="311"/>
                    <a:pt x="15" y="311"/>
                  </a:cubicBezTo>
                  <a:cubicBezTo>
                    <a:pt x="9" y="319"/>
                    <a:pt x="9" y="319"/>
                    <a:pt x="9" y="319"/>
                  </a:cubicBezTo>
                  <a:cubicBezTo>
                    <a:pt x="13" y="324"/>
                    <a:pt x="13" y="324"/>
                    <a:pt x="13" y="324"/>
                  </a:cubicBezTo>
                  <a:cubicBezTo>
                    <a:pt x="21" y="329"/>
                    <a:pt x="21" y="329"/>
                    <a:pt x="21" y="329"/>
                  </a:cubicBezTo>
                  <a:cubicBezTo>
                    <a:pt x="21" y="348"/>
                    <a:pt x="21" y="348"/>
                    <a:pt x="21" y="348"/>
                  </a:cubicBezTo>
                  <a:cubicBezTo>
                    <a:pt x="14" y="349"/>
                    <a:pt x="14" y="349"/>
                    <a:pt x="14" y="349"/>
                  </a:cubicBezTo>
                  <a:cubicBezTo>
                    <a:pt x="0" y="364"/>
                    <a:pt x="0" y="364"/>
                    <a:pt x="0" y="364"/>
                  </a:cubicBezTo>
                  <a:cubicBezTo>
                    <a:pt x="0" y="369"/>
                    <a:pt x="0" y="369"/>
                    <a:pt x="0" y="369"/>
                  </a:cubicBezTo>
                  <a:cubicBezTo>
                    <a:pt x="8" y="380"/>
                    <a:pt x="8" y="380"/>
                    <a:pt x="8" y="380"/>
                  </a:cubicBezTo>
                  <a:cubicBezTo>
                    <a:pt x="14" y="380"/>
                    <a:pt x="14" y="380"/>
                    <a:pt x="14" y="380"/>
                  </a:cubicBezTo>
                  <a:cubicBezTo>
                    <a:pt x="15" y="382"/>
                    <a:pt x="15" y="382"/>
                    <a:pt x="15" y="382"/>
                  </a:cubicBezTo>
                  <a:cubicBezTo>
                    <a:pt x="18" y="387"/>
                    <a:pt x="18" y="387"/>
                    <a:pt x="18" y="387"/>
                  </a:cubicBezTo>
                  <a:cubicBezTo>
                    <a:pt x="21" y="383"/>
                    <a:pt x="21" y="383"/>
                    <a:pt x="21" y="383"/>
                  </a:cubicBezTo>
                  <a:cubicBezTo>
                    <a:pt x="26" y="384"/>
                    <a:pt x="26" y="384"/>
                    <a:pt x="26" y="384"/>
                  </a:cubicBezTo>
                  <a:cubicBezTo>
                    <a:pt x="31" y="381"/>
                    <a:pt x="31" y="381"/>
                    <a:pt x="31" y="381"/>
                  </a:cubicBezTo>
                  <a:cubicBezTo>
                    <a:pt x="31" y="381"/>
                    <a:pt x="31" y="386"/>
                    <a:pt x="31" y="387"/>
                  </a:cubicBezTo>
                  <a:cubicBezTo>
                    <a:pt x="31" y="388"/>
                    <a:pt x="33" y="388"/>
                    <a:pt x="33" y="388"/>
                  </a:cubicBezTo>
                  <a:cubicBezTo>
                    <a:pt x="34" y="393"/>
                    <a:pt x="34" y="393"/>
                    <a:pt x="34" y="393"/>
                  </a:cubicBezTo>
                  <a:cubicBezTo>
                    <a:pt x="37" y="403"/>
                    <a:pt x="37" y="403"/>
                    <a:pt x="37" y="403"/>
                  </a:cubicBezTo>
                  <a:cubicBezTo>
                    <a:pt x="33" y="407"/>
                    <a:pt x="33" y="407"/>
                    <a:pt x="33" y="407"/>
                  </a:cubicBezTo>
                  <a:cubicBezTo>
                    <a:pt x="35" y="416"/>
                    <a:pt x="35" y="416"/>
                    <a:pt x="35" y="416"/>
                  </a:cubicBezTo>
                  <a:cubicBezTo>
                    <a:pt x="29" y="426"/>
                    <a:pt x="29" y="426"/>
                    <a:pt x="29" y="426"/>
                  </a:cubicBezTo>
                  <a:cubicBezTo>
                    <a:pt x="24" y="426"/>
                    <a:pt x="24" y="426"/>
                    <a:pt x="24" y="426"/>
                  </a:cubicBezTo>
                  <a:cubicBezTo>
                    <a:pt x="24" y="434"/>
                    <a:pt x="24" y="434"/>
                    <a:pt x="24" y="434"/>
                  </a:cubicBezTo>
                  <a:cubicBezTo>
                    <a:pt x="30" y="439"/>
                    <a:pt x="30" y="439"/>
                    <a:pt x="30" y="439"/>
                  </a:cubicBezTo>
                  <a:cubicBezTo>
                    <a:pt x="24" y="446"/>
                    <a:pt x="24" y="446"/>
                    <a:pt x="24" y="446"/>
                  </a:cubicBezTo>
                  <a:cubicBezTo>
                    <a:pt x="27" y="449"/>
                    <a:pt x="27" y="449"/>
                    <a:pt x="27" y="449"/>
                  </a:cubicBezTo>
                  <a:cubicBezTo>
                    <a:pt x="28" y="455"/>
                    <a:pt x="28" y="455"/>
                    <a:pt x="28" y="455"/>
                  </a:cubicBezTo>
                  <a:cubicBezTo>
                    <a:pt x="34" y="458"/>
                    <a:pt x="34" y="458"/>
                    <a:pt x="34" y="458"/>
                  </a:cubicBezTo>
                  <a:cubicBezTo>
                    <a:pt x="38" y="463"/>
                    <a:pt x="38" y="463"/>
                    <a:pt x="38" y="463"/>
                  </a:cubicBezTo>
                  <a:cubicBezTo>
                    <a:pt x="33" y="470"/>
                    <a:pt x="33" y="470"/>
                    <a:pt x="33" y="470"/>
                  </a:cubicBezTo>
                  <a:cubicBezTo>
                    <a:pt x="36" y="474"/>
                    <a:pt x="36" y="474"/>
                    <a:pt x="36" y="474"/>
                  </a:cubicBezTo>
                  <a:cubicBezTo>
                    <a:pt x="37" y="482"/>
                    <a:pt x="37" y="482"/>
                    <a:pt x="37" y="482"/>
                  </a:cubicBezTo>
                  <a:cubicBezTo>
                    <a:pt x="32" y="484"/>
                    <a:pt x="32" y="484"/>
                    <a:pt x="32" y="484"/>
                  </a:cubicBezTo>
                  <a:cubicBezTo>
                    <a:pt x="35" y="492"/>
                    <a:pt x="35" y="492"/>
                    <a:pt x="35" y="492"/>
                  </a:cubicBezTo>
                  <a:cubicBezTo>
                    <a:pt x="41" y="491"/>
                    <a:pt x="41" y="491"/>
                    <a:pt x="41" y="491"/>
                  </a:cubicBezTo>
                  <a:cubicBezTo>
                    <a:pt x="47" y="497"/>
                    <a:pt x="47" y="497"/>
                    <a:pt x="47" y="497"/>
                  </a:cubicBezTo>
                  <a:cubicBezTo>
                    <a:pt x="50" y="508"/>
                    <a:pt x="50" y="508"/>
                    <a:pt x="50" y="508"/>
                  </a:cubicBezTo>
                  <a:cubicBezTo>
                    <a:pt x="44" y="514"/>
                    <a:pt x="44" y="514"/>
                    <a:pt x="44" y="514"/>
                  </a:cubicBezTo>
                  <a:cubicBezTo>
                    <a:pt x="47" y="520"/>
                    <a:pt x="47" y="520"/>
                    <a:pt x="47" y="520"/>
                  </a:cubicBezTo>
                  <a:cubicBezTo>
                    <a:pt x="53" y="520"/>
                    <a:pt x="53" y="520"/>
                    <a:pt x="53" y="520"/>
                  </a:cubicBezTo>
                  <a:cubicBezTo>
                    <a:pt x="59" y="525"/>
                    <a:pt x="59" y="525"/>
                    <a:pt x="59" y="525"/>
                  </a:cubicBezTo>
                  <a:cubicBezTo>
                    <a:pt x="63" y="521"/>
                    <a:pt x="63" y="521"/>
                    <a:pt x="63" y="521"/>
                  </a:cubicBezTo>
                  <a:cubicBezTo>
                    <a:pt x="63" y="536"/>
                    <a:pt x="63" y="536"/>
                    <a:pt x="63" y="536"/>
                  </a:cubicBezTo>
                  <a:cubicBezTo>
                    <a:pt x="66" y="542"/>
                    <a:pt x="66" y="542"/>
                    <a:pt x="66" y="542"/>
                  </a:cubicBezTo>
                  <a:cubicBezTo>
                    <a:pt x="57" y="550"/>
                    <a:pt x="57" y="550"/>
                    <a:pt x="57" y="550"/>
                  </a:cubicBezTo>
                  <a:cubicBezTo>
                    <a:pt x="51" y="559"/>
                    <a:pt x="51" y="559"/>
                    <a:pt x="51" y="559"/>
                  </a:cubicBezTo>
                  <a:cubicBezTo>
                    <a:pt x="57" y="566"/>
                    <a:pt x="57" y="566"/>
                    <a:pt x="57" y="566"/>
                  </a:cubicBezTo>
                  <a:cubicBezTo>
                    <a:pt x="58" y="575"/>
                    <a:pt x="58" y="575"/>
                    <a:pt x="58" y="575"/>
                  </a:cubicBezTo>
                  <a:cubicBezTo>
                    <a:pt x="52" y="579"/>
                    <a:pt x="52" y="579"/>
                    <a:pt x="52" y="579"/>
                  </a:cubicBezTo>
                  <a:cubicBezTo>
                    <a:pt x="51" y="587"/>
                    <a:pt x="51" y="587"/>
                    <a:pt x="51" y="587"/>
                  </a:cubicBezTo>
                  <a:cubicBezTo>
                    <a:pt x="41" y="597"/>
                    <a:pt x="41" y="597"/>
                    <a:pt x="41" y="597"/>
                  </a:cubicBezTo>
                  <a:cubicBezTo>
                    <a:pt x="41" y="608"/>
                    <a:pt x="41" y="608"/>
                    <a:pt x="41" y="608"/>
                  </a:cubicBezTo>
                  <a:cubicBezTo>
                    <a:pt x="58" y="619"/>
                    <a:pt x="58" y="619"/>
                    <a:pt x="58" y="619"/>
                  </a:cubicBezTo>
                  <a:cubicBezTo>
                    <a:pt x="51" y="629"/>
                    <a:pt x="51" y="629"/>
                    <a:pt x="51" y="629"/>
                  </a:cubicBezTo>
                  <a:cubicBezTo>
                    <a:pt x="44" y="631"/>
                    <a:pt x="44" y="631"/>
                    <a:pt x="44" y="631"/>
                  </a:cubicBezTo>
                  <a:cubicBezTo>
                    <a:pt x="34" y="639"/>
                    <a:pt x="34" y="639"/>
                    <a:pt x="34" y="639"/>
                  </a:cubicBezTo>
                  <a:cubicBezTo>
                    <a:pt x="41" y="654"/>
                    <a:pt x="41" y="654"/>
                    <a:pt x="41" y="654"/>
                  </a:cubicBezTo>
                  <a:cubicBezTo>
                    <a:pt x="35" y="660"/>
                    <a:pt x="35" y="660"/>
                    <a:pt x="35" y="660"/>
                  </a:cubicBezTo>
                  <a:cubicBezTo>
                    <a:pt x="38" y="667"/>
                    <a:pt x="38" y="667"/>
                    <a:pt x="38" y="667"/>
                  </a:cubicBezTo>
                  <a:cubicBezTo>
                    <a:pt x="45" y="669"/>
                    <a:pt x="45" y="669"/>
                    <a:pt x="45" y="669"/>
                  </a:cubicBezTo>
                  <a:cubicBezTo>
                    <a:pt x="50" y="667"/>
                    <a:pt x="50" y="667"/>
                    <a:pt x="50" y="667"/>
                  </a:cubicBezTo>
                  <a:cubicBezTo>
                    <a:pt x="71" y="666"/>
                    <a:pt x="71" y="666"/>
                    <a:pt x="71" y="666"/>
                  </a:cubicBezTo>
                  <a:cubicBezTo>
                    <a:pt x="83" y="681"/>
                    <a:pt x="83" y="681"/>
                    <a:pt x="83" y="681"/>
                  </a:cubicBezTo>
                  <a:cubicBezTo>
                    <a:pt x="84" y="689"/>
                    <a:pt x="84" y="689"/>
                    <a:pt x="84" y="689"/>
                  </a:cubicBezTo>
                  <a:cubicBezTo>
                    <a:pt x="94" y="689"/>
                    <a:pt x="94" y="689"/>
                    <a:pt x="94" y="689"/>
                  </a:cubicBezTo>
                  <a:cubicBezTo>
                    <a:pt x="98" y="693"/>
                    <a:pt x="98" y="693"/>
                    <a:pt x="98" y="693"/>
                  </a:cubicBezTo>
                  <a:cubicBezTo>
                    <a:pt x="85" y="710"/>
                    <a:pt x="85" y="710"/>
                    <a:pt x="85" y="710"/>
                  </a:cubicBezTo>
                  <a:cubicBezTo>
                    <a:pt x="88" y="721"/>
                    <a:pt x="88" y="721"/>
                    <a:pt x="88" y="721"/>
                  </a:cubicBezTo>
                  <a:cubicBezTo>
                    <a:pt x="90" y="726"/>
                    <a:pt x="90" y="726"/>
                    <a:pt x="90" y="726"/>
                  </a:cubicBezTo>
                  <a:cubicBezTo>
                    <a:pt x="99" y="726"/>
                    <a:pt x="99" y="726"/>
                    <a:pt x="99" y="726"/>
                  </a:cubicBezTo>
                  <a:cubicBezTo>
                    <a:pt x="105" y="730"/>
                    <a:pt x="105" y="730"/>
                    <a:pt x="105" y="730"/>
                  </a:cubicBezTo>
                  <a:cubicBezTo>
                    <a:pt x="107" y="737"/>
                    <a:pt x="107" y="737"/>
                    <a:pt x="107" y="737"/>
                  </a:cubicBezTo>
                  <a:cubicBezTo>
                    <a:pt x="100" y="739"/>
                    <a:pt x="100" y="739"/>
                    <a:pt x="100" y="739"/>
                  </a:cubicBezTo>
                  <a:cubicBezTo>
                    <a:pt x="95" y="747"/>
                    <a:pt x="95" y="747"/>
                    <a:pt x="95" y="747"/>
                  </a:cubicBezTo>
                  <a:cubicBezTo>
                    <a:pt x="93" y="758"/>
                    <a:pt x="93" y="758"/>
                    <a:pt x="93" y="758"/>
                  </a:cubicBezTo>
                  <a:close/>
                  <a:moveTo>
                    <a:pt x="188" y="63"/>
                  </a:moveTo>
                  <a:cubicBezTo>
                    <a:pt x="184" y="67"/>
                    <a:pt x="185" y="71"/>
                    <a:pt x="185" y="74"/>
                  </a:cubicBezTo>
                  <a:cubicBezTo>
                    <a:pt x="185" y="76"/>
                    <a:pt x="184" y="86"/>
                    <a:pt x="182" y="91"/>
                  </a:cubicBezTo>
                  <a:cubicBezTo>
                    <a:pt x="180" y="97"/>
                    <a:pt x="179" y="105"/>
                    <a:pt x="179" y="109"/>
                  </a:cubicBezTo>
                  <a:cubicBezTo>
                    <a:pt x="179" y="112"/>
                    <a:pt x="186" y="111"/>
                    <a:pt x="190" y="106"/>
                  </a:cubicBezTo>
                  <a:cubicBezTo>
                    <a:pt x="194" y="101"/>
                    <a:pt x="198" y="100"/>
                    <a:pt x="203" y="100"/>
                  </a:cubicBezTo>
                  <a:cubicBezTo>
                    <a:pt x="207" y="100"/>
                    <a:pt x="216" y="90"/>
                    <a:pt x="216" y="87"/>
                  </a:cubicBezTo>
                  <a:cubicBezTo>
                    <a:pt x="217" y="83"/>
                    <a:pt x="209" y="73"/>
                    <a:pt x="206" y="70"/>
                  </a:cubicBezTo>
                  <a:cubicBezTo>
                    <a:pt x="203" y="66"/>
                    <a:pt x="199" y="68"/>
                    <a:pt x="198" y="68"/>
                  </a:cubicBezTo>
                  <a:cubicBezTo>
                    <a:pt x="198" y="69"/>
                    <a:pt x="196" y="69"/>
                    <a:pt x="196" y="66"/>
                  </a:cubicBezTo>
                  <a:cubicBezTo>
                    <a:pt x="195" y="63"/>
                    <a:pt x="193" y="62"/>
                    <a:pt x="191" y="62"/>
                  </a:cubicBezTo>
                  <a:cubicBezTo>
                    <a:pt x="189" y="61"/>
                    <a:pt x="188" y="63"/>
                    <a:pt x="188" y="63"/>
                  </a:cubicBezTo>
                  <a:close/>
                  <a:moveTo>
                    <a:pt x="138" y="50"/>
                  </a:moveTo>
                  <a:cubicBezTo>
                    <a:pt x="136" y="51"/>
                    <a:pt x="135" y="58"/>
                    <a:pt x="132" y="57"/>
                  </a:cubicBezTo>
                  <a:cubicBezTo>
                    <a:pt x="130" y="56"/>
                    <a:pt x="122" y="53"/>
                    <a:pt x="120" y="51"/>
                  </a:cubicBezTo>
                  <a:cubicBezTo>
                    <a:pt x="118" y="49"/>
                    <a:pt x="120" y="44"/>
                    <a:pt x="124" y="45"/>
                  </a:cubicBezTo>
                  <a:cubicBezTo>
                    <a:pt x="128" y="45"/>
                    <a:pt x="133" y="45"/>
                    <a:pt x="128" y="39"/>
                  </a:cubicBezTo>
                  <a:cubicBezTo>
                    <a:pt x="124" y="34"/>
                    <a:pt x="123" y="35"/>
                    <a:pt x="128" y="29"/>
                  </a:cubicBezTo>
                  <a:cubicBezTo>
                    <a:pt x="132" y="24"/>
                    <a:pt x="131" y="20"/>
                    <a:pt x="130" y="16"/>
                  </a:cubicBezTo>
                  <a:cubicBezTo>
                    <a:pt x="130" y="12"/>
                    <a:pt x="141" y="12"/>
                    <a:pt x="141" y="9"/>
                  </a:cubicBezTo>
                  <a:cubicBezTo>
                    <a:pt x="142" y="5"/>
                    <a:pt x="143" y="0"/>
                    <a:pt x="148" y="7"/>
                  </a:cubicBezTo>
                  <a:cubicBezTo>
                    <a:pt x="152" y="13"/>
                    <a:pt x="154" y="16"/>
                    <a:pt x="157" y="17"/>
                  </a:cubicBezTo>
                  <a:cubicBezTo>
                    <a:pt x="160" y="18"/>
                    <a:pt x="156" y="21"/>
                    <a:pt x="155" y="24"/>
                  </a:cubicBezTo>
                  <a:cubicBezTo>
                    <a:pt x="154" y="27"/>
                    <a:pt x="157" y="33"/>
                    <a:pt x="156" y="34"/>
                  </a:cubicBezTo>
                  <a:cubicBezTo>
                    <a:pt x="156" y="36"/>
                    <a:pt x="146" y="39"/>
                    <a:pt x="145" y="40"/>
                  </a:cubicBezTo>
                  <a:cubicBezTo>
                    <a:pt x="145" y="41"/>
                    <a:pt x="153" y="41"/>
                    <a:pt x="156" y="39"/>
                  </a:cubicBezTo>
                  <a:cubicBezTo>
                    <a:pt x="160" y="37"/>
                    <a:pt x="160" y="38"/>
                    <a:pt x="160" y="42"/>
                  </a:cubicBezTo>
                  <a:cubicBezTo>
                    <a:pt x="160" y="45"/>
                    <a:pt x="166" y="48"/>
                    <a:pt x="167" y="45"/>
                  </a:cubicBezTo>
                  <a:cubicBezTo>
                    <a:pt x="167" y="42"/>
                    <a:pt x="173" y="44"/>
                    <a:pt x="175" y="50"/>
                  </a:cubicBezTo>
                  <a:cubicBezTo>
                    <a:pt x="177" y="57"/>
                    <a:pt x="175" y="63"/>
                    <a:pt x="175" y="66"/>
                  </a:cubicBezTo>
                  <a:cubicBezTo>
                    <a:pt x="175" y="69"/>
                    <a:pt x="178" y="72"/>
                    <a:pt x="178" y="76"/>
                  </a:cubicBezTo>
                  <a:cubicBezTo>
                    <a:pt x="178" y="80"/>
                    <a:pt x="170" y="84"/>
                    <a:pt x="166" y="85"/>
                  </a:cubicBezTo>
                  <a:cubicBezTo>
                    <a:pt x="163" y="85"/>
                    <a:pt x="153" y="75"/>
                    <a:pt x="148" y="76"/>
                  </a:cubicBezTo>
                  <a:cubicBezTo>
                    <a:pt x="143" y="77"/>
                    <a:pt x="142" y="71"/>
                    <a:pt x="140" y="68"/>
                  </a:cubicBezTo>
                  <a:cubicBezTo>
                    <a:pt x="138" y="64"/>
                    <a:pt x="136" y="66"/>
                    <a:pt x="136" y="61"/>
                  </a:cubicBezTo>
                  <a:cubicBezTo>
                    <a:pt x="137" y="57"/>
                    <a:pt x="141" y="54"/>
                    <a:pt x="141" y="52"/>
                  </a:cubicBezTo>
                  <a:cubicBezTo>
                    <a:pt x="140" y="50"/>
                    <a:pt x="138" y="50"/>
                    <a:pt x="138" y="5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8" name="Freeform 64">
              <a:extLst>
                <a:ext uri="{FF2B5EF4-FFF2-40B4-BE49-F238E27FC236}">
                  <a16:creationId xmlns:a16="http://schemas.microsoft.com/office/drawing/2014/main" id="{00AA45BF-7DA2-1E40-80E0-8A342B07F138}"/>
                </a:ext>
              </a:extLst>
            </p:cNvPr>
            <p:cNvSpPr>
              <a:spLocks/>
            </p:cNvSpPr>
            <p:nvPr/>
          </p:nvSpPr>
          <p:spPr bwMode="auto">
            <a:xfrm>
              <a:off x="3571" y="3584"/>
              <a:ext cx="428" cy="630"/>
            </a:xfrm>
            <a:custGeom>
              <a:avLst/>
              <a:gdLst>
                <a:gd name="T0" fmla="*/ 97 w 205"/>
                <a:gd name="T1" fmla="*/ 4 h 302"/>
                <a:gd name="T2" fmla="*/ 87 w 205"/>
                <a:gd name="T3" fmla="*/ 0 h 302"/>
                <a:gd name="T4" fmla="*/ 81 w 205"/>
                <a:gd name="T5" fmla="*/ 13 h 302"/>
                <a:gd name="T6" fmla="*/ 82 w 205"/>
                <a:gd name="T7" fmla="*/ 19 h 302"/>
                <a:gd name="T8" fmla="*/ 89 w 205"/>
                <a:gd name="T9" fmla="*/ 36 h 302"/>
                <a:gd name="T10" fmla="*/ 98 w 205"/>
                <a:gd name="T11" fmla="*/ 39 h 302"/>
                <a:gd name="T12" fmla="*/ 87 w 205"/>
                <a:gd name="T13" fmla="*/ 55 h 302"/>
                <a:gd name="T14" fmla="*/ 73 w 205"/>
                <a:gd name="T15" fmla="*/ 55 h 302"/>
                <a:gd name="T16" fmla="*/ 67 w 205"/>
                <a:gd name="T17" fmla="*/ 63 h 302"/>
                <a:gd name="T18" fmla="*/ 77 w 205"/>
                <a:gd name="T19" fmla="*/ 77 h 302"/>
                <a:gd name="T20" fmla="*/ 86 w 205"/>
                <a:gd name="T21" fmla="*/ 94 h 302"/>
                <a:gd name="T22" fmla="*/ 97 w 205"/>
                <a:gd name="T23" fmla="*/ 93 h 302"/>
                <a:gd name="T24" fmla="*/ 109 w 205"/>
                <a:gd name="T25" fmla="*/ 114 h 302"/>
                <a:gd name="T26" fmla="*/ 98 w 205"/>
                <a:gd name="T27" fmla="*/ 121 h 302"/>
                <a:gd name="T28" fmla="*/ 76 w 205"/>
                <a:gd name="T29" fmla="*/ 150 h 302"/>
                <a:gd name="T30" fmla="*/ 80 w 205"/>
                <a:gd name="T31" fmla="*/ 167 h 302"/>
                <a:gd name="T32" fmla="*/ 84 w 205"/>
                <a:gd name="T33" fmla="*/ 183 h 302"/>
                <a:gd name="T34" fmla="*/ 54 w 205"/>
                <a:gd name="T35" fmla="*/ 204 h 302"/>
                <a:gd name="T36" fmla="*/ 43 w 205"/>
                <a:gd name="T37" fmla="*/ 222 h 302"/>
                <a:gd name="T38" fmla="*/ 28 w 205"/>
                <a:gd name="T39" fmla="*/ 233 h 302"/>
                <a:gd name="T40" fmla="*/ 3 w 205"/>
                <a:gd name="T41" fmla="*/ 244 h 302"/>
                <a:gd name="T42" fmla="*/ 2 w 205"/>
                <a:gd name="T43" fmla="*/ 258 h 302"/>
                <a:gd name="T44" fmla="*/ 10 w 205"/>
                <a:gd name="T45" fmla="*/ 273 h 302"/>
                <a:gd name="T46" fmla="*/ 0 w 205"/>
                <a:gd name="T47" fmla="*/ 288 h 302"/>
                <a:gd name="T48" fmla="*/ 10 w 205"/>
                <a:gd name="T49" fmla="*/ 299 h 302"/>
                <a:gd name="T50" fmla="*/ 34 w 205"/>
                <a:gd name="T51" fmla="*/ 299 h 302"/>
                <a:gd name="T52" fmla="*/ 55 w 205"/>
                <a:gd name="T53" fmla="*/ 295 h 302"/>
                <a:gd name="T54" fmla="*/ 89 w 205"/>
                <a:gd name="T55" fmla="*/ 274 h 302"/>
                <a:gd name="T56" fmla="*/ 104 w 205"/>
                <a:gd name="T57" fmla="*/ 253 h 302"/>
                <a:gd name="T58" fmla="*/ 131 w 205"/>
                <a:gd name="T59" fmla="*/ 244 h 302"/>
                <a:gd name="T60" fmla="*/ 155 w 205"/>
                <a:gd name="T61" fmla="*/ 237 h 302"/>
                <a:gd name="T62" fmla="*/ 178 w 205"/>
                <a:gd name="T63" fmla="*/ 239 h 302"/>
                <a:gd name="T64" fmla="*/ 198 w 205"/>
                <a:gd name="T65" fmla="*/ 218 h 302"/>
                <a:gd name="T66" fmla="*/ 196 w 205"/>
                <a:gd name="T67" fmla="*/ 199 h 302"/>
                <a:gd name="T68" fmla="*/ 197 w 205"/>
                <a:gd name="T69" fmla="*/ 176 h 302"/>
                <a:gd name="T70" fmla="*/ 199 w 205"/>
                <a:gd name="T71" fmla="*/ 145 h 302"/>
                <a:gd name="T72" fmla="*/ 187 w 205"/>
                <a:gd name="T73" fmla="*/ 141 h 302"/>
                <a:gd name="T74" fmla="*/ 186 w 205"/>
                <a:gd name="T75" fmla="*/ 120 h 302"/>
                <a:gd name="T76" fmla="*/ 205 w 205"/>
                <a:gd name="T77" fmla="*/ 104 h 302"/>
                <a:gd name="T78" fmla="*/ 193 w 205"/>
                <a:gd name="T79" fmla="*/ 93 h 302"/>
                <a:gd name="T80" fmla="*/ 193 w 205"/>
                <a:gd name="T81" fmla="*/ 81 h 302"/>
                <a:gd name="T82" fmla="*/ 183 w 205"/>
                <a:gd name="T83" fmla="*/ 73 h 302"/>
                <a:gd name="T84" fmla="*/ 178 w 205"/>
                <a:gd name="T85" fmla="*/ 54 h 302"/>
                <a:gd name="T86" fmla="*/ 170 w 205"/>
                <a:gd name="T87" fmla="*/ 55 h 302"/>
                <a:gd name="T88" fmla="*/ 164 w 205"/>
                <a:gd name="T89" fmla="*/ 48 h 302"/>
                <a:gd name="T90" fmla="*/ 152 w 205"/>
                <a:gd name="T91" fmla="*/ 51 h 302"/>
                <a:gd name="T92" fmla="*/ 143 w 205"/>
                <a:gd name="T93" fmla="*/ 49 h 302"/>
                <a:gd name="T94" fmla="*/ 145 w 205"/>
                <a:gd name="T95" fmla="*/ 39 h 302"/>
                <a:gd name="T96" fmla="*/ 134 w 205"/>
                <a:gd name="T97" fmla="*/ 38 h 302"/>
                <a:gd name="T98" fmla="*/ 129 w 205"/>
                <a:gd name="T99" fmla="*/ 31 h 302"/>
                <a:gd name="T100" fmla="*/ 125 w 205"/>
                <a:gd name="T101" fmla="*/ 24 h 302"/>
                <a:gd name="T102" fmla="*/ 114 w 205"/>
                <a:gd name="T103" fmla="*/ 14 h 302"/>
                <a:gd name="T104" fmla="*/ 106 w 205"/>
                <a:gd name="T105" fmla="*/ 5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5" h="302">
                  <a:moveTo>
                    <a:pt x="103" y="2"/>
                  </a:moveTo>
                  <a:cubicBezTo>
                    <a:pt x="97" y="4"/>
                    <a:pt x="97" y="4"/>
                    <a:pt x="97" y="4"/>
                  </a:cubicBezTo>
                  <a:cubicBezTo>
                    <a:pt x="92" y="3"/>
                    <a:pt x="92" y="3"/>
                    <a:pt x="92" y="3"/>
                  </a:cubicBezTo>
                  <a:cubicBezTo>
                    <a:pt x="87" y="0"/>
                    <a:pt x="87" y="0"/>
                    <a:pt x="87" y="0"/>
                  </a:cubicBezTo>
                  <a:cubicBezTo>
                    <a:pt x="80" y="5"/>
                    <a:pt x="80" y="5"/>
                    <a:pt x="80" y="5"/>
                  </a:cubicBezTo>
                  <a:cubicBezTo>
                    <a:pt x="81" y="13"/>
                    <a:pt x="81" y="13"/>
                    <a:pt x="81" y="13"/>
                  </a:cubicBezTo>
                  <a:cubicBezTo>
                    <a:pt x="78" y="15"/>
                    <a:pt x="78" y="15"/>
                    <a:pt x="78" y="15"/>
                  </a:cubicBezTo>
                  <a:cubicBezTo>
                    <a:pt x="82" y="19"/>
                    <a:pt x="82" y="19"/>
                    <a:pt x="82" y="19"/>
                  </a:cubicBezTo>
                  <a:cubicBezTo>
                    <a:pt x="79" y="23"/>
                    <a:pt x="79" y="23"/>
                    <a:pt x="79" y="23"/>
                  </a:cubicBezTo>
                  <a:cubicBezTo>
                    <a:pt x="89" y="36"/>
                    <a:pt x="89" y="36"/>
                    <a:pt x="89" y="36"/>
                  </a:cubicBezTo>
                  <a:cubicBezTo>
                    <a:pt x="95" y="33"/>
                    <a:pt x="95" y="33"/>
                    <a:pt x="95" y="33"/>
                  </a:cubicBezTo>
                  <a:cubicBezTo>
                    <a:pt x="98" y="39"/>
                    <a:pt x="98" y="39"/>
                    <a:pt x="98" y="39"/>
                  </a:cubicBezTo>
                  <a:cubicBezTo>
                    <a:pt x="96" y="43"/>
                    <a:pt x="96" y="43"/>
                    <a:pt x="96" y="43"/>
                  </a:cubicBezTo>
                  <a:cubicBezTo>
                    <a:pt x="87" y="55"/>
                    <a:pt x="87" y="55"/>
                    <a:pt x="87" y="55"/>
                  </a:cubicBezTo>
                  <a:cubicBezTo>
                    <a:pt x="80" y="52"/>
                    <a:pt x="80" y="52"/>
                    <a:pt x="80" y="52"/>
                  </a:cubicBezTo>
                  <a:cubicBezTo>
                    <a:pt x="73" y="55"/>
                    <a:pt x="73" y="55"/>
                    <a:pt x="73" y="55"/>
                  </a:cubicBezTo>
                  <a:cubicBezTo>
                    <a:pt x="69" y="55"/>
                    <a:pt x="69" y="55"/>
                    <a:pt x="69" y="55"/>
                  </a:cubicBezTo>
                  <a:cubicBezTo>
                    <a:pt x="67" y="63"/>
                    <a:pt x="67" y="63"/>
                    <a:pt x="67" y="63"/>
                  </a:cubicBezTo>
                  <a:cubicBezTo>
                    <a:pt x="74" y="67"/>
                    <a:pt x="74" y="67"/>
                    <a:pt x="74" y="67"/>
                  </a:cubicBezTo>
                  <a:cubicBezTo>
                    <a:pt x="77" y="77"/>
                    <a:pt x="77" y="77"/>
                    <a:pt x="77" y="77"/>
                  </a:cubicBezTo>
                  <a:cubicBezTo>
                    <a:pt x="84" y="84"/>
                    <a:pt x="84" y="84"/>
                    <a:pt x="84" y="84"/>
                  </a:cubicBezTo>
                  <a:cubicBezTo>
                    <a:pt x="86" y="94"/>
                    <a:pt x="86" y="94"/>
                    <a:pt x="86" y="94"/>
                  </a:cubicBezTo>
                  <a:cubicBezTo>
                    <a:pt x="92" y="94"/>
                    <a:pt x="92" y="94"/>
                    <a:pt x="92" y="94"/>
                  </a:cubicBezTo>
                  <a:cubicBezTo>
                    <a:pt x="97" y="93"/>
                    <a:pt x="97" y="93"/>
                    <a:pt x="97" y="93"/>
                  </a:cubicBezTo>
                  <a:cubicBezTo>
                    <a:pt x="108" y="103"/>
                    <a:pt x="108" y="103"/>
                    <a:pt x="108" y="103"/>
                  </a:cubicBezTo>
                  <a:cubicBezTo>
                    <a:pt x="109" y="114"/>
                    <a:pt x="109" y="114"/>
                    <a:pt x="109" y="114"/>
                  </a:cubicBezTo>
                  <a:cubicBezTo>
                    <a:pt x="107" y="119"/>
                    <a:pt x="107" y="119"/>
                    <a:pt x="107" y="119"/>
                  </a:cubicBezTo>
                  <a:cubicBezTo>
                    <a:pt x="98" y="121"/>
                    <a:pt x="98" y="121"/>
                    <a:pt x="98" y="121"/>
                  </a:cubicBezTo>
                  <a:cubicBezTo>
                    <a:pt x="84" y="143"/>
                    <a:pt x="84" y="143"/>
                    <a:pt x="84" y="143"/>
                  </a:cubicBezTo>
                  <a:cubicBezTo>
                    <a:pt x="76" y="150"/>
                    <a:pt x="76" y="150"/>
                    <a:pt x="76" y="150"/>
                  </a:cubicBezTo>
                  <a:cubicBezTo>
                    <a:pt x="74" y="158"/>
                    <a:pt x="74" y="158"/>
                    <a:pt x="74" y="158"/>
                  </a:cubicBezTo>
                  <a:cubicBezTo>
                    <a:pt x="80" y="167"/>
                    <a:pt x="80" y="167"/>
                    <a:pt x="80" y="167"/>
                  </a:cubicBezTo>
                  <a:cubicBezTo>
                    <a:pt x="85" y="173"/>
                    <a:pt x="85" y="173"/>
                    <a:pt x="85" y="173"/>
                  </a:cubicBezTo>
                  <a:cubicBezTo>
                    <a:pt x="84" y="183"/>
                    <a:pt x="84" y="183"/>
                    <a:pt x="84" y="183"/>
                  </a:cubicBezTo>
                  <a:cubicBezTo>
                    <a:pt x="71" y="197"/>
                    <a:pt x="71" y="197"/>
                    <a:pt x="71" y="197"/>
                  </a:cubicBezTo>
                  <a:cubicBezTo>
                    <a:pt x="54" y="204"/>
                    <a:pt x="54" y="204"/>
                    <a:pt x="54" y="204"/>
                  </a:cubicBezTo>
                  <a:cubicBezTo>
                    <a:pt x="52" y="214"/>
                    <a:pt x="52" y="214"/>
                    <a:pt x="52" y="214"/>
                  </a:cubicBezTo>
                  <a:cubicBezTo>
                    <a:pt x="43" y="222"/>
                    <a:pt x="43" y="222"/>
                    <a:pt x="43" y="222"/>
                  </a:cubicBezTo>
                  <a:cubicBezTo>
                    <a:pt x="40" y="234"/>
                    <a:pt x="40" y="234"/>
                    <a:pt x="40" y="234"/>
                  </a:cubicBezTo>
                  <a:cubicBezTo>
                    <a:pt x="28" y="233"/>
                    <a:pt x="28" y="233"/>
                    <a:pt x="28" y="233"/>
                  </a:cubicBezTo>
                  <a:cubicBezTo>
                    <a:pt x="14" y="244"/>
                    <a:pt x="14" y="244"/>
                    <a:pt x="14" y="244"/>
                  </a:cubicBezTo>
                  <a:cubicBezTo>
                    <a:pt x="3" y="244"/>
                    <a:pt x="3" y="244"/>
                    <a:pt x="3" y="244"/>
                  </a:cubicBezTo>
                  <a:cubicBezTo>
                    <a:pt x="3" y="252"/>
                    <a:pt x="3" y="252"/>
                    <a:pt x="3" y="252"/>
                  </a:cubicBezTo>
                  <a:cubicBezTo>
                    <a:pt x="2" y="258"/>
                    <a:pt x="2" y="258"/>
                    <a:pt x="2" y="258"/>
                  </a:cubicBezTo>
                  <a:cubicBezTo>
                    <a:pt x="3" y="273"/>
                    <a:pt x="3" y="273"/>
                    <a:pt x="3" y="273"/>
                  </a:cubicBezTo>
                  <a:cubicBezTo>
                    <a:pt x="10" y="273"/>
                    <a:pt x="10" y="273"/>
                    <a:pt x="10" y="273"/>
                  </a:cubicBezTo>
                  <a:cubicBezTo>
                    <a:pt x="1" y="281"/>
                    <a:pt x="1" y="281"/>
                    <a:pt x="1" y="281"/>
                  </a:cubicBezTo>
                  <a:cubicBezTo>
                    <a:pt x="0" y="288"/>
                    <a:pt x="0" y="288"/>
                    <a:pt x="0" y="288"/>
                  </a:cubicBezTo>
                  <a:cubicBezTo>
                    <a:pt x="1" y="288"/>
                    <a:pt x="1" y="289"/>
                    <a:pt x="1" y="290"/>
                  </a:cubicBezTo>
                  <a:cubicBezTo>
                    <a:pt x="1" y="295"/>
                    <a:pt x="7" y="296"/>
                    <a:pt x="10" y="299"/>
                  </a:cubicBezTo>
                  <a:cubicBezTo>
                    <a:pt x="13" y="302"/>
                    <a:pt x="20" y="302"/>
                    <a:pt x="24" y="300"/>
                  </a:cubicBezTo>
                  <a:cubicBezTo>
                    <a:pt x="27" y="298"/>
                    <a:pt x="30" y="296"/>
                    <a:pt x="34" y="299"/>
                  </a:cubicBezTo>
                  <a:cubicBezTo>
                    <a:pt x="37" y="301"/>
                    <a:pt x="41" y="299"/>
                    <a:pt x="45" y="298"/>
                  </a:cubicBezTo>
                  <a:cubicBezTo>
                    <a:pt x="49" y="298"/>
                    <a:pt x="52" y="294"/>
                    <a:pt x="55" y="295"/>
                  </a:cubicBezTo>
                  <a:cubicBezTo>
                    <a:pt x="58" y="297"/>
                    <a:pt x="62" y="292"/>
                    <a:pt x="64" y="289"/>
                  </a:cubicBezTo>
                  <a:cubicBezTo>
                    <a:pt x="66" y="286"/>
                    <a:pt x="82" y="274"/>
                    <a:pt x="89" y="274"/>
                  </a:cubicBezTo>
                  <a:cubicBezTo>
                    <a:pt x="95" y="274"/>
                    <a:pt x="96" y="271"/>
                    <a:pt x="97" y="265"/>
                  </a:cubicBezTo>
                  <a:cubicBezTo>
                    <a:pt x="98" y="259"/>
                    <a:pt x="101" y="258"/>
                    <a:pt x="104" y="253"/>
                  </a:cubicBezTo>
                  <a:cubicBezTo>
                    <a:pt x="107" y="248"/>
                    <a:pt x="112" y="242"/>
                    <a:pt x="116" y="242"/>
                  </a:cubicBezTo>
                  <a:cubicBezTo>
                    <a:pt x="120" y="242"/>
                    <a:pt x="127" y="240"/>
                    <a:pt x="131" y="244"/>
                  </a:cubicBezTo>
                  <a:cubicBezTo>
                    <a:pt x="134" y="247"/>
                    <a:pt x="142" y="242"/>
                    <a:pt x="145" y="239"/>
                  </a:cubicBezTo>
                  <a:cubicBezTo>
                    <a:pt x="149" y="236"/>
                    <a:pt x="154" y="235"/>
                    <a:pt x="155" y="237"/>
                  </a:cubicBezTo>
                  <a:cubicBezTo>
                    <a:pt x="157" y="239"/>
                    <a:pt x="160" y="239"/>
                    <a:pt x="164" y="239"/>
                  </a:cubicBezTo>
                  <a:cubicBezTo>
                    <a:pt x="168" y="239"/>
                    <a:pt x="173" y="240"/>
                    <a:pt x="178" y="239"/>
                  </a:cubicBezTo>
                  <a:cubicBezTo>
                    <a:pt x="182" y="239"/>
                    <a:pt x="187" y="235"/>
                    <a:pt x="188" y="231"/>
                  </a:cubicBezTo>
                  <a:cubicBezTo>
                    <a:pt x="189" y="227"/>
                    <a:pt x="193" y="220"/>
                    <a:pt x="198" y="218"/>
                  </a:cubicBezTo>
                  <a:cubicBezTo>
                    <a:pt x="202" y="216"/>
                    <a:pt x="204" y="212"/>
                    <a:pt x="201" y="209"/>
                  </a:cubicBezTo>
                  <a:cubicBezTo>
                    <a:pt x="198" y="205"/>
                    <a:pt x="195" y="202"/>
                    <a:pt x="196" y="199"/>
                  </a:cubicBezTo>
                  <a:cubicBezTo>
                    <a:pt x="197" y="196"/>
                    <a:pt x="197" y="193"/>
                    <a:pt x="197" y="190"/>
                  </a:cubicBezTo>
                  <a:cubicBezTo>
                    <a:pt x="196" y="186"/>
                    <a:pt x="197" y="181"/>
                    <a:pt x="197" y="176"/>
                  </a:cubicBezTo>
                  <a:cubicBezTo>
                    <a:pt x="197" y="170"/>
                    <a:pt x="196" y="166"/>
                    <a:pt x="198" y="163"/>
                  </a:cubicBezTo>
                  <a:cubicBezTo>
                    <a:pt x="200" y="159"/>
                    <a:pt x="202" y="149"/>
                    <a:pt x="199" y="145"/>
                  </a:cubicBezTo>
                  <a:cubicBezTo>
                    <a:pt x="196" y="142"/>
                    <a:pt x="199" y="139"/>
                    <a:pt x="195" y="137"/>
                  </a:cubicBezTo>
                  <a:cubicBezTo>
                    <a:pt x="192" y="135"/>
                    <a:pt x="189" y="139"/>
                    <a:pt x="187" y="141"/>
                  </a:cubicBezTo>
                  <a:cubicBezTo>
                    <a:pt x="184" y="143"/>
                    <a:pt x="180" y="143"/>
                    <a:pt x="182" y="137"/>
                  </a:cubicBezTo>
                  <a:cubicBezTo>
                    <a:pt x="183" y="130"/>
                    <a:pt x="186" y="123"/>
                    <a:pt x="186" y="120"/>
                  </a:cubicBezTo>
                  <a:cubicBezTo>
                    <a:pt x="186" y="117"/>
                    <a:pt x="198" y="111"/>
                    <a:pt x="202" y="107"/>
                  </a:cubicBezTo>
                  <a:cubicBezTo>
                    <a:pt x="203" y="105"/>
                    <a:pt x="204" y="104"/>
                    <a:pt x="205" y="104"/>
                  </a:cubicBezTo>
                  <a:cubicBezTo>
                    <a:pt x="200" y="95"/>
                    <a:pt x="200" y="95"/>
                    <a:pt x="200" y="95"/>
                  </a:cubicBezTo>
                  <a:cubicBezTo>
                    <a:pt x="193" y="93"/>
                    <a:pt x="193" y="93"/>
                    <a:pt x="193" y="93"/>
                  </a:cubicBezTo>
                  <a:cubicBezTo>
                    <a:pt x="187" y="84"/>
                    <a:pt x="187" y="84"/>
                    <a:pt x="187" y="84"/>
                  </a:cubicBezTo>
                  <a:cubicBezTo>
                    <a:pt x="193" y="81"/>
                    <a:pt x="193" y="81"/>
                    <a:pt x="193" y="81"/>
                  </a:cubicBezTo>
                  <a:cubicBezTo>
                    <a:pt x="188" y="74"/>
                    <a:pt x="188" y="74"/>
                    <a:pt x="188" y="74"/>
                  </a:cubicBezTo>
                  <a:cubicBezTo>
                    <a:pt x="183" y="73"/>
                    <a:pt x="183" y="73"/>
                    <a:pt x="183" y="73"/>
                  </a:cubicBezTo>
                  <a:cubicBezTo>
                    <a:pt x="183" y="62"/>
                    <a:pt x="183" y="62"/>
                    <a:pt x="183" y="62"/>
                  </a:cubicBezTo>
                  <a:cubicBezTo>
                    <a:pt x="178" y="54"/>
                    <a:pt x="178" y="54"/>
                    <a:pt x="178" y="54"/>
                  </a:cubicBezTo>
                  <a:cubicBezTo>
                    <a:pt x="174" y="51"/>
                    <a:pt x="174" y="51"/>
                    <a:pt x="174" y="51"/>
                  </a:cubicBezTo>
                  <a:cubicBezTo>
                    <a:pt x="170" y="55"/>
                    <a:pt x="170" y="55"/>
                    <a:pt x="170" y="55"/>
                  </a:cubicBezTo>
                  <a:cubicBezTo>
                    <a:pt x="166" y="54"/>
                    <a:pt x="166" y="54"/>
                    <a:pt x="166" y="54"/>
                  </a:cubicBezTo>
                  <a:cubicBezTo>
                    <a:pt x="164" y="48"/>
                    <a:pt x="164" y="48"/>
                    <a:pt x="164" y="48"/>
                  </a:cubicBezTo>
                  <a:cubicBezTo>
                    <a:pt x="159" y="45"/>
                    <a:pt x="159" y="45"/>
                    <a:pt x="159" y="45"/>
                  </a:cubicBezTo>
                  <a:cubicBezTo>
                    <a:pt x="152" y="51"/>
                    <a:pt x="152" y="51"/>
                    <a:pt x="152" y="51"/>
                  </a:cubicBezTo>
                  <a:cubicBezTo>
                    <a:pt x="151" y="54"/>
                    <a:pt x="151" y="54"/>
                    <a:pt x="151" y="54"/>
                  </a:cubicBezTo>
                  <a:cubicBezTo>
                    <a:pt x="143" y="49"/>
                    <a:pt x="143" y="49"/>
                    <a:pt x="143" y="49"/>
                  </a:cubicBezTo>
                  <a:cubicBezTo>
                    <a:pt x="148" y="43"/>
                    <a:pt x="148" y="43"/>
                    <a:pt x="148" y="43"/>
                  </a:cubicBezTo>
                  <a:cubicBezTo>
                    <a:pt x="145" y="39"/>
                    <a:pt x="145" y="39"/>
                    <a:pt x="145" y="39"/>
                  </a:cubicBezTo>
                  <a:cubicBezTo>
                    <a:pt x="139" y="40"/>
                    <a:pt x="139" y="40"/>
                    <a:pt x="139" y="40"/>
                  </a:cubicBezTo>
                  <a:cubicBezTo>
                    <a:pt x="134" y="38"/>
                    <a:pt x="134" y="38"/>
                    <a:pt x="134" y="38"/>
                  </a:cubicBezTo>
                  <a:cubicBezTo>
                    <a:pt x="130" y="34"/>
                    <a:pt x="130" y="34"/>
                    <a:pt x="130" y="34"/>
                  </a:cubicBezTo>
                  <a:cubicBezTo>
                    <a:pt x="129" y="31"/>
                    <a:pt x="129" y="31"/>
                    <a:pt x="129" y="31"/>
                  </a:cubicBezTo>
                  <a:cubicBezTo>
                    <a:pt x="126" y="30"/>
                    <a:pt x="126" y="30"/>
                    <a:pt x="126" y="30"/>
                  </a:cubicBezTo>
                  <a:cubicBezTo>
                    <a:pt x="125" y="24"/>
                    <a:pt x="125" y="24"/>
                    <a:pt x="125" y="24"/>
                  </a:cubicBezTo>
                  <a:cubicBezTo>
                    <a:pt x="120" y="20"/>
                    <a:pt x="120" y="20"/>
                    <a:pt x="120" y="20"/>
                  </a:cubicBezTo>
                  <a:cubicBezTo>
                    <a:pt x="114" y="14"/>
                    <a:pt x="114" y="14"/>
                    <a:pt x="114" y="14"/>
                  </a:cubicBezTo>
                  <a:cubicBezTo>
                    <a:pt x="108" y="13"/>
                    <a:pt x="108" y="13"/>
                    <a:pt x="108" y="13"/>
                  </a:cubicBezTo>
                  <a:cubicBezTo>
                    <a:pt x="106" y="5"/>
                    <a:pt x="106" y="5"/>
                    <a:pt x="106" y="5"/>
                  </a:cubicBezTo>
                  <a:lnTo>
                    <a:pt x="103" y="2"/>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4" name="Freeform 65">
              <a:extLst>
                <a:ext uri="{FF2B5EF4-FFF2-40B4-BE49-F238E27FC236}">
                  <a16:creationId xmlns:a16="http://schemas.microsoft.com/office/drawing/2014/main" id="{B7925E72-2A8C-114F-93DC-3CE6137F7B01}"/>
                </a:ext>
              </a:extLst>
            </p:cNvPr>
            <p:cNvSpPr>
              <a:spLocks/>
            </p:cNvSpPr>
            <p:nvPr/>
          </p:nvSpPr>
          <p:spPr bwMode="auto">
            <a:xfrm>
              <a:off x="2429" y="3995"/>
              <a:ext cx="340" cy="233"/>
            </a:xfrm>
            <a:custGeom>
              <a:avLst/>
              <a:gdLst>
                <a:gd name="T0" fmla="*/ 132 w 163"/>
                <a:gd name="T1" fmla="*/ 0 h 112"/>
                <a:gd name="T2" fmla="*/ 135 w 163"/>
                <a:gd name="T3" fmla="*/ 8 h 112"/>
                <a:gd name="T4" fmla="*/ 143 w 163"/>
                <a:gd name="T5" fmla="*/ 10 h 112"/>
                <a:gd name="T6" fmla="*/ 146 w 163"/>
                <a:gd name="T7" fmla="*/ 18 h 112"/>
                <a:gd name="T8" fmla="*/ 150 w 163"/>
                <a:gd name="T9" fmla="*/ 27 h 112"/>
                <a:gd name="T10" fmla="*/ 163 w 163"/>
                <a:gd name="T11" fmla="*/ 31 h 112"/>
                <a:gd name="T12" fmla="*/ 161 w 163"/>
                <a:gd name="T13" fmla="*/ 36 h 112"/>
                <a:gd name="T14" fmla="*/ 154 w 163"/>
                <a:gd name="T15" fmla="*/ 37 h 112"/>
                <a:gd name="T16" fmla="*/ 159 w 163"/>
                <a:gd name="T17" fmla="*/ 47 h 112"/>
                <a:gd name="T18" fmla="*/ 161 w 163"/>
                <a:gd name="T19" fmla="*/ 55 h 112"/>
                <a:gd name="T20" fmla="*/ 154 w 163"/>
                <a:gd name="T21" fmla="*/ 60 h 112"/>
                <a:gd name="T22" fmla="*/ 158 w 163"/>
                <a:gd name="T23" fmla="*/ 66 h 112"/>
                <a:gd name="T24" fmla="*/ 152 w 163"/>
                <a:gd name="T25" fmla="*/ 73 h 112"/>
                <a:gd name="T26" fmla="*/ 147 w 163"/>
                <a:gd name="T27" fmla="*/ 75 h 112"/>
                <a:gd name="T28" fmla="*/ 142 w 163"/>
                <a:gd name="T29" fmla="*/ 71 h 112"/>
                <a:gd name="T30" fmla="*/ 138 w 163"/>
                <a:gd name="T31" fmla="*/ 74 h 112"/>
                <a:gd name="T32" fmla="*/ 137 w 163"/>
                <a:gd name="T33" fmla="*/ 81 h 112"/>
                <a:gd name="T34" fmla="*/ 128 w 163"/>
                <a:gd name="T35" fmla="*/ 89 h 112"/>
                <a:gd name="T36" fmla="*/ 121 w 163"/>
                <a:gd name="T37" fmla="*/ 89 h 112"/>
                <a:gd name="T38" fmla="*/ 104 w 163"/>
                <a:gd name="T39" fmla="*/ 96 h 112"/>
                <a:gd name="T40" fmla="*/ 111 w 163"/>
                <a:gd name="T41" fmla="*/ 104 h 112"/>
                <a:gd name="T42" fmla="*/ 113 w 163"/>
                <a:gd name="T43" fmla="*/ 111 h 112"/>
                <a:gd name="T44" fmla="*/ 105 w 163"/>
                <a:gd name="T45" fmla="*/ 112 h 112"/>
                <a:gd name="T46" fmla="*/ 100 w 163"/>
                <a:gd name="T47" fmla="*/ 104 h 112"/>
                <a:gd name="T48" fmla="*/ 84 w 163"/>
                <a:gd name="T49" fmla="*/ 99 h 112"/>
                <a:gd name="T50" fmla="*/ 71 w 163"/>
                <a:gd name="T51" fmla="*/ 104 h 112"/>
                <a:gd name="T52" fmla="*/ 59 w 163"/>
                <a:gd name="T53" fmla="*/ 101 h 112"/>
                <a:gd name="T54" fmla="*/ 50 w 163"/>
                <a:gd name="T55" fmla="*/ 96 h 112"/>
                <a:gd name="T56" fmla="*/ 49 w 163"/>
                <a:gd name="T57" fmla="*/ 87 h 112"/>
                <a:gd name="T58" fmla="*/ 41 w 163"/>
                <a:gd name="T59" fmla="*/ 85 h 112"/>
                <a:gd name="T60" fmla="*/ 38 w 163"/>
                <a:gd name="T61" fmla="*/ 93 h 112"/>
                <a:gd name="T62" fmla="*/ 29 w 163"/>
                <a:gd name="T63" fmla="*/ 96 h 112"/>
                <a:gd name="T64" fmla="*/ 9 w 163"/>
                <a:gd name="T65" fmla="*/ 40 h 112"/>
                <a:gd name="T66" fmla="*/ 0 w 163"/>
                <a:gd name="T67" fmla="*/ 17 h 112"/>
                <a:gd name="T68" fmla="*/ 7 w 163"/>
                <a:gd name="T69" fmla="*/ 10 h 112"/>
                <a:gd name="T70" fmla="*/ 12 w 163"/>
                <a:gd name="T71" fmla="*/ 15 h 112"/>
                <a:gd name="T72" fmla="*/ 17 w 163"/>
                <a:gd name="T73" fmla="*/ 13 h 112"/>
                <a:gd name="T74" fmla="*/ 23 w 163"/>
                <a:gd name="T75" fmla="*/ 11 h 112"/>
                <a:gd name="T76" fmla="*/ 34 w 163"/>
                <a:gd name="T77" fmla="*/ 11 h 112"/>
                <a:gd name="T78" fmla="*/ 42 w 163"/>
                <a:gd name="T79" fmla="*/ 4 h 112"/>
                <a:gd name="T80" fmla="*/ 53 w 163"/>
                <a:gd name="T81" fmla="*/ 0 h 112"/>
                <a:gd name="T82" fmla="*/ 62 w 163"/>
                <a:gd name="T83" fmla="*/ 0 h 112"/>
                <a:gd name="T84" fmla="*/ 70 w 163"/>
                <a:gd name="T85" fmla="*/ 9 h 112"/>
                <a:gd name="T86" fmla="*/ 70 w 163"/>
                <a:gd name="T87" fmla="*/ 16 h 112"/>
                <a:gd name="T88" fmla="*/ 84 w 163"/>
                <a:gd name="T89" fmla="*/ 26 h 112"/>
                <a:gd name="T90" fmla="*/ 88 w 163"/>
                <a:gd name="T91" fmla="*/ 18 h 112"/>
                <a:gd name="T92" fmla="*/ 95 w 163"/>
                <a:gd name="T93" fmla="*/ 8 h 112"/>
                <a:gd name="T94" fmla="*/ 100 w 163"/>
                <a:gd name="T95" fmla="*/ 13 h 112"/>
                <a:gd name="T96" fmla="*/ 104 w 163"/>
                <a:gd name="T97" fmla="*/ 8 h 112"/>
                <a:gd name="T98" fmla="*/ 109 w 163"/>
                <a:gd name="T99" fmla="*/ 11 h 112"/>
                <a:gd name="T100" fmla="*/ 114 w 163"/>
                <a:gd name="T101" fmla="*/ 7 h 112"/>
                <a:gd name="T102" fmla="*/ 123 w 163"/>
                <a:gd name="T103" fmla="*/ 7 h 112"/>
                <a:gd name="T104" fmla="*/ 132 w 163"/>
                <a:gd name="T10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3" h="112">
                  <a:moveTo>
                    <a:pt x="132" y="0"/>
                  </a:moveTo>
                  <a:cubicBezTo>
                    <a:pt x="135" y="8"/>
                    <a:pt x="135" y="8"/>
                    <a:pt x="135" y="8"/>
                  </a:cubicBezTo>
                  <a:cubicBezTo>
                    <a:pt x="143" y="10"/>
                    <a:pt x="143" y="10"/>
                    <a:pt x="143" y="10"/>
                  </a:cubicBezTo>
                  <a:cubicBezTo>
                    <a:pt x="146" y="18"/>
                    <a:pt x="146" y="18"/>
                    <a:pt x="146" y="18"/>
                  </a:cubicBezTo>
                  <a:cubicBezTo>
                    <a:pt x="150" y="27"/>
                    <a:pt x="150" y="27"/>
                    <a:pt x="150" y="27"/>
                  </a:cubicBezTo>
                  <a:cubicBezTo>
                    <a:pt x="163" y="31"/>
                    <a:pt x="163" y="31"/>
                    <a:pt x="163" y="31"/>
                  </a:cubicBezTo>
                  <a:cubicBezTo>
                    <a:pt x="161" y="36"/>
                    <a:pt x="161" y="36"/>
                    <a:pt x="161" y="36"/>
                  </a:cubicBezTo>
                  <a:cubicBezTo>
                    <a:pt x="154" y="37"/>
                    <a:pt x="154" y="37"/>
                    <a:pt x="154" y="37"/>
                  </a:cubicBezTo>
                  <a:cubicBezTo>
                    <a:pt x="159" y="47"/>
                    <a:pt x="159" y="47"/>
                    <a:pt x="159" y="47"/>
                  </a:cubicBezTo>
                  <a:cubicBezTo>
                    <a:pt x="161" y="55"/>
                    <a:pt x="161" y="55"/>
                    <a:pt x="161" y="55"/>
                  </a:cubicBezTo>
                  <a:cubicBezTo>
                    <a:pt x="154" y="60"/>
                    <a:pt x="154" y="60"/>
                    <a:pt x="154" y="60"/>
                  </a:cubicBezTo>
                  <a:cubicBezTo>
                    <a:pt x="158" y="66"/>
                    <a:pt x="158" y="66"/>
                    <a:pt x="158" y="66"/>
                  </a:cubicBezTo>
                  <a:cubicBezTo>
                    <a:pt x="152" y="73"/>
                    <a:pt x="152" y="73"/>
                    <a:pt x="152" y="73"/>
                  </a:cubicBezTo>
                  <a:cubicBezTo>
                    <a:pt x="147" y="75"/>
                    <a:pt x="147" y="75"/>
                    <a:pt x="147" y="75"/>
                  </a:cubicBezTo>
                  <a:cubicBezTo>
                    <a:pt x="142" y="71"/>
                    <a:pt x="142" y="71"/>
                    <a:pt x="142" y="71"/>
                  </a:cubicBezTo>
                  <a:cubicBezTo>
                    <a:pt x="138" y="74"/>
                    <a:pt x="138" y="74"/>
                    <a:pt x="138" y="74"/>
                  </a:cubicBezTo>
                  <a:cubicBezTo>
                    <a:pt x="137" y="81"/>
                    <a:pt x="137" y="81"/>
                    <a:pt x="137" y="81"/>
                  </a:cubicBezTo>
                  <a:cubicBezTo>
                    <a:pt x="128" y="89"/>
                    <a:pt x="128" y="89"/>
                    <a:pt x="128" y="89"/>
                  </a:cubicBezTo>
                  <a:cubicBezTo>
                    <a:pt x="121" y="89"/>
                    <a:pt x="121" y="89"/>
                    <a:pt x="121" y="89"/>
                  </a:cubicBezTo>
                  <a:cubicBezTo>
                    <a:pt x="104" y="96"/>
                    <a:pt x="104" y="96"/>
                    <a:pt x="104" y="96"/>
                  </a:cubicBezTo>
                  <a:cubicBezTo>
                    <a:pt x="111" y="104"/>
                    <a:pt x="111" y="104"/>
                    <a:pt x="111" y="104"/>
                  </a:cubicBezTo>
                  <a:cubicBezTo>
                    <a:pt x="113" y="111"/>
                    <a:pt x="113" y="111"/>
                    <a:pt x="113" y="111"/>
                  </a:cubicBezTo>
                  <a:cubicBezTo>
                    <a:pt x="105" y="112"/>
                    <a:pt x="105" y="112"/>
                    <a:pt x="105" y="112"/>
                  </a:cubicBezTo>
                  <a:cubicBezTo>
                    <a:pt x="104" y="110"/>
                    <a:pt x="103" y="107"/>
                    <a:pt x="100" y="104"/>
                  </a:cubicBezTo>
                  <a:cubicBezTo>
                    <a:pt x="93" y="98"/>
                    <a:pt x="86" y="96"/>
                    <a:pt x="84" y="99"/>
                  </a:cubicBezTo>
                  <a:cubicBezTo>
                    <a:pt x="82" y="101"/>
                    <a:pt x="75" y="105"/>
                    <a:pt x="71" y="104"/>
                  </a:cubicBezTo>
                  <a:cubicBezTo>
                    <a:pt x="67" y="102"/>
                    <a:pt x="63" y="105"/>
                    <a:pt x="59" y="101"/>
                  </a:cubicBezTo>
                  <a:cubicBezTo>
                    <a:pt x="55" y="98"/>
                    <a:pt x="52" y="99"/>
                    <a:pt x="50" y="96"/>
                  </a:cubicBezTo>
                  <a:cubicBezTo>
                    <a:pt x="49" y="93"/>
                    <a:pt x="49" y="90"/>
                    <a:pt x="49" y="87"/>
                  </a:cubicBezTo>
                  <a:cubicBezTo>
                    <a:pt x="50" y="84"/>
                    <a:pt x="45" y="84"/>
                    <a:pt x="41" y="85"/>
                  </a:cubicBezTo>
                  <a:cubicBezTo>
                    <a:pt x="37" y="85"/>
                    <a:pt x="38" y="93"/>
                    <a:pt x="38" y="93"/>
                  </a:cubicBezTo>
                  <a:cubicBezTo>
                    <a:pt x="29" y="96"/>
                    <a:pt x="29" y="96"/>
                    <a:pt x="29" y="96"/>
                  </a:cubicBezTo>
                  <a:cubicBezTo>
                    <a:pt x="29" y="96"/>
                    <a:pt x="11" y="50"/>
                    <a:pt x="9" y="40"/>
                  </a:cubicBezTo>
                  <a:cubicBezTo>
                    <a:pt x="7" y="33"/>
                    <a:pt x="3" y="23"/>
                    <a:pt x="0" y="17"/>
                  </a:cubicBezTo>
                  <a:cubicBezTo>
                    <a:pt x="7" y="10"/>
                    <a:pt x="7" y="10"/>
                    <a:pt x="7" y="10"/>
                  </a:cubicBezTo>
                  <a:cubicBezTo>
                    <a:pt x="12" y="15"/>
                    <a:pt x="12" y="15"/>
                    <a:pt x="12" y="15"/>
                  </a:cubicBezTo>
                  <a:cubicBezTo>
                    <a:pt x="17" y="13"/>
                    <a:pt x="17" y="13"/>
                    <a:pt x="17" y="13"/>
                  </a:cubicBezTo>
                  <a:cubicBezTo>
                    <a:pt x="23" y="11"/>
                    <a:pt x="23" y="11"/>
                    <a:pt x="23" y="11"/>
                  </a:cubicBezTo>
                  <a:cubicBezTo>
                    <a:pt x="34" y="11"/>
                    <a:pt x="34" y="11"/>
                    <a:pt x="34" y="11"/>
                  </a:cubicBezTo>
                  <a:cubicBezTo>
                    <a:pt x="42" y="4"/>
                    <a:pt x="42" y="4"/>
                    <a:pt x="42" y="4"/>
                  </a:cubicBezTo>
                  <a:cubicBezTo>
                    <a:pt x="53" y="0"/>
                    <a:pt x="53" y="0"/>
                    <a:pt x="53" y="0"/>
                  </a:cubicBezTo>
                  <a:cubicBezTo>
                    <a:pt x="62" y="0"/>
                    <a:pt x="62" y="0"/>
                    <a:pt x="62" y="0"/>
                  </a:cubicBezTo>
                  <a:cubicBezTo>
                    <a:pt x="70" y="9"/>
                    <a:pt x="70" y="9"/>
                    <a:pt x="70" y="9"/>
                  </a:cubicBezTo>
                  <a:cubicBezTo>
                    <a:pt x="70" y="16"/>
                    <a:pt x="70" y="16"/>
                    <a:pt x="70" y="16"/>
                  </a:cubicBezTo>
                  <a:cubicBezTo>
                    <a:pt x="84" y="26"/>
                    <a:pt x="84" y="26"/>
                    <a:pt x="84" y="26"/>
                  </a:cubicBezTo>
                  <a:cubicBezTo>
                    <a:pt x="88" y="18"/>
                    <a:pt x="88" y="18"/>
                    <a:pt x="88" y="18"/>
                  </a:cubicBezTo>
                  <a:cubicBezTo>
                    <a:pt x="95" y="8"/>
                    <a:pt x="95" y="8"/>
                    <a:pt x="95" y="8"/>
                  </a:cubicBezTo>
                  <a:cubicBezTo>
                    <a:pt x="100" y="13"/>
                    <a:pt x="100" y="13"/>
                    <a:pt x="100" y="13"/>
                  </a:cubicBezTo>
                  <a:cubicBezTo>
                    <a:pt x="104" y="8"/>
                    <a:pt x="104" y="8"/>
                    <a:pt x="104" y="8"/>
                  </a:cubicBezTo>
                  <a:cubicBezTo>
                    <a:pt x="109" y="11"/>
                    <a:pt x="109" y="11"/>
                    <a:pt x="109" y="11"/>
                  </a:cubicBezTo>
                  <a:cubicBezTo>
                    <a:pt x="114" y="7"/>
                    <a:pt x="114" y="7"/>
                    <a:pt x="114" y="7"/>
                  </a:cubicBezTo>
                  <a:cubicBezTo>
                    <a:pt x="123" y="7"/>
                    <a:pt x="123" y="7"/>
                    <a:pt x="123" y="7"/>
                  </a:cubicBezTo>
                  <a:lnTo>
                    <a:pt x="132" y="0"/>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5" name="Freeform 66">
              <a:extLst>
                <a:ext uri="{FF2B5EF4-FFF2-40B4-BE49-F238E27FC236}">
                  <a16:creationId xmlns:a16="http://schemas.microsoft.com/office/drawing/2014/main" id="{AAD87274-F1BE-484F-B417-5C0E10C3E43F}"/>
                </a:ext>
              </a:extLst>
            </p:cNvPr>
            <p:cNvSpPr>
              <a:spLocks/>
            </p:cNvSpPr>
            <p:nvPr/>
          </p:nvSpPr>
          <p:spPr bwMode="auto">
            <a:xfrm>
              <a:off x="2361" y="3789"/>
              <a:ext cx="343" cy="260"/>
            </a:xfrm>
            <a:custGeom>
              <a:avLst/>
              <a:gdLst>
                <a:gd name="T0" fmla="*/ 27 w 165"/>
                <a:gd name="T1" fmla="*/ 0 h 125"/>
                <a:gd name="T2" fmla="*/ 33 w 165"/>
                <a:gd name="T3" fmla="*/ 1 h 125"/>
                <a:gd name="T4" fmla="*/ 39 w 165"/>
                <a:gd name="T5" fmla="*/ 7 h 125"/>
                <a:gd name="T6" fmla="*/ 51 w 165"/>
                <a:gd name="T7" fmla="*/ 7 h 125"/>
                <a:gd name="T8" fmla="*/ 71 w 165"/>
                <a:gd name="T9" fmla="*/ 14 h 125"/>
                <a:gd name="T10" fmla="*/ 88 w 165"/>
                <a:gd name="T11" fmla="*/ 35 h 125"/>
                <a:gd name="T12" fmla="*/ 103 w 165"/>
                <a:gd name="T13" fmla="*/ 35 h 125"/>
                <a:gd name="T14" fmla="*/ 110 w 165"/>
                <a:gd name="T15" fmla="*/ 42 h 125"/>
                <a:gd name="T16" fmla="*/ 124 w 165"/>
                <a:gd name="T17" fmla="*/ 41 h 125"/>
                <a:gd name="T18" fmla="*/ 129 w 165"/>
                <a:gd name="T19" fmla="*/ 35 h 125"/>
                <a:gd name="T20" fmla="*/ 136 w 165"/>
                <a:gd name="T21" fmla="*/ 38 h 125"/>
                <a:gd name="T22" fmla="*/ 135 w 165"/>
                <a:gd name="T23" fmla="*/ 52 h 125"/>
                <a:gd name="T24" fmla="*/ 137 w 165"/>
                <a:gd name="T25" fmla="*/ 55 h 125"/>
                <a:gd name="T26" fmla="*/ 135 w 165"/>
                <a:gd name="T27" fmla="*/ 58 h 125"/>
                <a:gd name="T28" fmla="*/ 138 w 165"/>
                <a:gd name="T29" fmla="*/ 62 h 125"/>
                <a:gd name="T30" fmla="*/ 147 w 165"/>
                <a:gd name="T31" fmla="*/ 52 h 125"/>
                <a:gd name="T32" fmla="*/ 156 w 165"/>
                <a:gd name="T33" fmla="*/ 54 h 125"/>
                <a:gd name="T34" fmla="*/ 158 w 165"/>
                <a:gd name="T35" fmla="*/ 64 h 125"/>
                <a:gd name="T36" fmla="*/ 161 w 165"/>
                <a:gd name="T37" fmla="*/ 76 h 125"/>
                <a:gd name="T38" fmla="*/ 159 w 165"/>
                <a:gd name="T39" fmla="*/ 88 h 125"/>
                <a:gd name="T40" fmla="*/ 165 w 165"/>
                <a:gd name="T41" fmla="*/ 99 h 125"/>
                <a:gd name="T42" fmla="*/ 156 w 165"/>
                <a:gd name="T43" fmla="*/ 106 h 125"/>
                <a:gd name="T44" fmla="*/ 147 w 165"/>
                <a:gd name="T45" fmla="*/ 106 h 125"/>
                <a:gd name="T46" fmla="*/ 142 w 165"/>
                <a:gd name="T47" fmla="*/ 110 h 125"/>
                <a:gd name="T48" fmla="*/ 137 w 165"/>
                <a:gd name="T49" fmla="*/ 107 h 125"/>
                <a:gd name="T50" fmla="*/ 133 w 165"/>
                <a:gd name="T51" fmla="*/ 112 h 125"/>
                <a:gd name="T52" fmla="*/ 128 w 165"/>
                <a:gd name="T53" fmla="*/ 107 h 125"/>
                <a:gd name="T54" fmla="*/ 121 w 165"/>
                <a:gd name="T55" fmla="*/ 117 h 125"/>
                <a:gd name="T56" fmla="*/ 117 w 165"/>
                <a:gd name="T57" fmla="*/ 125 h 125"/>
                <a:gd name="T58" fmla="*/ 103 w 165"/>
                <a:gd name="T59" fmla="*/ 115 h 125"/>
                <a:gd name="T60" fmla="*/ 103 w 165"/>
                <a:gd name="T61" fmla="*/ 108 h 125"/>
                <a:gd name="T62" fmla="*/ 95 w 165"/>
                <a:gd name="T63" fmla="*/ 99 h 125"/>
                <a:gd name="T64" fmla="*/ 86 w 165"/>
                <a:gd name="T65" fmla="*/ 99 h 125"/>
                <a:gd name="T66" fmla="*/ 75 w 165"/>
                <a:gd name="T67" fmla="*/ 103 h 125"/>
                <a:gd name="T68" fmla="*/ 67 w 165"/>
                <a:gd name="T69" fmla="*/ 110 h 125"/>
                <a:gd name="T70" fmla="*/ 56 w 165"/>
                <a:gd name="T71" fmla="*/ 110 h 125"/>
                <a:gd name="T72" fmla="*/ 50 w 165"/>
                <a:gd name="T73" fmla="*/ 112 h 125"/>
                <a:gd name="T74" fmla="*/ 45 w 165"/>
                <a:gd name="T75" fmla="*/ 114 h 125"/>
                <a:gd name="T76" fmla="*/ 40 w 165"/>
                <a:gd name="T77" fmla="*/ 109 h 125"/>
                <a:gd name="T78" fmla="*/ 33 w 165"/>
                <a:gd name="T79" fmla="*/ 116 h 125"/>
                <a:gd name="T80" fmla="*/ 28 w 165"/>
                <a:gd name="T81" fmla="*/ 109 h 125"/>
                <a:gd name="T82" fmla="*/ 16 w 165"/>
                <a:gd name="T83" fmla="*/ 91 h 125"/>
                <a:gd name="T84" fmla="*/ 21 w 165"/>
                <a:gd name="T85" fmla="*/ 87 h 125"/>
                <a:gd name="T86" fmla="*/ 20 w 165"/>
                <a:gd name="T87" fmla="*/ 82 h 125"/>
                <a:gd name="T88" fmla="*/ 11 w 165"/>
                <a:gd name="T89" fmla="*/ 84 h 125"/>
                <a:gd name="T90" fmla="*/ 3 w 165"/>
                <a:gd name="T91" fmla="*/ 86 h 125"/>
                <a:gd name="T92" fmla="*/ 0 w 165"/>
                <a:gd name="T93" fmla="*/ 86 h 125"/>
                <a:gd name="T94" fmla="*/ 1 w 165"/>
                <a:gd name="T95" fmla="*/ 81 h 125"/>
                <a:gd name="T96" fmla="*/ 5 w 165"/>
                <a:gd name="T97" fmla="*/ 73 h 125"/>
                <a:gd name="T98" fmla="*/ 2 w 165"/>
                <a:gd name="T99" fmla="*/ 67 h 125"/>
                <a:gd name="T100" fmla="*/ 1 w 165"/>
                <a:gd name="T101" fmla="*/ 50 h 125"/>
                <a:gd name="T102" fmla="*/ 4 w 165"/>
                <a:gd name="T103" fmla="*/ 38 h 125"/>
                <a:gd name="T104" fmla="*/ 13 w 165"/>
                <a:gd name="T105" fmla="*/ 33 h 125"/>
                <a:gd name="T106" fmla="*/ 20 w 165"/>
                <a:gd name="T107" fmla="*/ 29 h 125"/>
                <a:gd name="T108" fmla="*/ 22 w 165"/>
                <a:gd name="T109" fmla="*/ 19 h 125"/>
                <a:gd name="T110" fmla="*/ 27 w 165"/>
                <a:gd name="T111" fmla="*/ 14 h 125"/>
                <a:gd name="T112" fmla="*/ 27 w 165"/>
                <a:gd name="T113"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5" h="125">
                  <a:moveTo>
                    <a:pt x="27" y="0"/>
                  </a:moveTo>
                  <a:cubicBezTo>
                    <a:pt x="33" y="1"/>
                    <a:pt x="33" y="1"/>
                    <a:pt x="33" y="1"/>
                  </a:cubicBezTo>
                  <a:cubicBezTo>
                    <a:pt x="39" y="7"/>
                    <a:pt x="39" y="7"/>
                    <a:pt x="39" y="7"/>
                  </a:cubicBezTo>
                  <a:cubicBezTo>
                    <a:pt x="51" y="7"/>
                    <a:pt x="51" y="7"/>
                    <a:pt x="51" y="7"/>
                  </a:cubicBezTo>
                  <a:cubicBezTo>
                    <a:pt x="71" y="14"/>
                    <a:pt x="71" y="14"/>
                    <a:pt x="71" y="14"/>
                  </a:cubicBezTo>
                  <a:cubicBezTo>
                    <a:pt x="88" y="35"/>
                    <a:pt x="88" y="35"/>
                    <a:pt x="88" y="35"/>
                  </a:cubicBezTo>
                  <a:cubicBezTo>
                    <a:pt x="103" y="35"/>
                    <a:pt x="103" y="35"/>
                    <a:pt x="103" y="35"/>
                  </a:cubicBezTo>
                  <a:cubicBezTo>
                    <a:pt x="110" y="42"/>
                    <a:pt x="110" y="42"/>
                    <a:pt x="110" y="42"/>
                  </a:cubicBezTo>
                  <a:cubicBezTo>
                    <a:pt x="124" y="41"/>
                    <a:pt x="124" y="41"/>
                    <a:pt x="124" y="41"/>
                  </a:cubicBezTo>
                  <a:cubicBezTo>
                    <a:pt x="129" y="35"/>
                    <a:pt x="129" y="35"/>
                    <a:pt x="129" y="35"/>
                  </a:cubicBezTo>
                  <a:cubicBezTo>
                    <a:pt x="136" y="38"/>
                    <a:pt x="136" y="38"/>
                    <a:pt x="136" y="38"/>
                  </a:cubicBezTo>
                  <a:cubicBezTo>
                    <a:pt x="135" y="52"/>
                    <a:pt x="135" y="52"/>
                    <a:pt x="135" y="52"/>
                  </a:cubicBezTo>
                  <a:cubicBezTo>
                    <a:pt x="137" y="55"/>
                    <a:pt x="137" y="55"/>
                    <a:pt x="137" y="55"/>
                  </a:cubicBezTo>
                  <a:cubicBezTo>
                    <a:pt x="135" y="58"/>
                    <a:pt x="135" y="58"/>
                    <a:pt x="135" y="58"/>
                  </a:cubicBezTo>
                  <a:cubicBezTo>
                    <a:pt x="138" y="62"/>
                    <a:pt x="138" y="62"/>
                    <a:pt x="138" y="62"/>
                  </a:cubicBezTo>
                  <a:cubicBezTo>
                    <a:pt x="147" y="52"/>
                    <a:pt x="147" y="52"/>
                    <a:pt x="147" y="52"/>
                  </a:cubicBezTo>
                  <a:cubicBezTo>
                    <a:pt x="156" y="54"/>
                    <a:pt x="156" y="54"/>
                    <a:pt x="156" y="54"/>
                  </a:cubicBezTo>
                  <a:cubicBezTo>
                    <a:pt x="158" y="64"/>
                    <a:pt x="158" y="64"/>
                    <a:pt x="158" y="64"/>
                  </a:cubicBezTo>
                  <a:cubicBezTo>
                    <a:pt x="158" y="64"/>
                    <a:pt x="161" y="76"/>
                    <a:pt x="161" y="76"/>
                  </a:cubicBezTo>
                  <a:cubicBezTo>
                    <a:pt x="161" y="77"/>
                    <a:pt x="159" y="88"/>
                    <a:pt x="159" y="88"/>
                  </a:cubicBezTo>
                  <a:cubicBezTo>
                    <a:pt x="165" y="99"/>
                    <a:pt x="165" y="99"/>
                    <a:pt x="165" y="99"/>
                  </a:cubicBezTo>
                  <a:cubicBezTo>
                    <a:pt x="156" y="106"/>
                    <a:pt x="156" y="106"/>
                    <a:pt x="156" y="106"/>
                  </a:cubicBezTo>
                  <a:cubicBezTo>
                    <a:pt x="147" y="106"/>
                    <a:pt x="147" y="106"/>
                    <a:pt x="147" y="106"/>
                  </a:cubicBezTo>
                  <a:cubicBezTo>
                    <a:pt x="142" y="110"/>
                    <a:pt x="142" y="110"/>
                    <a:pt x="142" y="110"/>
                  </a:cubicBezTo>
                  <a:cubicBezTo>
                    <a:pt x="137" y="107"/>
                    <a:pt x="137" y="107"/>
                    <a:pt x="137" y="107"/>
                  </a:cubicBezTo>
                  <a:cubicBezTo>
                    <a:pt x="133" y="112"/>
                    <a:pt x="133" y="112"/>
                    <a:pt x="133" y="112"/>
                  </a:cubicBezTo>
                  <a:cubicBezTo>
                    <a:pt x="128" y="107"/>
                    <a:pt x="128" y="107"/>
                    <a:pt x="128" y="107"/>
                  </a:cubicBezTo>
                  <a:cubicBezTo>
                    <a:pt x="121" y="117"/>
                    <a:pt x="121" y="117"/>
                    <a:pt x="121" y="117"/>
                  </a:cubicBezTo>
                  <a:cubicBezTo>
                    <a:pt x="117" y="125"/>
                    <a:pt x="117" y="125"/>
                    <a:pt x="117" y="125"/>
                  </a:cubicBezTo>
                  <a:cubicBezTo>
                    <a:pt x="103" y="115"/>
                    <a:pt x="103" y="115"/>
                    <a:pt x="103" y="115"/>
                  </a:cubicBezTo>
                  <a:cubicBezTo>
                    <a:pt x="103" y="108"/>
                    <a:pt x="103" y="108"/>
                    <a:pt x="103" y="108"/>
                  </a:cubicBezTo>
                  <a:cubicBezTo>
                    <a:pt x="95" y="99"/>
                    <a:pt x="95" y="99"/>
                    <a:pt x="95" y="99"/>
                  </a:cubicBezTo>
                  <a:cubicBezTo>
                    <a:pt x="86" y="99"/>
                    <a:pt x="86" y="99"/>
                    <a:pt x="86" y="99"/>
                  </a:cubicBezTo>
                  <a:cubicBezTo>
                    <a:pt x="75" y="103"/>
                    <a:pt x="75" y="103"/>
                    <a:pt x="75" y="103"/>
                  </a:cubicBezTo>
                  <a:cubicBezTo>
                    <a:pt x="67" y="110"/>
                    <a:pt x="67" y="110"/>
                    <a:pt x="67" y="110"/>
                  </a:cubicBezTo>
                  <a:cubicBezTo>
                    <a:pt x="56" y="110"/>
                    <a:pt x="56" y="110"/>
                    <a:pt x="56" y="110"/>
                  </a:cubicBezTo>
                  <a:cubicBezTo>
                    <a:pt x="50" y="112"/>
                    <a:pt x="50" y="112"/>
                    <a:pt x="50" y="112"/>
                  </a:cubicBezTo>
                  <a:cubicBezTo>
                    <a:pt x="45" y="114"/>
                    <a:pt x="45" y="114"/>
                    <a:pt x="45" y="114"/>
                  </a:cubicBezTo>
                  <a:cubicBezTo>
                    <a:pt x="40" y="109"/>
                    <a:pt x="40" y="109"/>
                    <a:pt x="40" y="109"/>
                  </a:cubicBezTo>
                  <a:cubicBezTo>
                    <a:pt x="33" y="116"/>
                    <a:pt x="33" y="116"/>
                    <a:pt x="33" y="116"/>
                  </a:cubicBezTo>
                  <a:cubicBezTo>
                    <a:pt x="31" y="113"/>
                    <a:pt x="29" y="110"/>
                    <a:pt x="28" y="109"/>
                  </a:cubicBezTo>
                  <a:cubicBezTo>
                    <a:pt x="23" y="105"/>
                    <a:pt x="16" y="94"/>
                    <a:pt x="16" y="91"/>
                  </a:cubicBezTo>
                  <a:cubicBezTo>
                    <a:pt x="16" y="87"/>
                    <a:pt x="18" y="88"/>
                    <a:pt x="21" y="87"/>
                  </a:cubicBezTo>
                  <a:cubicBezTo>
                    <a:pt x="23" y="85"/>
                    <a:pt x="21" y="82"/>
                    <a:pt x="20" y="82"/>
                  </a:cubicBezTo>
                  <a:cubicBezTo>
                    <a:pt x="18" y="82"/>
                    <a:pt x="13" y="83"/>
                    <a:pt x="11" y="84"/>
                  </a:cubicBezTo>
                  <a:cubicBezTo>
                    <a:pt x="9" y="84"/>
                    <a:pt x="6" y="86"/>
                    <a:pt x="3" y="86"/>
                  </a:cubicBezTo>
                  <a:cubicBezTo>
                    <a:pt x="2" y="85"/>
                    <a:pt x="1" y="85"/>
                    <a:pt x="0" y="86"/>
                  </a:cubicBezTo>
                  <a:cubicBezTo>
                    <a:pt x="1" y="81"/>
                    <a:pt x="1" y="81"/>
                    <a:pt x="1" y="81"/>
                  </a:cubicBezTo>
                  <a:cubicBezTo>
                    <a:pt x="5" y="73"/>
                    <a:pt x="5" y="73"/>
                    <a:pt x="5" y="73"/>
                  </a:cubicBezTo>
                  <a:cubicBezTo>
                    <a:pt x="2" y="67"/>
                    <a:pt x="2" y="67"/>
                    <a:pt x="2" y="67"/>
                  </a:cubicBezTo>
                  <a:cubicBezTo>
                    <a:pt x="1" y="50"/>
                    <a:pt x="1" y="50"/>
                    <a:pt x="1" y="50"/>
                  </a:cubicBezTo>
                  <a:cubicBezTo>
                    <a:pt x="4" y="38"/>
                    <a:pt x="4" y="38"/>
                    <a:pt x="4" y="38"/>
                  </a:cubicBezTo>
                  <a:cubicBezTo>
                    <a:pt x="13" y="33"/>
                    <a:pt x="13" y="33"/>
                    <a:pt x="13" y="33"/>
                  </a:cubicBezTo>
                  <a:cubicBezTo>
                    <a:pt x="20" y="29"/>
                    <a:pt x="20" y="29"/>
                    <a:pt x="20" y="29"/>
                  </a:cubicBezTo>
                  <a:cubicBezTo>
                    <a:pt x="22" y="19"/>
                    <a:pt x="22" y="19"/>
                    <a:pt x="22" y="19"/>
                  </a:cubicBezTo>
                  <a:cubicBezTo>
                    <a:pt x="27" y="14"/>
                    <a:pt x="27" y="14"/>
                    <a:pt x="27" y="14"/>
                  </a:cubicBezTo>
                  <a:lnTo>
                    <a:pt x="27" y="0"/>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6" name="Freeform 67">
              <a:extLst>
                <a:ext uri="{FF2B5EF4-FFF2-40B4-BE49-F238E27FC236}">
                  <a16:creationId xmlns:a16="http://schemas.microsoft.com/office/drawing/2014/main" id="{876881F0-4829-7D43-9540-6D474FCA5580}"/>
                </a:ext>
              </a:extLst>
            </p:cNvPr>
            <p:cNvSpPr>
              <a:spLocks/>
            </p:cNvSpPr>
            <p:nvPr/>
          </p:nvSpPr>
          <p:spPr bwMode="auto">
            <a:xfrm>
              <a:off x="2686" y="3855"/>
              <a:ext cx="164" cy="288"/>
            </a:xfrm>
            <a:custGeom>
              <a:avLst/>
              <a:gdLst>
                <a:gd name="T0" fmla="*/ 0 w 79"/>
                <a:gd name="T1" fmla="*/ 22 h 138"/>
                <a:gd name="T2" fmla="*/ 6 w 79"/>
                <a:gd name="T3" fmla="*/ 17 h 138"/>
                <a:gd name="T4" fmla="*/ 19 w 79"/>
                <a:gd name="T5" fmla="*/ 18 h 138"/>
                <a:gd name="T6" fmla="*/ 31 w 79"/>
                <a:gd name="T7" fmla="*/ 9 h 138"/>
                <a:gd name="T8" fmla="*/ 41 w 79"/>
                <a:gd name="T9" fmla="*/ 9 h 138"/>
                <a:gd name="T10" fmla="*/ 43 w 79"/>
                <a:gd name="T11" fmla="*/ 11 h 138"/>
                <a:gd name="T12" fmla="*/ 49 w 79"/>
                <a:gd name="T13" fmla="*/ 6 h 138"/>
                <a:gd name="T14" fmla="*/ 53 w 79"/>
                <a:gd name="T15" fmla="*/ 9 h 138"/>
                <a:gd name="T16" fmla="*/ 65 w 79"/>
                <a:gd name="T17" fmla="*/ 0 h 138"/>
                <a:gd name="T18" fmla="*/ 67 w 79"/>
                <a:gd name="T19" fmla="*/ 0 h 138"/>
                <a:gd name="T20" fmla="*/ 68 w 79"/>
                <a:gd name="T21" fmla="*/ 11 h 138"/>
                <a:gd name="T22" fmla="*/ 75 w 79"/>
                <a:gd name="T23" fmla="*/ 17 h 138"/>
                <a:gd name="T24" fmla="*/ 79 w 79"/>
                <a:gd name="T25" fmla="*/ 23 h 138"/>
                <a:gd name="T26" fmla="*/ 79 w 79"/>
                <a:gd name="T27" fmla="*/ 34 h 138"/>
                <a:gd name="T28" fmla="*/ 65 w 79"/>
                <a:gd name="T29" fmla="*/ 45 h 138"/>
                <a:gd name="T30" fmla="*/ 69 w 79"/>
                <a:gd name="T31" fmla="*/ 57 h 138"/>
                <a:gd name="T32" fmla="*/ 69 w 79"/>
                <a:gd name="T33" fmla="*/ 69 h 138"/>
                <a:gd name="T34" fmla="*/ 62 w 79"/>
                <a:gd name="T35" fmla="*/ 74 h 138"/>
                <a:gd name="T36" fmla="*/ 65 w 79"/>
                <a:gd name="T37" fmla="*/ 76 h 138"/>
                <a:gd name="T38" fmla="*/ 71 w 79"/>
                <a:gd name="T39" fmla="*/ 74 h 138"/>
                <a:gd name="T40" fmla="*/ 79 w 79"/>
                <a:gd name="T41" fmla="*/ 75 h 138"/>
                <a:gd name="T42" fmla="*/ 75 w 79"/>
                <a:gd name="T43" fmla="*/ 80 h 138"/>
                <a:gd name="T44" fmla="*/ 75 w 79"/>
                <a:gd name="T45" fmla="*/ 91 h 138"/>
                <a:gd name="T46" fmla="*/ 68 w 79"/>
                <a:gd name="T47" fmla="*/ 100 h 138"/>
                <a:gd name="T48" fmla="*/ 75 w 79"/>
                <a:gd name="T49" fmla="*/ 107 h 138"/>
                <a:gd name="T50" fmla="*/ 72 w 79"/>
                <a:gd name="T51" fmla="*/ 114 h 138"/>
                <a:gd name="T52" fmla="*/ 77 w 79"/>
                <a:gd name="T53" fmla="*/ 122 h 138"/>
                <a:gd name="T54" fmla="*/ 67 w 79"/>
                <a:gd name="T55" fmla="*/ 130 h 138"/>
                <a:gd name="T56" fmla="*/ 67 w 79"/>
                <a:gd name="T57" fmla="*/ 138 h 138"/>
                <a:gd name="T58" fmla="*/ 62 w 79"/>
                <a:gd name="T59" fmla="*/ 136 h 138"/>
                <a:gd name="T60" fmla="*/ 62 w 79"/>
                <a:gd name="T61" fmla="*/ 131 h 138"/>
                <a:gd name="T62" fmla="*/ 57 w 79"/>
                <a:gd name="T63" fmla="*/ 130 h 138"/>
                <a:gd name="T64" fmla="*/ 50 w 79"/>
                <a:gd name="T65" fmla="*/ 126 h 138"/>
                <a:gd name="T66" fmla="*/ 44 w 79"/>
                <a:gd name="T67" fmla="*/ 127 h 138"/>
                <a:gd name="T68" fmla="*/ 38 w 79"/>
                <a:gd name="T69" fmla="*/ 122 h 138"/>
                <a:gd name="T70" fmla="*/ 36 w 79"/>
                <a:gd name="T71" fmla="*/ 114 h 138"/>
                <a:gd name="T72" fmla="*/ 31 w 79"/>
                <a:gd name="T73" fmla="*/ 104 h 138"/>
                <a:gd name="T74" fmla="*/ 38 w 79"/>
                <a:gd name="T75" fmla="*/ 103 h 138"/>
                <a:gd name="T76" fmla="*/ 40 w 79"/>
                <a:gd name="T77" fmla="*/ 98 h 138"/>
                <a:gd name="T78" fmla="*/ 27 w 79"/>
                <a:gd name="T79" fmla="*/ 94 h 138"/>
                <a:gd name="T80" fmla="*/ 23 w 79"/>
                <a:gd name="T81" fmla="*/ 85 h 138"/>
                <a:gd name="T82" fmla="*/ 20 w 79"/>
                <a:gd name="T83" fmla="*/ 77 h 138"/>
                <a:gd name="T84" fmla="*/ 12 w 79"/>
                <a:gd name="T85" fmla="*/ 75 h 138"/>
                <a:gd name="T86" fmla="*/ 9 w 79"/>
                <a:gd name="T87" fmla="*/ 67 h 138"/>
                <a:gd name="T88" fmla="*/ 3 w 79"/>
                <a:gd name="T89" fmla="*/ 56 h 138"/>
                <a:gd name="T90" fmla="*/ 5 w 79"/>
                <a:gd name="T91" fmla="*/ 44 h 138"/>
                <a:gd name="T92" fmla="*/ 2 w 79"/>
                <a:gd name="T93" fmla="*/ 32 h 138"/>
                <a:gd name="T94" fmla="*/ 0 w 79"/>
                <a:gd name="T95" fmla="*/ 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9" h="138">
                  <a:moveTo>
                    <a:pt x="0" y="22"/>
                  </a:moveTo>
                  <a:cubicBezTo>
                    <a:pt x="6" y="17"/>
                    <a:pt x="6" y="17"/>
                    <a:pt x="6" y="17"/>
                  </a:cubicBezTo>
                  <a:cubicBezTo>
                    <a:pt x="19" y="18"/>
                    <a:pt x="19" y="18"/>
                    <a:pt x="19" y="18"/>
                  </a:cubicBezTo>
                  <a:cubicBezTo>
                    <a:pt x="31" y="9"/>
                    <a:pt x="31" y="9"/>
                    <a:pt x="31" y="9"/>
                  </a:cubicBezTo>
                  <a:cubicBezTo>
                    <a:pt x="41" y="9"/>
                    <a:pt x="41" y="9"/>
                    <a:pt x="41" y="9"/>
                  </a:cubicBezTo>
                  <a:cubicBezTo>
                    <a:pt x="43" y="11"/>
                    <a:pt x="43" y="11"/>
                    <a:pt x="43" y="11"/>
                  </a:cubicBezTo>
                  <a:cubicBezTo>
                    <a:pt x="49" y="6"/>
                    <a:pt x="49" y="6"/>
                    <a:pt x="49" y="6"/>
                  </a:cubicBezTo>
                  <a:cubicBezTo>
                    <a:pt x="53" y="9"/>
                    <a:pt x="53" y="9"/>
                    <a:pt x="53" y="9"/>
                  </a:cubicBezTo>
                  <a:cubicBezTo>
                    <a:pt x="65" y="0"/>
                    <a:pt x="65" y="0"/>
                    <a:pt x="65" y="0"/>
                  </a:cubicBezTo>
                  <a:cubicBezTo>
                    <a:pt x="67" y="0"/>
                    <a:pt x="67" y="0"/>
                    <a:pt x="67" y="0"/>
                  </a:cubicBezTo>
                  <a:cubicBezTo>
                    <a:pt x="68" y="11"/>
                    <a:pt x="68" y="11"/>
                    <a:pt x="68" y="11"/>
                  </a:cubicBezTo>
                  <a:cubicBezTo>
                    <a:pt x="75" y="17"/>
                    <a:pt x="75" y="17"/>
                    <a:pt x="75" y="17"/>
                  </a:cubicBezTo>
                  <a:cubicBezTo>
                    <a:pt x="79" y="23"/>
                    <a:pt x="79" y="23"/>
                    <a:pt x="79" y="23"/>
                  </a:cubicBezTo>
                  <a:cubicBezTo>
                    <a:pt x="79" y="34"/>
                    <a:pt x="79" y="34"/>
                    <a:pt x="79" y="34"/>
                  </a:cubicBezTo>
                  <a:cubicBezTo>
                    <a:pt x="65" y="45"/>
                    <a:pt x="65" y="45"/>
                    <a:pt x="65" y="45"/>
                  </a:cubicBezTo>
                  <a:cubicBezTo>
                    <a:pt x="69" y="57"/>
                    <a:pt x="69" y="57"/>
                    <a:pt x="69" y="57"/>
                  </a:cubicBezTo>
                  <a:cubicBezTo>
                    <a:pt x="69" y="69"/>
                    <a:pt x="69" y="69"/>
                    <a:pt x="69" y="69"/>
                  </a:cubicBezTo>
                  <a:cubicBezTo>
                    <a:pt x="62" y="74"/>
                    <a:pt x="62" y="74"/>
                    <a:pt x="62" y="74"/>
                  </a:cubicBezTo>
                  <a:cubicBezTo>
                    <a:pt x="65" y="76"/>
                    <a:pt x="65" y="76"/>
                    <a:pt x="65" y="76"/>
                  </a:cubicBezTo>
                  <a:cubicBezTo>
                    <a:pt x="71" y="74"/>
                    <a:pt x="71" y="74"/>
                    <a:pt x="71" y="74"/>
                  </a:cubicBezTo>
                  <a:cubicBezTo>
                    <a:pt x="79" y="75"/>
                    <a:pt x="79" y="75"/>
                    <a:pt x="79" y="75"/>
                  </a:cubicBezTo>
                  <a:cubicBezTo>
                    <a:pt x="75" y="80"/>
                    <a:pt x="75" y="80"/>
                    <a:pt x="75" y="80"/>
                  </a:cubicBezTo>
                  <a:cubicBezTo>
                    <a:pt x="75" y="91"/>
                    <a:pt x="75" y="91"/>
                    <a:pt x="75" y="91"/>
                  </a:cubicBezTo>
                  <a:cubicBezTo>
                    <a:pt x="68" y="100"/>
                    <a:pt x="68" y="100"/>
                    <a:pt x="68" y="100"/>
                  </a:cubicBezTo>
                  <a:cubicBezTo>
                    <a:pt x="75" y="107"/>
                    <a:pt x="75" y="107"/>
                    <a:pt x="75" y="107"/>
                  </a:cubicBezTo>
                  <a:cubicBezTo>
                    <a:pt x="72" y="114"/>
                    <a:pt x="72" y="114"/>
                    <a:pt x="72" y="114"/>
                  </a:cubicBezTo>
                  <a:cubicBezTo>
                    <a:pt x="77" y="122"/>
                    <a:pt x="77" y="122"/>
                    <a:pt x="77" y="122"/>
                  </a:cubicBezTo>
                  <a:cubicBezTo>
                    <a:pt x="67" y="130"/>
                    <a:pt x="67" y="130"/>
                    <a:pt x="67" y="130"/>
                  </a:cubicBezTo>
                  <a:cubicBezTo>
                    <a:pt x="67" y="138"/>
                    <a:pt x="67" y="138"/>
                    <a:pt x="67" y="138"/>
                  </a:cubicBezTo>
                  <a:cubicBezTo>
                    <a:pt x="62" y="136"/>
                    <a:pt x="62" y="136"/>
                    <a:pt x="62" y="136"/>
                  </a:cubicBezTo>
                  <a:cubicBezTo>
                    <a:pt x="62" y="131"/>
                    <a:pt x="62" y="131"/>
                    <a:pt x="62" y="131"/>
                  </a:cubicBezTo>
                  <a:cubicBezTo>
                    <a:pt x="57" y="130"/>
                    <a:pt x="57" y="130"/>
                    <a:pt x="57" y="130"/>
                  </a:cubicBezTo>
                  <a:cubicBezTo>
                    <a:pt x="50" y="126"/>
                    <a:pt x="50" y="126"/>
                    <a:pt x="50" y="126"/>
                  </a:cubicBezTo>
                  <a:cubicBezTo>
                    <a:pt x="44" y="127"/>
                    <a:pt x="44" y="127"/>
                    <a:pt x="44" y="127"/>
                  </a:cubicBezTo>
                  <a:cubicBezTo>
                    <a:pt x="38" y="122"/>
                    <a:pt x="38" y="122"/>
                    <a:pt x="38" y="122"/>
                  </a:cubicBezTo>
                  <a:cubicBezTo>
                    <a:pt x="36" y="114"/>
                    <a:pt x="36" y="114"/>
                    <a:pt x="36" y="114"/>
                  </a:cubicBezTo>
                  <a:cubicBezTo>
                    <a:pt x="31" y="104"/>
                    <a:pt x="31" y="104"/>
                    <a:pt x="31" y="104"/>
                  </a:cubicBezTo>
                  <a:cubicBezTo>
                    <a:pt x="38" y="103"/>
                    <a:pt x="38" y="103"/>
                    <a:pt x="38" y="103"/>
                  </a:cubicBezTo>
                  <a:cubicBezTo>
                    <a:pt x="40" y="98"/>
                    <a:pt x="40" y="98"/>
                    <a:pt x="40" y="98"/>
                  </a:cubicBezTo>
                  <a:cubicBezTo>
                    <a:pt x="27" y="94"/>
                    <a:pt x="27" y="94"/>
                    <a:pt x="27" y="94"/>
                  </a:cubicBezTo>
                  <a:cubicBezTo>
                    <a:pt x="23" y="85"/>
                    <a:pt x="23" y="85"/>
                    <a:pt x="23" y="85"/>
                  </a:cubicBezTo>
                  <a:cubicBezTo>
                    <a:pt x="20" y="77"/>
                    <a:pt x="20" y="77"/>
                    <a:pt x="20" y="77"/>
                  </a:cubicBezTo>
                  <a:cubicBezTo>
                    <a:pt x="12" y="75"/>
                    <a:pt x="12" y="75"/>
                    <a:pt x="12" y="75"/>
                  </a:cubicBezTo>
                  <a:cubicBezTo>
                    <a:pt x="9" y="67"/>
                    <a:pt x="9" y="67"/>
                    <a:pt x="9" y="67"/>
                  </a:cubicBezTo>
                  <a:cubicBezTo>
                    <a:pt x="3" y="56"/>
                    <a:pt x="3" y="56"/>
                    <a:pt x="3" y="56"/>
                  </a:cubicBezTo>
                  <a:cubicBezTo>
                    <a:pt x="3" y="56"/>
                    <a:pt x="5" y="45"/>
                    <a:pt x="5" y="44"/>
                  </a:cubicBezTo>
                  <a:cubicBezTo>
                    <a:pt x="5" y="44"/>
                    <a:pt x="2" y="32"/>
                    <a:pt x="2" y="32"/>
                  </a:cubicBezTo>
                  <a:lnTo>
                    <a:pt x="0" y="22"/>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7" name="Freeform 68">
              <a:extLst>
                <a:ext uri="{FF2B5EF4-FFF2-40B4-BE49-F238E27FC236}">
                  <a16:creationId xmlns:a16="http://schemas.microsoft.com/office/drawing/2014/main" id="{3149C234-4A47-994E-AA88-C505F24BC58E}"/>
                </a:ext>
              </a:extLst>
            </p:cNvPr>
            <p:cNvSpPr>
              <a:spLocks noEditPoints="1"/>
            </p:cNvSpPr>
            <p:nvPr/>
          </p:nvSpPr>
          <p:spPr bwMode="auto">
            <a:xfrm>
              <a:off x="3236" y="2286"/>
              <a:ext cx="1104" cy="1363"/>
            </a:xfrm>
            <a:custGeom>
              <a:avLst/>
              <a:gdLst>
                <a:gd name="T0" fmla="*/ 30 w 530"/>
                <a:gd name="T1" fmla="*/ 215 h 654"/>
                <a:gd name="T2" fmla="*/ 118 w 530"/>
                <a:gd name="T3" fmla="*/ 199 h 654"/>
                <a:gd name="T4" fmla="*/ 163 w 530"/>
                <a:gd name="T5" fmla="*/ 171 h 654"/>
                <a:gd name="T6" fmla="*/ 171 w 530"/>
                <a:gd name="T7" fmla="*/ 197 h 654"/>
                <a:gd name="T8" fmla="*/ 222 w 530"/>
                <a:gd name="T9" fmla="*/ 187 h 654"/>
                <a:gd name="T10" fmla="*/ 272 w 530"/>
                <a:gd name="T11" fmla="*/ 151 h 654"/>
                <a:gd name="T12" fmla="*/ 251 w 530"/>
                <a:gd name="T13" fmla="*/ 113 h 654"/>
                <a:gd name="T14" fmla="*/ 302 w 530"/>
                <a:gd name="T15" fmla="*/ 92 h 654"/>
                <a:gd name="T16" fmla="*/ 336 w 530"/>
                <a:gd name="T17" fmla="*/ 79 h 654"/>
                <a:gd name="T18" fmla="*/ 407 w 530"/>
                <a:gd name="T19" fmla="*/ 23 h 654"/>
                <a:gd name="T20" fmla="*/ 465 w 530"/>
                <a:gd name="T21" fmla="*/ 20 h 654"/>
                <a:gd name="T22" fmla="*/ 490 w 530"/>
                <a:gd name="T23" fmla="*/ 46 h 654"/>
                <a:gd name="T24" fmla="*/ 490 w 530"/>
                <a:gd name="T25" fmla="*/ 91 h 654"/>
                <a:gd name="T26" fmla="*/ 529 w 530"/>
                <a:gd name="T27" fmla="*/ 123 h 654"/>
                <a:gd name="T28" fmla="*/ 504 w 530"/>
                <a:gd name="T29" fmla="*/ 149 h 654"/>
                <a:gd name="T30" fmla="*/ 527 w 530"/>
                <a:gd name="T31" fmla="*/ 199 h 654"/>
                <a:gd name="T32" fmla="*/ 501 w 530"/>
                <a:gd name="T33" fmla="*/ 229 h 654"/>
                <a:gd name="T34" fmla="*/ 486 w 530"/>
                <a:gd name="T35" fmla="*/ 256 h 654"/>
                <a:gd name="T36" fmla="*/ 509 w 530"/>
                <a:gd name="T37" fmla="*/ 307 h 654"/>
                <a:gd name="T38" fmla="*/ 492 w 530"/>
                <a:gd name="T39" fmla="*/ 341 h 654"/>
                <a:gd name="T40" fmla="*/ 462 w 530"/>
                <a:gd name="T41" fmla="*/ 358 h 654"/>
                <a:gd name="T42" fmla="*/ 473 w 530"/>
                <a:gd name="T43" fmla="*/ 414 h 654"/>
                <a:gd name="T44" fmla="*/ 469 w 530"/>
                <a:gd name="T45" fmla="*/ 461 h 654"/>
                <a:gd name="T46" fmla="*/ 445 w 530"/>
                <a:gd name="T47" fmla="*/ 483 h 654"/>
                <a:gd name="T48" fmla="*/ 436 w 530"/>
                <a:gd name="T49" fmla="*/ 515 h 654"/>
                <a:gd name="T50" fmla="*/ 445 w 530"/>
                <a:gd name="T51" fmla="*/ 547 h 654"/>
                <a:gd name="T52" fmla="*/ 462 w 530"/>
                <a:gd name="T53" fmla="*/ 572 h 654"/>
                <a:gd name="T54" fmla="*/ 462 w 530"/>
                <a:gd name="T55" fmla="*/ 598 h 654"/>
                <a:gd name="T56" fmla="*/ 421 w 530"/>
                <a:gd name="T57" fmla="*/ 630 h 654"/>
                <a:gd name="T58" fmla="*/ 382 w 530"/>
                <a:gd name="T59" fmla="*/ 643 h 654"/>
                <a:gd name="T60" fmla="*/ 334 w 530"/>
                <a:gd name="T61" fmla="*/ 645 h 654"/>
                <a:gd name="T62" fmla="*/ 290 w 530"/>
                <a:gd name="T63" fmla="*/ 654 h 654"/>
                <a:gd name="T64" fmla="*/ 267 w 530"/>
                <a:gd name="T65" fmla="*/ 628 h 654"/>
                <a:gd name="T66" fmla="*/ 248 w 530"/>
                <a:gd name="T67" fmla="*/ 597 h 654"/>
                <a:gd name="T68" fmla="*/ 219 w 530"/>
                <a:gd name="T69" fmla="*/ 586 h 654"/>
                <a:gd name="T70" fmla="*/ 178 w 530"/>
                <a:gd name="T71" fmla="*/ 595 h 654"/>
                <a:gd name="T72" fmla="*/ 164 w 530"/>
                <a:gd name="T73" fmla="*/ 641 h 654"/>
                <a:gd name="T74" fmla="*/ 136 w 530"/>
                <a:gd name="T75" fmla="*/ 637 h 654"/>
                <a:gd name="T76" fmla="*/ 114 w 530"/>
                <a:gd name="T77" fmla="*/ 589 h 654"/>
                <a:gd name="T78" fmla="*/ 100 w 530"/>
                <a:gd name="T79" fmla="*/ 563 h 654"/>
                <a:gd name="T80" fmla="*/ 81 w 530"/>
                <a:gd name="T81" fmla="*/ 530 h 654"/>
                <a:gd name="T82" fmla="*/ 64 w 530"/>
                <a:gd name="T83" fmla="*/ 504 h 654"/>
                <a:gd name="T84" fmla="*/ 34 w 530"/>
                <a:gd name="T85" fmla="*/ 508 h 654"/>
                <a:gd name="T86" fmla="*/ 25 w 530"/>
                <a:gd name="T87" fmla="*/ 467 h 654"/>
                <a:gd name="T88" fmla="*/ 17 w 530"/>
                <a:gd name="T89" fmla="*/ 437 h 654"/>
                <a:gd name="T90" fmla="*/ 11 w 530"/>
                <a:gd name="T91" fmla="*/ 385 h 654"/>
                <a:gd name="T92" fmla="*/ 21 w 530"/>
                <a:gd name="T93" fmla="*/ 344 h 654"/>
                <a:gd name="T94" fmla="*/ 31 w 530"/>
                <a:gd name="T95" fmla="*/ 311 h 654"/>
                <a:gd name="T96" fmla="*/ 37 w 530"/>
                <a:gd name="T97" fmla="*/ 280 h 654"/>
                <a:gd name="T98" fmla="*/ 14 w 530"/>
                <a:gd name="T99" fmla="*/ 240 h 654"/>
                <a:gd name="T100" fmla="*/ 234 w 530"/>
                <a:gd name="T101" fmla="*/ 26 h 654"/>
                <a:gd name="T102" fmla="*/ 251 w 530"/>
                <a:gd name="T103" fmla="*/ 6 h 654"/>
                <a:gd name="T104" fmla="*/ 223 w 530"/>
                <a:gd name="T105" fmla="*/ 53 h 654"/>
                <a:gd name="T106" fmla="*/ 203 w 530"/>
                <a:gd name="T107" fmla="*/ 27 h 654"/>
                <a:gd name="T108" fmla="*/ 169 w 530"/>
                <a:gd name="T109" fmla="*/ 47 h 654"/>
                <a:gd name="T110" fmla="*/ 217 w 530"/>
                <a:gd name="T111" fmla="*/ 54 h 654"/>
                <a:gd name="T112" fmla="*/ 235 w 530"/>
                <a:gd name="T113" fmla="*/ 98 h 654"/>
                <a:gd name="T114" fmla="*/ 234 w 530"/>
                <a:gd name="T115" fmla="*/ 90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30" h="654">
                  <a:moveTo>
                    <a:pt x="4" y="211"/>
                  </a:moveTo>
                  <a:cubicBezTo>
                    <a:pt x="4" y="211"/>
                    <a:pt x="4" y="211"/>
                    <a:pt x="4" y="211"/>
                  </a:cubicBezTo>
                  <a:cubicBezTo>
                    <a:pt x="7" y="209"/>
                    <a:pt x="10" y="207"/>
                    <a:pt x="11" y="211"/>
                  </a:cubicBezTo>
                  <a:cubicBezTo>
                    <a:pt x="12" y="215"/>
                    <a:pt x="16" y="217"/>
                    <a:pt x="19" y="214"/>
                  </a:cubicBezTo>
                  <a:cubicBezTo>
                    <a:pt x="22" y="211"/>
                    <a:pt x="22" y="206"/>
                    <a:pt x="25" y="207"/>
                  </a:cubicBezTo>
                  <a:cubicBezTo>
                    <a:pt x="28" y="209"/>
                    <a:pt x="29" y="215"/>
                    <a:pt x="30" y="215"/>
                  </a:cubicBezTo>
                  <a:cubicBezTo>
                    <a:pt x="32" y="215"/>
                    <a:pt x="38" y="212"/>
                    <a:pt x="41" y="209"/>
                  </a:cubicBezTo>
                  <a:cubicBezTo>
                    <a:pt x="43" y="206"/>
                    <a:pt x="52" y="204"/>
                    <a:pt x="61" y="203"/>
                  </a:cubicBezTo>
                  <a:cubicBezTo>
                    <a:pt x="70" y="201"/>
                    <a:pt x="74" y="197"/>
                    <a:pt x="74" y="201"/>
                  </a:cubicBezTo>
                  <a:cubicBezTo>
                    <a:pt x="74" y="205"/>
                    <a:pt x="75" y="207"/>
                    <a:pt x="81" y="210"/>
                  </a:cubicBezTo>
                  <a:cubicBezTo>
                    <a:pt x="87" y="212"/>
                    <a:pt x="99" y="207"/>
                    <a:pt x="103" y="204"/>
                  </a:cubicBezTo>
                  <a:cubicBezTo>
                    <a:pt x="107" y="201"/>
                    <a:pt x="116" y="202"/>
                    <a:pt x="118" y="199"/>
                  </a:cubicBezTo>
                  <a:cubicBezTo>
                    <a:pt x="119" y="195"/>
                    <a:pt x="117" y="191"/>
                    <a:pt x="114" y="189"/>
                  </a:cubicBezTo>
                  <a:cubicBezTo>
                    <a:pt x="111" y="187"/>
                    <a:pt x="108" y="182"/>
                    <a:pt x="110" y="178"/>
                  </a:cubicBezTo>
                  <a:cubicBezTo>
                    <a:pt x="111" y="174"/>
                    <a:pt x="116" y="169"/>
                    <a:pt x="120" y="172"/>
                  </a:cubicBezTo>
                  <a:cubicBezTo>
                    <a:pt x="124" y="174"/>
                    <a:pt x="132" y="174"/>
                    <a:pt x="135" y="171"/>
                  </a:cubicBezTo>
                  <a:cubicBezTo>
                    <a:pt x="138" y="169"/>
                    <a:pt x="144" y="165"/>
                    <a:pt x="148" y="166"/>
                  </a:cubicBezTo>
                  <a:cubicBezTo>
                    <a:pt x="151" y="167"/>
                    <a:pt x="162" y="168"/>
                    <a:pt x="163" y="171"/>
                  </a:cubicBezTo>
                  <a:cubicBezTo>
                    <a:pt x="164" y="174"/>
                    <a:pt x="165" y="176"/>
                    <a:pt x="164" y="177"/>
                  </a:cubicBezTo>
                  <a:cubicBezTo>
                    <a:pt x="162" y="179"/>
                    <a:pt x="170" y="178"/>
                    <a:pt x="171" y="178"/>
                  </a:cubicBezTo>
                  <a:cubicBezTo>
                    <a:pt x="172" y="179"/>
                    <a:pt x="168" y="185"/>
                    <a:pt x="165" y="187"/>
                  </a:cubicBezTo>
                  <a:cubicBezTo>
                    <a:pt x="163" y="188"/>
                    <a:pt x="172" y="183"/>
                    <a:pt x="176" y="186"/>
                  </a:cubicBezTo>
                  <a:cubicBezTo>
                    <a:pt x="180" y="190"/>
                    <a:pt x="183" y="190"/>
                    <a:pt x="181" y="193"/>
                  </a:cubicBezTo>
                  <a:cubicBezTo>
                    <a:pt x="179" y="195"/>
                    <a:pt x="173" y="195"/>
                    <a:pt x="171" y="197"/>
                  </a:cubicBezTo>
                  <a:cubicBezTo>
                    <a:pt x="170" y="198"/>
                    <a:pt x="175" y="198"/>
                    <a:pt x="182" y="203"/>
                  </a:cubicBezTo>
                  <a:cubicBezTo>
                    <a:pt x="189" y="208"/>
                    <a:pt x="201" y="217"/>
                    <a:pt x="203" y="218"/>
                  </a:cubicBezTo>
                  <a:cubicBezTo>
                    <a:pt x="205" y="219"/>
                    <a:pt x="219" y="223"/>
                    <a:pt x="218" y="216"/>
                  </a:cubicBezTo>
                  <a:cubicBezTo>
                    <a:pt x="218" y="210"/>
                    <a:pt x="215" y="202"/>
                    <a:pt x="212" y="196"/>
                  </a:cubicBezTo>
                  <a:cubicBezTo>
                    <a:pt x="209" y="191"/>
                    <a:pt x="208" y="183"/>
                    <a:pt x="210" y="183"/>
                  </a:cubicBezTo>
                  <a:cubicBezTo>
                    <a:pt x="212" y="182"/>
                    <a:pt x="218" y="186"/>
                    <a:pt x="222" y="187"/>
                  </a:cubicBezTo>
                  <a:cubicBezTo>
                    <a:pt x="226" y="189"/>
                    <a:pt x="236" y="186"/>
                    <a:pt x="236" y="184"/>
                  </a:cubicBezTo>
                  <a:cubicBezTo>
                    <a:pt x="237" y="182"/>
                    <a:pt x="236" y="174"/>
                    <a:pt x="243" y="171"/>
                  </a:cubicBezTo>
                  <a:cubicBezTo>
                    <a:pt x="249" y="167"/>
                    <a:pt x="251" y="166"/>
                    <a:pt x="257" y="168"/>
                  </a:cubicBezTo>
                  <a:cubicBezTo>
                    <a:pt x="263" y="170"/>
                    <a:pt x="265" y="164"/>
                    <a:pt x="261" y="163"/>
                  </a:cubicBezTo>
                  <a:cubicBezTo>
                    <a:pt x="258" y="162"/>
                    <a:pt x="258" y="159"/>
                    <a:pt x="261" y="156"/>
                  </a:cubicBezTo>
                  <a:cubicBezTo>
                    <a:pt x="265" y="154"/>
                    <a:pt x="273" y="154"/>
                    <a:pt x="272" y="151"/>
                  </a:cubicBezTo>
                  <a:cubicBezTo>
                    <a:pt x="271" y="148"/>
                    <a:pt x="262" y="142"/>
                    <a:pt x="261" y="139"/>
                  </a:cubicBezTo>
                  <a:cubicBezTo>
                    <a:pt x="261" y="136"/>
                    <a:pt x="262" y="131"/>
                    <a:pt x="260" y="132"/>
                  </a:cubicBezTo>
                  <a:cubicBezTo>
                    <a:pt x="258" y="134"/>
                    <a:pt x="255" y="139"/>
                    <a:pt x="252" y="134"/>
                  </a:cubicBezTo>
                  <a:cubicBezTo>
                    <a:pt x="248" y="129"/>
                    <a:pt x="252" y="127"/>
                    <a:pt x="255" y="126"/>
                  </a:cubicBezTo>
                  <a:cubicBezTo>
                    <a:pt x="259" y="125"/>
                    <a:pt x="259" y="120"/>
                    <a:pt x="258" y="118"/>
                  </a:cubicBezTo>
                  <a:cubicBezTo>
                    <a:pt x="257" y="117"/>
                    <a:pt x="250" y="114"/>
                    <a:pt x="251" y="113"/>
                  </a:cubicBezTo>
                  <a:cubicBezTo>
                    <a:pt x="252" y="112"/>
                    <a:pt x="253" y="109"/>
                    <a:pt x="257" y="109"/>
                  </a:cubicBezTo>
                  <a:cubicBezTo>
                    <a:pt x="260" y="110"/>
                    <a:pt x="267" y="105"/>
                    <a:pt x="271" y="102"/>
                  </a:cubicBezTo>
                  <a:cubicBezTo>
                    <a:pt x="275" y="98"/>
                    <a:pt x="281" y="96"/>
                    <a:pt x="286" y="92"/>
                  </a:cubicBezTo>
                  <a:cubicBezTo>
                    <a:pt x="290" y="89"/>
                    <a:pt x="298" y="83"/>
                    <a:pt x="299" y="86"/>
                  </a:cubicBezTo>
                  <a:cubicBezTo>
                    <a:pt x="301" y="88"/>
                    <a:pt x="295" y="92"/>
                    <a:pt x="294" y="95"/>
                  </a:cubicBezTo>
                  <a:cubicBezTo>
                    <a:pt x="293" y="98"/>
                    <a:pt x="300" y="94"/>
                    <a:pt x="302" y="92"/>
                  </a:cubicBezTo>
                  <a:cubicBezTo>
                    <a:pt x="304" y="90"/>
                    <a:pt x="305" y="95"/>
                    <a:pt x="306" y="97"/>
                  </a:cubicBezTo>
                  <a:cubicBezTo>
                    <a:pt x="307" y="99"/>
                    <a:pt x="310" y="95"/>
                    <a:pt x="307" y="90"/>
                  </a:cubicBezTo>
                  <a:cubicBezTo>
                    <a:pt x="304" y="85"/>
                    <a:pt x="305" y="82"/>
                    <a:pt x="308" y="78"/>
                  </a:cubicBezTo>
                  <a:cubicBezTo>
                    <a:pt x="312" y="75"/>
                    <a:pt x="319" y="71"/>
                    <a:pt x="325" y="69"/>
                  </a:cubicBezTo>
                  <a:cubicBezTo>
                    <a:pt x="331" y="67"/>
                    <a:pt x="336" y="69"/>
                    <a:pt x="335" y="72"/>
                  </a:cubicBezTo>
                  <a:cubicBezTo>
                    <a:pt x="333" y="75"/>
                    <a:pt x="331" y="81"/>
                    <a:pt x="336" y="79"/>
                  </a:cubicBezTo>
                  <a:cubicBezTo>
                    <a:pt x="341" y="78"/>
                    <a:pt x="345" y="74"/>
                    <a:pt x="347" y="76"/>
                  </a:cubicBezTo>
                  <a:cubicBezTo>
                    <a:pt x="349" y="78"/>
                    <a:pt x="353" y="78"/>
                    <a:pt x="356" y="74"/>
                  </a:cubicBezTo>
                  <a:cubicBezTo>
                    <a:pt x="359" y="70"/>
                    <a:pt x="366" y="69"/>
                    <a:pt x="368" y="72"/>
                  </a:cubicBezTo>
                  <a:cubicBezTo>
                    <a:pt x="370" y="75"/>
                    <a:pt x="381" y="71"/>
                    <a:pt x="383" y="64"/>
                  </a:cubicBezTo>
                  <a:cubicBezTo>
                    <a:pt x="385" y="56"/>
                    <a:pt x="385" y="49"/>
                    <a:pt x="391" y="43"/>
                  </a:cubicBezTo>
                  <a:cubicBezTo>
                    <a:pt x="396" y="37"/>
                    <a:pt x="399" y="30"/>
                    <a:pt x="407" y="23"/>
                  </a:cubicBezTo>
                  <a:cubicBezTo>
                    <a:pt x="415" y="15"/>
                    <a:pt x="428" y="16"/>
                    <a:pt x="434" y="19"/>
                  </a:cubicBezTo>
                  <a:cubicBezTo>
                    <a:pt x="440" y="22"/>
                    <a:pt x="438" y="25"/>
                    <a:pt x="443" y="29"/>
                  </a:cubicBezTo>
                  <a:cubicBezTo>
                    <a:pt x="447" y="32"/>
                    <a:pt x="452" y="26"/>
                    <a:pt x="453" y="23"/>
                  </a:cubicBezTo>
                  <a:cubicBezTo>
                    <a:pt x="455" y="20"/>
                    <a:pt x="460" y="24"/>
                    <a:pt x="464" y="27"/>
                  </a:cubicBezTo>
                  <a:cubicBezTo>
                    <a:pt x="468" y="31"/>
                    <a:pt x="474" y="32"/>
                    <a:pt x="474" y="30"/>
                  </a:cubicBezTo>
                  <a:cubicBezTo>
                    <a:pt x="474" y="28"/>
                    <a:pt x="468" y="26"/>
                    <a:pt x="465" y="20"/>
                  </a:cubicBezTo>
                  <a:cubicBezTo>
                    <a:pt x="462" y="15"/>
                    <a:pt x="462" y="14"/>
                    <a:pt x="464" y="9"/>
                  </a:cubicBezTo>
                  <a:cubicBezTo>
                    <a:pt x="476" y="16"/>
                    <a:pt x="476" y="16"/>
                    <a:pt x="476" y="16"/>
                  </a:cubicBezTo>
                  <a:cubicBezTo>
                    <a:pt x="489" y="23"/>
                    <a:pt x="489" y="23"/>
                    <a:pt x="489" y="23"/>
                  </a:cubicBezTo>
                  <a:cubicBezTo>
                    <a:pt x="494" y="27"/>
                    <a:pt x="494" y="27"/>
                    <a:pt x="494" y="27"/>
                  </a:cubicBezTo>
                  <a:cubicBezTo>
                    <a:pt x="501" y="36"/>
                    <a:pt x="501" y="36"/>
                    <a:pt x="501" y="36"/>
                  </a:cubicBezTo>
                  <a:cubicBezTo>
                    <a:pt x="490" y="46"/>
                    <a:pt x="490" y="46"/>
                    <a:pt x="490" y="46"/>
                  </a:cubicBezTo>
                  <a:cubicBezTo>
                    <a:pt x="490" y="53"/>
                    <a:pt x="490" y="53"/>
                    <a:pt x="490" y="53"/>
                  </a:cubicBezTo>
                  <a:cubicBezTo>
                    <a:pt x="486" y="62"/>
                    <a:pt x="486" y="62"/>
                    <a:pt x="486" y="62"/>
                  </a:cubicBezTo>
                  <a:cubicBezTo>
                    <a:pt x="484" y="67"/>
                    <a:pt x="484" y="67"/>
                    <a:pt x="484" y="67"/>
                  </a:cubicBezTo>
                  <a:cubicBezTo>
                    <a:pt x="483" y="75"/>
                    <a:pt x="483" y="75"/>
                    <a:pt x="483" y="75"/>
                  </a:cubicBezTo>
                  <a:cubicBezTo>
                    <a:pt x="490" y="83"/>
                    <a:pt x="490" y="83"/>
                    <a:pt x="490" y="83"/>
                  </a:cubicBezTo>
                  <a:cubicBezTo>
                    <a:pt x="490" y="91"/>
                    <a:pt x="490" y="91"/>
                    <a:pt x="490" y="91"/>
                  </a:cubicBezTo>
                  <a:cubicBezTo>
                    <a:pt x="503" y="91"/>
                    <a:pt x="503" y="91"/>
                    <a:pt x="503" y="91"/>
                  </a:cubicBezTo>
                  <a:cubicBezTo>
                    <a:pt x="513" y="90"/>
                    <a:pt x="513" y="90"/>
                    <a:pt x="513" y="90"/>
                  </a:cubicBezTo>
                  <a:cubicBezTo>
                    <a:pt x="523" y="99"/>
                    <a:pt x="523" y="99"/>
                    <a:pt x="523" y="99"/>
                  </a:cubicBezTo>
                  <a:cubicBezTo>
                    <a:pt x="529" y="106"/>
                    <a:pt x="529" y="106"/>
                    <a:pt x="529" y="106"/>
                  </a:cubicBezTo>
                  <a:cubicBezTo>
                    <a:pt x="530" y="116"/>
                    <a:pt x="530" y="116"/>
                    <a:pt x="530" y="116"/>
                  </a:cubicBezTo>
                  <a:cubicBezTo>
                    <a:pt x="529" y="123"/>
                    <a:pt x="529" y="123"/>
                    <a:pt x="529" y="123"/>
                  </a:cubicBezTo>
                  <a:cubicBezTo>
                    <a:pt x="517" y="123"/>
                    <a:pt x="517" y="123"/>
                    <a:pt x="517" y="123"/>
                  </a:cubicBezTo>
                  <a:cubicBezTo>
                    <a:pt x="517" y="131"/>
                    <a:pt x="517" y="131"/>
                    <a:pt x="517" y="131"/>
                  </a:cubicBezTo>
                  <a:cubicBezTo>
                    <a:pt x="509" y="131"/>
                    <a:pt x="509" y="131"/>
                    <a:pt x="509" y="131"/>
                  </a:cubicBezTo>
                  <a:cubicBezTo>
                    <a:pt x="508" y="141"/>
                    <a:pt x="508" y="141"/>
                    <a:pt x="508" y="141"/>
                  </a:cubicBezTo>
                  <a:cubicBezTo>
                    <a:pt x="502" y="144"/>
                    <a:pt x="502" y="144"/>
                    <a:pt x="502" y="144"/>
                  </a:cubicBezTo>
                  <a:cubicBezTo>
                    <a:pt x="504" y="149"/>
                    <a:pt x="504" y="149"/>
                    <a:pt x="504" y="149"/>
                  </a:cubicBezTo>
                  <a:cubicBezTo>
                    <a:pt x="512" y="153"/>
                    <a:pt x="512" y="153"/>
                    <a:pt x="512" y="153"/>
                  </a:cubicBezTo>
                  <a:cubicBezTo>
                    <a:pt x="504" y="159"/>
                    <a:pt x="504" y="159"/>
                    <a:pt x="504" y="159"/>
                  </a:cubicBezTo>
                  <a:cubicBezTo>
                    <a:pt x="514" y="168"/>
                    <a:pt x="514" y="168"/>
                    <a:pt x="514" y="168"/>
                  </a:cubicBezTo>
                  <a:cubicBezTo>
                    <a:pt x="513" y="181"/>
                    <a:pt x="513" y="181"/>
                    <a:pt x="513" y="181"/>
                  </a:cubicBezTo>
                  <a:cubicBezTo>
                    <a:pt x="525" y="191"/>
                    <a:pt x="525" y="191"/>
                    <a:pt x="525" y="191"/>
                  </a:cubicBezTo>
                  <a:cubicBezTo>
                    <a:pt x="527" y="199"/>
                    <a:pt x="527" y="199"/>
                    <a:pt x="527" y="199"/>
                  </a:cubicBezTo>
                  <a:cubicBezTo>
                    <a:pt x="521" y="202"/>
                    <a:pt x="521" y="202"/>
                    <a:pt x="521" y="202"/>
                  </a:cubicBezTo>
                  <a:cubicBezTo>
                    <a:pt x="518" y="211"/>
                    <a:pt x="518" y="211"/>
                    <a:pt x="518" y="211"/>
                  </a:cubicBezTo>
                  <a:cubicBezTo>
                    <a:pt x="516" y="222"/>
                    <a:pt x="516" y="222"/>
                    <a:pt x="516" y="222"/>
                  </a:cubicBezTo>
                  <a:cubicBezTo>
                    <a:pt x="509" y="222"/>
                    <a:pt x="509" y="222"/>
                    <a:pt x="509" y="222"/>
                  </a:cubicBezTo>
                  <a:cubicBezTo>
                    <a:pt x="502" y="221"/>
                    <a:pt x="502" y="221"/>
                    <a:pt x="502" y="221"/>
                  </a:cubicBezTo>
                  <a:cubicBezTo>
                    <a:pt x="501" y="229"/>
                    <a:pt x="501" y="229"/>
                    <a:pt x="501" y="229"/>
                  </a:cubicBezTo>
                  <a:cubicBezTo>
                    <a:pt x="494" y="234"/>
                    <a:pt x="494" y="234"/>
                    <a:pt x="494" y="234"/>
                  </a:cubicBezTo>
                  <a:cubicBezTo>
                    <a:pt x="488" y="239"/>
                    <a:pt x="488" y="239"/>
                    <a:pt x="488" y="239"/>
                  </a:cubicBezTo>
                  <a:cubicBezTo>
                    <a:pt x="501" y="245"/>
                    <a:pt x="501" y="245"/>
                    <a:pt x="501" y="245"/>
                  </a:cubicBezTo>
                  <a:cubicBezTo>
                    <a:pt x="497" y="251"/>
                    <a:pt x="497" y="251"/>
                    <a:pt x="497" y="251"/>
                  </a:cubicBezTo>
                  <a:cubicBezTo>
                    <a:pt x="494" y="252"/>
                    <a:pt x="494" y="252"/>
                    <a:pt x="494" y="252"/>
                  </a:cubicBezTo>
                  <a:cubicBezTo>
                    <a:pt x="486" y="256"/>
                    <a:pt x="486" y="256"/>
                    <a:pt x="486" y="256"/>
                  </a:cubicBezTo>
                  <a:cubicBezTo>
                    <a:pt x="479" y="263"/>
                    <a:pt x="479" y="263"/>
                    <a:pt x="479" y="263"/>
                  </a:cubicBezTo>
                  <a:cubicBezTo>
                    <a:pt x="483" y="269"/>
                    <a:pt x="483" y="269"/>
                    <a:pt x="483" y="269"/>
                  </a:cubicBezTo>
                  <a:cubicBezTo>
                    <a:pt x="484" y="277"/>
                    <a:pt x="484" y="277"/>
                    <a:pt x="484" y="277"/>
                  </a:cubicBezTo>
                  <a:cubicBezTo>
                    <a:pt x="489" y="288"/>
                    <a:pt x="489" y="288"/>
                    <a:pt x="489" y="288"/>
                  </a:cubicBezTo>
                  <a:cubicBezTo>
                    <a:pt x="500" y="300"/>
                    <a:pt x="500" y="300"/>
                    <a:pt x="500" y="300"/>
                  </a:cubicBezTo>
                  <a:cubicBezTo>
                    <a:pt x="509" y="307"/>
                    <a:pt x="509" y="307"/>
                    <a:pt x="509" y="307"/>
                  </a:cubicBezTo>
                  <a:cubicBezTo>
                    <a:pt x="511" y="318"/>
                    <a:pt x="511" y="318"/>
                    <a:pt x="511" y="318"/>
                  </a:cubicBezTo>
                  <a:cubicBezTo>
                    <a:pt x="509" y="318"/>
                    <a:pt x="509" y="318"/>
                    <a:pt x="509" y="318"/>
                  </a:cubicBezTo>
                  <a:cubicBezTo>
                    <a:pt x="512" y="336"/>
                    <a:pt x="512" y="336"/>
                    <a:pt x="512" y="336"/>
                  </a:cubicBezTo>
                  <a:cubicBezTo>
                    <a:pt x="504" y="332"/>
                    <a:pt x="504" y="332"/>
                    <a:pt x="504" y="332"/>
                  </a:cubicBezTo>
                  <a:cubicBezTo>
                    <a:pt x="499" y="333"/>
                    <a:pt x="499" y="333"/>
                    <a:pt x="499" y="333"/>
                  </a:cubicBezTo>
                  <a:cubicBezTo>
                    <a:pt x="492" y="341"/>
                    <a:pt x="492" y="341"/>
                    <a:pt x="492" y="341"/>
                  </a:cubicBezTo>
                  <a:cubicBezTo>
                    <a:pt x="484" y="348"/>
                    <a:pt x="484" y="348"/>
                    <a:pt x="484" y="348"/>
                  </a:cubicBezTo>
                  <a:cubicBezTo>
                    <a:pt x="478" y="350"/>
                    <a:pt x="478" y="350"/>
                    <a:pt x="478" y="350"/>
                  </a:cubicBezTo>
                  <a:cubicBezTo>
                    <a:pt x="467" y="345"/>
                    <a:pt x="467" y="345"/>
                    <a:pt x="467" y="345"/>
                  </a:cubicBezTo>
                  <a:cubicBezTo>
                    <a:pt x="459" y="345"/>
                    <a:pt x="459" y="345"/>
                    <a:pt x="459" y="345"/>
                  </a:cubicBezTo>
                  <a:cubicBezTo>
                    <a:pt x="457" y="353"/>
                    <a:pt x="457" y="353"/>
                    <a:pt x="457" y="353"/>
                  </a:cubicBezTo>
                  <a:cubicBezTo>
                    <a:pt x="462" y="358"/>
                    <a:pt x="462" y="358"/>
                    <a:pt x="462" y="358"/>
                  </a:cubicBezTo>
                  <a:cubicBezTo>
                    <a:pt x="465" y="366"/>
                    <a:pt x="465" y="366"/>
                    <a:pt x="465" y="366"/>
                  </a:cubicBezTo>
                  <a:cubicBezTo>
                    <a:pt x="467" y="384"/>
                    <a:pt x="467" y="384"/>
                    <a:pt x="467" y="384"/>
                  </a:cubicBezTo>
                  <a:cubicBezTo>
                    <a:pt x="460" y="391"/>
                    <a:pt x="460" y="391"/>
                    <a:pt x="460" y="391"/>
                  </a:cubicBezTo>
                  <a:cubicBezTo>
                    <a:pt x="463" y="397"/>
                    <a:pt x="463" y="397"/>
                    <a:pt x="463" y="397"/>
                  </a:cubicBezTo>
                  <a:cubicBezTo>
                    <a:pt x="463" y="411"/>
                    <a:pt x="463" y="411"/>
                    <a:pt x="463" y="411"/>
                  </a:cubicBezTo>
                  <a:cubicBezTo>
                    <a:pt x="473" y="414"/>
                    <a:pt x="473" y="414"/>
                    <a:pt x="473" y="414"/>
                  </a:cubicBezTo>
                  <a:cubicBezTo>
                    <a:pt x="479" y="423"/>
                    <a:pt x="479" y="423"/>
                    <a:pt x="479" y="423"/>
                  </a:cubicBezTo>
                  <a:cubicBezTo>
                    <a:pt x="486" y="432"/>
                    <a:pt x="486" y="432"/>
                    <a:pt x="486" y="432"/>
                  </a:cubicBezTo>
                  <a:cubicBezTo>
                    <a:pt x="486" y="436"/>
                    <a:pt x="486" y="436"/>
                    <a:pt x="486" y="436"/>
                  </a:cubicBezTo>
                  <a:cubicBezTo>
                    <a:pt x="478" y="438"/>
                    <a:pt x="478" y="438"/>
                    <a:pt x="478" y="438"/>
                  </a:cubicBezTo>
                  <a:cubicBezTo>
                    <a:pt x="479" y="452"/>
                    <a:pt x="479" y="452"/>
                    <a:pt x="479" y="452"/>
                  </a:cubicBezTo>
                  <a:cubicBezTo>
                    <a:pt x="469" y="461"/>
                    <a:pt x="469" y="461"/>
                    <a:pt x="469" y="461"/>
                  </a:cubicBezTo>
                  <a:cubicBezTo>
                    <a:pt x="462" y="461"/>
                    <a:pt x="462" y="461"/>
                    <a:pt x="462" y="461"/>
                  </a:cubicBezTo>
                  <a:cubicBezTo>
                    <a:pt x="461" y="467"/>
                    <a:pt x="461" y="467"/>
                    <a:pt x="461" y="467"/>
                  </a:cubicBezTo>
                  <a:cubicBezTo>
                    <a:pt x="464" y="472"/>
                    <a:pt x="464" y="472"/>
                    <a:pt x="464" y="472"/>
                  </a:cubicBezTo>
                  <a:cubicBezTo>
                    <a:pt x="461" y="479"/>
                    <a:pt x="461" y="479"/>
                    <a:pt x="461" y="479"/>
                  </a:cubicBezTo>
                  <a:cubicBezTo>
                    <a:pt x="452" y="483"/>
                    <a:pt x="452" y="483"/>
                    <a:pt x="452" y="483"/>
                  </a:cubicBezTo>
                  <a:cubicBezTo>
                    <a:pt x="445" y="483"/>
                    <a:pt x="445" y="483"/>
                    <a:pt x="445" y="483"/>
                  </a:cubicBezTo>
                  <a:cubicBezTo>
                    <a:pt x="437" y="489"/>
                    <a:pt x="437" y="489"/>
                    <a:pt x="437" y="489"/>
                  </a:cubicBezTo>
                  <a:cubicBezTo>
                    <a:pt x="436" y="498"/>
                    <a:pt x="436" y="498"/>
                    <a:pt x="436" y="498"/>
                  </a:cubicBezTo>
                  <a:cubicBezTo>
                    <a:pt x="439" y="500"/>
                    <a:pt x="439" y="500"/>
                    <a:pt x="439" y="500"/>
                  </a:cubicBezTo>
                  <a:cubicBezTo>
                    <a:pt x="435" y="505"/>
                    <a:pt x="435" y="505"/>
                    <a:pt x="435" y="505"/>
                  </a:cubicBezTo>
                  <a:cubicBezTo>
                    <a:pt x="440" y="510"/>
                    <a:pt x="440" y="510"/>
                    <a:pt x="440" y="510"/>
                  </a:cubicBezTo>
                  <a:cubicBezTo>
                    <a:pt x="436" y="515"/>
                    <a:pt x="436" y="515"/>
                    <a:pt x="436" y="515"/>
                  </a:cubicBezTo>
                  <a:cubicBezTo>
                    <a:pt x="441" y="522"/>
                    <a:pt x="441" y="522"/>
                    <a:pt x="441" y="522"/>
                  </a:cubicBezTo>
                  <a:cubicBezTo>
                    <a:pt x="441" y="530"/>
                    <a:pt x="441" y="530"/>
                    <a:pt x="441" y="530"/>
                  </a:cubicBezTo>
                  <a:cubicBezTo>
                    <a:pt x="435" y="530"/>
                    <a:pt x="435" y="530"/>
                    <a:pt x="435" y="530"/>
                  </a:cubicBezTo>
                  <a:cubicBezTo>
                    <a:pt x="442" y="537"/>
                    <a:pt x="442" y="537"/>
                    <a:pt x="442" y="537"/>
                  </a:cubicBezTo>
                  <a:cubicBezTo>
                    <a:pt x="448" y="538"/>
                    <a:pt x="448" y="538"/>
                    <a:pt x="448" y="538"/>
                  </a:cubicBezTo>
                  <a:cubicBezTo>
                    <a:pt x="445" y="547"/>
                    <a:pt x="445" y="547"/>
                    <a:pt x="445" y="547"/>
                  </a:cubicBezTo>
                  <a:cubicBezTo>
                    <a:pt x="448" y="552"/>
                    <a:pt x="448" y="552"/>
                    <a:pt x="448" y="552"/>
                  </a:cubicBezTo>
                  <a:cubicBezTo>
                    <a:pt x="442" y="557"/>
                    <a:pt x="442" y="557"/>
                    <a:pt x="442" y="557"/>
                  </a:cubicBezTo>
                  <a:cubicBezTo>
                    <a:pt x="443" y="562"/>
                    <a:pt x="443" y="562"/>
                    <a:pt x="443" y="562"/>
                  </a:cubicBezTo>
                  <a:cubicBezTo>
                    <a:pt x="453" y="560"/>
                    <a:pt x="453" y="560"/>
                    <a:pt x="453" y="560"/>
                  </a:cubicBezTo>
                  <a:cubicBezTo>
                    <a:pt x="462" y="563"/>
                    <a:pt x="462" y="563"/>
                    <a:pt x="462" y="563"/>
                  </a:cubicBezTo>
                  <a:cubicBezTo>
                    <a:pt x="462" y="572"/>
                    <a:pt x="462" y="572"/>
                    <a:pt x="462" y="572"/>
                  </a:cubicBezTo>
                  <a:cubicBezTo>
                    <a:pt x="456" y="578"/>
                    <a:pt x="456" y="578"/>
                    <a:pt x="456" y="578"/>
                  </a:cubicBezTo>
                  <a:cubicBezTo>
                    <a:pt x="461" y="582"/>
                    <a:pt x="461" y="582"/>
                    <a:pt x="461" y="582"/>
                  </a:cubicBezTo>
                  <a:cubicBezTo>
                    <a:pt x="460" y="591"/>
                    <a:pt x="460" y="591"/>
                    <a:pt x="460" y="591"/>
                  </a:cubicBezTo>
                  <a:cubicBezTo>
                    <a:pt x="464" y="598"/>
                    <a:pt x="464" y="598"/>
                    <a:pt x="464" y="598"/>
                  </a:cubicBezTo>
                  <a:cubicBezTo>
                    <a:pt x="468" y="597"/>
                    <a:pt x="468" y="597"/>
                    <a:pt x="468" y="597"/>
                  </a:cubicBezTo>
                  <a:cubicBezTo>
                    <a:pt x="462" y="598"/>
                    <a:pt x="462" y="598"/>
                    <a:pt x="462" y="598"/>
                  </a:cubicBezTo>
                  <a:cubicBezTo>
                    <a:pt x="442" y="613"/>
                    <a:pt x="442" y="613"/>
                    <a:pt x="442" y="613"/>
                  </a:cubicBezTo>
                  <a:cubicBezTo>
                    <a:pt x="443" y="618"/>
                    <a:pt x="443" y="618"/>
                    <a:pt x="443" y="618"/>
                  </a:cubicBezTo>
                  <a:cubicBezTo>
                    <a:pt x="435" y="623"/>
                    <a:pt x="435" y="623"/>
                    <a:pt x="435" y="623"/>
                  </a:cubicBezTo>
                  <a:cubicBezTo>
                    <a:pt x="427" y="623"/>
                    <a:pt x="427" y="623"/>
                    <a:pt x="427" y="623"/>
                  </a:cubicBezTo>
                  <a:cubicBezTo>
                    <a:pt x="422" y="625"/>
                    <a:pt x="422" y="625"/>
                    <a:pt x="422" y="625"/>
                  </a:cubicBezTo>
                  <a:cubicBezTo>
                    <a:pt x="421" y="630"/>
                    <a:pt x="421" y="630"/>
                    <a:pt x="421" y="630"/>
                  </a:cubicBezTo>
                  <a:cubicBezTo>
                    <a:pt x="411" y="628"/>
                    <a:pt x="411" y="628"/>
                    <a:pt x="411" y="628"/>
                  </a:cubicBezTo>
                  <a:cubicBezTo>
                    <a:pt x="399" y="642"/>
                    <a:pt x="399" y="642"/>
                    <a:pt x="399" y="642"/>
                  </a:cubicBezTo>
                  <a:cubicBezTo>
                    <a:pt x="393" y="638"/>
                    <a:pt x="393" y="638"/>
                    <a:pt x="393" y="638"/>
                  </a:cubicBezTo>
                  <a:cubicBezTo>
                    <a:pt x="389" y="642"/>
                    <a:pt x="389" y="642"/>
                    <a:pt x="389" y="642"/>
                  </a:cubicBezTo>
                  <a:cubicBezTo>
                    <a:pt x="385" y="639"/>
                    <a:pt x="385" y="639"/>
                    <a:pt x="385" y="639"/>
                  </a:cubicBezTo>
                  <a:cubicBezTo>
                    <a:pt x="382" y="643"/>
                    <a:pt x="382" y="643"/>
                    <a:pt x="382" y="643"/>
                  </a:cubicBezTo>
                  <a:cubicBezTo>
                    <a:pt x="372" y="648"/>
                    <a:pt x="372" y="648"/>
                    <a:pt x="372" y="648"/>
                  </a:cubicBezTo>
                  <a:cubicBezTo>
                    <a:pt x="361" y="639"/>
                    <a:pt x="361" y="639"/>
                    <a:pt x="361" y="639"/>
                  </a:cubicBezTo>
                  <a:cubicBezTo>
                    <a:pt x="353" y="638"/>
                    <a:pt x="353" y="638"/>
                    <a:pt x="353" y="638"/>
                  </a:cubicBezTo>
                  <a:cubicBezTo>
                    <a:pt x="350" y="643"/>
                    <a:pt x="350" y="643"/>
                    <a:pt x="350" y="643"/>
                  </a:cubicBezTo>
                  <a:cubicBezTo>
                    <a:pt x="339" y="639"/>
                    <a:pt x="339" y="639"/>
                    <a:pt x="339" y="639"/>
                  </a:cubicBezTo>
                  <a:cubicBezTo>
                    <a:pt x="334" y="645"/>
                    <a:pt x="334" y="645"/>
                    <a:pt x="334" y="645"/>
                  </a:cubicBezTo>
                  <a:cubicBezTo>
                    <a:pt x="325" y="641"/>
                    <a:pt x="325" y="641"/>
                    <a:pt x="325" y="641"/>
                  </a:cubicBezTo>
                  <a:cubicBezTo>
                    <a:pt x="319" y="644"/>
                    <a:pt x="319" y="644"/>
                    <a:pt x="319" y="644"/>
                  </a:cubicBezTo>
                  <a:cubicBezTo>
                    <a:pt x="312" y="638"/>
                    <a:pt x="312" y="638"/>
                    <a:pt x="312" y="638"/>
                  </a:cubicBezTo>
                  <a:cubicBezTo>
                    <a:pt x="309" y="643"/>
                    <a:pt x="309" y="643"/>
                    <a:pt x="309" y="643"/>
                  </a:cubicBezTo>
                  <a:cubicBezTo>
                    <a:pt x="301" y="643"/>
                    <a:pt x="301" y="643"/>
                    <a:pt x="301" y="643"/>
                  </a:cubicBezTo>
                  <a:cubicBezTo>
                    <a:pt x="290" y="654"/>
                    <a:pt x="290" y="654"/>
                    <a:pt x="290" y="654"/>
                  </a:cubicBezTo>
                  <a:cubicBezTo>
                    <a:pt x="287" y="653"/>
                    <a:pt x="287" y="653"/>
                    <a:pt x="287" y="653"/>
                  </a:cubicBezTo>
                  <a:cubicBezTo>
                    <a:pt x="286" y="647"/>
                    <a:pt x="286" y="647"/>
                    <a:pt x="286" y="647"/>
                  </a:cubicBezTo>
                  <a:cubicBezTo>
                    <a:pt x="281" y="643"/>
                    <a:pt x="281" y="643"/>
                    <a:pt x="281" y="643"/>
                  </a:cubicBezTo>
                  <a:cubicBezTo>
                    <a:pt x="275" y="637"/>
                    <a:pt x="275" y="637"/>
                    <a:pt x="275" y="637"/>
                  </a:cubicBezTo>
                  <a:cubicBezTo>
                    <a:pt x="269" y="636"/>
                    <a:pt x="269" y="636"/>
                    <a:pt x="269" y="636"/>
                  </a:cubicBezTo>
                  <a:cubicBezTo>
                    <a:pt x="267" y="628"/>
                    <a:pt x="267" y="628"/>
                    <a:pt x="267" y="628"/>
                  </a:cubicBezTo>
                  <a:cubicBezTo>
                    <a:pt x="264" y="625"/>
                    <a:pt x="264" y="625"/>
                    <a:pt x="264" y="625"/>
                  </a:cubicBezTo>
                  <a:cubicBezTo>
                    <a:pt x="265" y="619"/>
                    <a:pt x="265" y="619"/>
                    <a:pt x="265" y="619"/>
                  </a:cubicBezTo>
                  <a:cubicBezTo>
                    <a:pt x="253" y="606"/>
                    <a:pt x="253" y="606"/>
                    <a:pt x="253" y="606"/>
                  </a:cubicBezTo>
                  <a:cubicBezTo>
                    <a:pt x="252" y="603"/>
                    <a:pt x="252" y="603"/>
                    <a:pt x="252" y="603"/>
                  </a:cubicBezTo>
                  <a:cubicBezTo>
                    <a:pt x="248" y="603"/>
                    <a:pt x="248" y="603"/>
                    <a:pt x="248" y="603"/>
                  </a:cubicBezTo>
                  <a:cubicBezTo>
                    <a:pt x="248" y="597"/>
                    <a:pt x="248" y="597"/>
                    <a:pt x="248" y="597"/>
                  </a:cubicBezTo>
                  <a:cubicBezTo>
                    <a:pt x="238" y="587"/>
                    <a:pt x="238" y="587"/>
                    <a:pt x="238" y="587"/>
                  </a:cubicBezTo>
                  <a:cubicBezTo>
                    <a:pt x="234" y="591"/>
                    <a:pt x="234" y="591"/>
                    <a:pt x="234" y="591"/>
                  </a:cubicBezTo>
                  <a:cubicBezTo>
                    <a:pt x="231" y="595"/>
                    <a:pt x="231" y="595"/>
                    <a:pt x="231" y="595"/>
                  </a:cubicBezTo>
                  <a:cubicBezTo>
                    <a:pt x="225" y="598"/>
                    <a:pt x="225" y="598"/>
                    <a:pt x="225" y="598"/>
                  </a:cubicBezTo>
                  <a:cubicBezTo>
                    <a:pt x="220" y="592"/>
                    <a:pt x="220" y="592"/>
                    <a:pt x="220" y="592"/>
                  </a:cubicBezTo>
                  <a:cubicBezTo>
                    <a:pt x="219" y="586"/>
                    <a:pt x="219" y="586"/>
                    <a:pt x="219" y="586"/>
                  </a:cubicBezTo>
                  <a:cubicBezTo>
                    <a:pt x="211" y="583"/>
                    <a:pt x="211" y="583"/>
                    <a:pt x="211" y="583"/>
                  </a:cubicBezTo>
                  <a:cubicBezTo>
                    <a:pt x="211" y="583"/>
                    <a:pt x="204" y="580"/>
                    <a:pt x="204" y="580"/>
                  </a:cubicBezTo>
                  <a:cubicBezTo>
                    <a:pt x="203" y="580"/>
                    <a:pt x="189" y="580"/>
                    <a:pt x="189" y="580"/>
                  </a:cubicBezTo>
                  <a:cubicBezTo>
                    <a:pt x="184" y="586"/>
                    <a:pt x="184" y="586"/>
                    <a:pt x="184" y="586"/>
                  </a:cubicBezTo>
                  <a:cubicBezTo>
                    <a:pt x="182" y="592"/>
                    <a:pt x="182" y="592"/>
                    <a:pt x="182" y="592"/>
                  </a:cubicBezTo>
                  <a:cubicBezTo>
                    <a:pt x="178" y="595"/>
                    <a:pt x="178" y="595"/>
                    <a:pt x="178" y="595"/>
                  </a:cubicBezTo>
                  <a:cubicBezTo>
                    <a:pt x="183" y="602"/>
                    <a:pt x="183" y="602"/>
                    <a:pt x="183" y="602"/>
                  </a:cubicBezTo>
                  <a:cubicBezTo>
                    <a:pt x="177" y="608"/>
                    <a:pt x="177" y="608"/>
                    <a:pt x="177" y="608"/>
                  </a:cubicBezTo>
                  <a:cubicBezTo>
                    <a:pt x="172" y="616"/>
                    <a:pt x="172" y="616"/>
                    <a:pt x="172" y="616"/>
                  </a:cubicBezTo>
                  <a:cubicBezTo>
                    <a:pt x="173" y="628"/>
                    <a:pt x="173" y="628"/>
                    <a:pt x="173" y="628"/>
                  </a:cubicBezTo>
                  <a:cubicBezTo>
                    <a:pt x="164" y="633"/>
                    <a:pt x="164" y="633"/>
                    <a:pt x="164" y="633"/>
                  </a:cubicBezTo>
                  <a:cubicBezTo>
                    <a:pt x="164" y="641"/>
                    <a:pt x="164" y="641"/>
                    <a:pt x="164" y="641"/>
                  </a:cubicBezTo>
                  <a:cubicBezTo>
                    <a:pt x="160" y="637"/>
                    <a:pt x="160" y="637"/>
                    <a:pt x="160" y="637"/>
                  </a:cubicBezTo>
                  <a:cubicBezTo>
                    <a:pt x="159" y="630"/>
                    <a:pt x="159" y="630"/>
                    <a:pt x="159" y="630"/>
                  </a:cubicBezTo>
                  <a:cubicBezTo>
                    <a:pt x="156" y="627"/>
                    <a:pt x="156" y="627"/>
                    <a:pt x="156" y="627"/>
                  </a:cubicBezTo>
                  <a:cubicBezTo>
                    <a:pt x="151" y="632"/>
                    <a:pt x="151" y="632"/>
                    <a:pt x="151" y="632"/>
                  </a:cubicBezTo>
                  <a:cubicBezTo>
                    <a:pt x="146" y="634"/>
                    <a:pt x="146" y="634"/>
                    <a:pt x="146" y="634"/>
                  </a:cubicBezTo>
                  <a:cubicBezTo>
                    <a:pt x="136" y="637"/>
                    <a:pt x="136" y="637"/>
                    <a:pt x="136" y="637"/>
                  </a:cubicBezTo>
                  <a:cubicBezTo>
                    <a:pt x="129" y="648"/>
                    <a:pt x="129" y="648"/>
                    <a:pt x="129" y="648"/>
                  </a:cubicBezTo>
                  <a:cubicBezTo>
                    <a:pt x="121" y="649"/>
                    <a:pt x="121" y="649"/>
                    <a:pt x="121" y="649"/>
                  </a:cubicBezTo>
                  <a:cubicBezTo>
                    <a:pt x="112" y="641"/>
                    <a:pt x="112" y="641"/>
                    <a:pt x="112" y="641"/>
                  </a:cubicBezTo>
                  <a:cubicBezTo>
                    <a:pt x="112" y="613"/>
                    <a:pt x="112" y="613"/>
                    <a:pt x="112" y="613"/>
                  </a:cubicBezTo>
                  <a:cubicBezTo>
                    <a:pt x="113" y="601"/>
                    <a:pt x="113" y="601"/>
                    <a:pt x="113" y="601"/>
                  </a:cubicBezTo>
                  <a:cubicBezTo>
                    <a:pt x="114" y="589"/>
                    <a:pt x="114" y="589"/>
                    <a:pt x="114" y="589"/>
                  </a:cubicBezTo>
                  <a:cubicBezTo>
                    <a:pt x="104" y="583"/>
                    <a:pt x="104" y="583"/>
                    <a:pt x="104" y="583"/>
                  </a:cubicBezTo>
                  <a:cubicBezTo>
                    <a:pt x="103" y="578"/>
                    <a:pt x="103" y="578"/>
                    <a:pt x="103" y="578"/>
                  </a:cubicBezTo>
                  <a:cubicBezTo>
                    <a:pt x="100" y="573"/>
                    <a:pt x="100" y="573"/>
                    <a:pt x="100" y="573"/>
                  </a:cubicBezTo>
                  <a:cubicBezTo>
                    <a:pt x="97" y="571"/>
                    <a:pt x="97" y="571"/>
                    <a:pt x="97" y="571"/>
                  </a:cubicBezTo>
                  <a:cubicBezTo>
                    <a:pt x="97" y="566"/>
                    <a:pt x="97" y="566"/>
                    <a:pt x="97" y="566"/>
                  </a:cubicBezTo>
                  <a:cubicBezTo>
                    <a:pt x="100" y="563"/>
                    <a:pt x="100" y="563"/>
                    <a:pt x="100" y="563"/>
                  </a:cubicBezTo>
                  <a:cubicBezTo>
                    <a:pt x="100" y="557"/>
                    <a:pt x="100" y="557"/>
                    <a:pt x="100" y="557"/>
                  </a:cubicBezTo>
                  <a:cubicBezTo>
                    <a:pt x="95" y="554"/>
                    <a:pt x="95" y="554"/>
                    <a:pt x="95" y="554"/>
                  </a:cubicBezTo>
                  <a:cubicBezTo>
                    <a:pt x="86" y="551"/>
                    <a:pt x="86" y="551"/>
                    <a:pt x="86" y="551"/>
                  </a:cubicBezTo>
                  <a:cubicBezTo>
                    <a:pt x="88" y="544"/>
                    <a:pt x="88" y="544"/>
                    <a:pt x="88" y="544"/>
                  </a:cubicBezTo>
                  <a:cubicBezTo>
                    <a:pt x="85" y="538"/>
                    <a:pt x="85" y="538"/>
                    <a:pt x="85" y="538"/>
                  </a:cubicBezTo>
                  <a:cubicBezTo>
                    <a:pt x="81" y="530"/>
                    <a:pt x="81" y="530"/>
                    <a:pt x="81" y="530"/>
                  </a:cubicBezTo>
                  <a:cubicBezTo>
                    <a:pt x="76" y="524"/>
                    <a:pt x="76" y="524"/>
                    <a:pt x="76" y="524"/>
                  </a:cubicBezTo>
                  <a:cubicBezTo>
                    <a:pt x="66" y="526"/>
                    <a:pt x="66" y="526"/>
                    <a:pt x="66" y="526"/>
                  </a:cubicBezTo>
                  <a:cubicBezTo>
                    <a:pt x="63" y="520"/>
                    <a:pt x="63" y="520"/>
                    <a:pt x="63" y="520"/>
                  </a:cubicBezTo>
                  <a:cubicBezTo>
                    <a:pt x="70" y="516"/>
                    <a:pt x="70" y="516"/>
                    <a:pt x="70" y="516"/>
                  </a:cubicBezTo>
                  <a:cubicBezTo>
                    <a:pt x="65" y="510"/>
                    <a:pt x="65" y="510"/>
                    <a:pt x="65" y="510"/>
                  </a:cubicBezTo>
                  <a:cubicBezTo>
                    <a:pt x="64" y="504"/>
                    <a:pt x="64" y="504"/>
                    <a:pt x="64" y="504"/>
                  </a:cubicBezTo>
                  <a:cubicBezTo>
                    <a:pt x="60" y="504"/>
                    <a:pt x="60" y="504"/>
                    <a:pt x="60" y="504"/>
                  </a:cubicBezTo>
                  <a:cubicBezTo>
                    <a:pt x="56" y="507"/>
                    <a:pt x="56" y="507"/>
                    <a:pt x="56" y="507"/>
                  </a:cubicBezTo>
                  <a:cubicBezTo>
                    <a:pt x="50" y="505"/>
                    <a:pt x="50" y="505"/>
                    <a:pt x="50" y="505"/>
                  </a:cubicBezTo>
                  <a:cubicBezTo>
                    <a:pt x="45" y="508"/>
                    <a:pt x="45" y="508"/>
                    <a:pt x="45" y="508"/>
                  </a:cubicBezTo>
                  <a:cubicBezTo>
                    <a:pt x="41" y="505"/>
                    <a:pt x="41" y="505"/>
                    <a:pt x="41" y="505"/>
                  </a:cubicBezTo>
                  <a:cubicBezTo>
                    <a:pt x="34" y="508"/>
                    <a:pt x="34" y="508"/>
                    <a:pt x="34" y="508"/>
                  </a:cubicBezTo>
                  <a:cubicBezTo>
                    <a:pt x="27" y="507"/>
                    <a:pt x="27" y="507"/>
                    <a:pt x="27" y="507"/>
                  </a:cubicBezTo>
                  <a:cubicBezTo>
                    <a:pt x="27" y="498"/>
                    <a:pt x="27" y="498"/>
                    <a:pt x="27" y="498"/>
                  </a:cubicBezTo>
                  <a:cubicBezTo>
                    <a:pt x="28" y="496"/>
                    <a:pt x="28" y="496"/>
                    <a:pt x="28" y="496"/>
                  </a:cubicBezTo>
                  <a:cubicBezTo>
                    <a:pt x="28" y="489"/>
                    <a:pt x="28" y="489"/>
                    <a:pt x="28" y="489"/>
                  </a:cubicBezTo>
                  <a:cubicBezTo>
                    <a:pt x="32" y="475"/>
                    <a:pt x="32" y="475"/>
                    <a:pt x="32" y="475"/>
                  </a:cubicBezTo>
                  <a:cubicBezTo>
                    <a:pt x="25" y="467"/>
                    <a:pt x="25" y="467"/>
                    <a:pt x="25" y="467"/>
                  </a:cubicBezTo>
                  <a:cubicBezTo>
                    <a:pt x="24" y="458"/>
                    <a:pt x="24" y="458"/>
                    <a:pt x="24" y="458"/>
                  </a:cubicBezTo>
                  <a:cubicBezTo>
                    <a:pt x="18" y="454"/>
                    <a:pt x="18" y="454"/>
                    <a:pt x="18" y="454"/>
                  </a:cubicBezTo>
                  <a:cubicBezTo>
                    <a:pt x="17" y="449"/>
                    <a:pt x="17" y="449"/>
                    <a:pt x="17" y="449"/>
                  </a:cubicBezTo>
                  <a:cubicBezTo>
                    <a:pt x="20" y="446"/>
                    <a:pt x="20" y="446"/>
                    <a:pt x="20" y="446"/>
                  </a:cubicBezTo>
                  <a:cubicBezTo>
                    <a:pt x="17" y="442"/>
                    <a:pt x="17" y="442"/>
                    <a:pt x="17" y="442"/>
                  </a:cubicBezTo>
                  <a:cubicBezTo>
                    <a:pt x="17" y="437"/>
                    <a:pt x="17" y="437"/>
                    <a:pt x="17" y="437"/>
                  </a:cubicBezTo>
                  <a:cubicBezTo>
                    <a:pt x="8" y="437"/>
                    <a:pt x="8" y="437"/>
                    <a:pt x="8" y="437"/>
                  </a:cubicBezTo>
                  <a:cubicBezTo>
                    <a:pt x="7" y="433"/>
                    <a:pt x="7" y="433"/>
                    <a:pt x="7" y="433"/>
                  </a:cubicBezTo>
                  <a:cubicBezTo>
                    <a:pt x="14" y="426"/>
                    <a:pt x="14" y="426"/>
                    <a:pt x="14" y="426"/>
                  </a:cubicBezTo>
                  <a:cubicBezTo>
                    <a:pt x="19" y="424"/>
                    <a:pt x="19" y="424"/>
                    <a:pt x="19" y="424"/>
                  </a:cubicBezTo>
                  <a:cubicBezTo>
                    <a:pt x="15" y="395"/>
                    <a:pt x="15" y="395"/>
                    <a:pt x="15" y="395"/>
                  </a:cubicBezTo>
                  <a:cubicBezTo>
                    <a:pt x="11" y="385"/>
                    <a:pt x="11" y="385"/>
                    <a:pt x="11" y="385"/>
                  </a:cubicBezTo>
                  <a:cubicBezTo>
                    <a:pt x="9" y="374"/>
                    <a:pt x="9" y="374"/>
                    <a:pt x="9" y="374"/>
                  </a:cubicBezTo>
                  <a:cubicBezTo>
                    <a:pt x="0" y="362"/>
                    <a:pt x="0" y="362"/>
                    <a:pt x="0" y="362"/>
                  </a:cubicBezTo>
                  <a:cubicBezTo>
                    <a:pt x="1" y="356"/>
                    <a:pt x="1" y="356"/>
                    <a:pt x="1" y="356"/>
                  </a:cubicBezTo>
                  <a:cubicBezTo>
                    <a:pt x="5" y="355"/>
                    <a:pt x="5" y="355"/>
                    <a:pt x="5" y="355"/>
                  </a:cubicBezTo>
                  <a:cubicBezTo>
                    <a:pt x="14" y="342"/>
                    <a:pt x="14" y="342"/>
                    <a:pt x="14" y="342"/>
                  </a:cubicBezTo>
                  <a:cubicBezTo>
                    <a:pt x="21" y="344"/>
                    <a:pt x="21" y="344"/>
                    <a:pt x="21" y="344"/>
                  </a:cubicBezTo>
                  <a:cubicBezTo>
                    <a:pt x="26" y="344"/>
                    <a:pt x="26" y="344"/>
                    <a:pt x="26" y="344"/>
                  </a:cubicBezTo>
                  <a:cubicBezTo>
                    <a:pt x="29" y="335"/>
                    <a:pt x="29" y="335"/>
                    <a:pt x="29" y="335"/>
                  </a:cubicBezTo>
                  <a:cubicBezTo>
                    <a:pt x="25" y="330"/>
                    <a:pt x="25" y="330"/>
                    <a:pt x="25" y="330"/>
                  </a:cubicBezTo>
                  <a:cubicBezTo>
                    <a:pt x="27" y="322"/>
                    <a:pt x="27" y="322"/>
                    <a:pt x="27" y="322"/>
                  </a:cubicBezTo>
                  <a:cubicBezTo>
                    <a:pt x="31" y="322"/>
                    <a:pt x="31" y="322"/>
                    <a:pt x="31" y="322"/>
                  </a:cubicBezTo>
                  <a:cubicBezTo>
                    <a:pt x="31" y="311"/>
                    <a:pt x="31" y="311"/>
                    <a:pt x="31" y="311"/>
                  </a:cubicBezTo>
                  <a:cubicBezTo>
                    <a:pt x="42" y="300"/>
                    <a:pt x="42" y="300"/>
                    <a:pt x="42" y="300"/>
                  </a:cubicBezTo>
                  <a:cubicBezTo>
                    <a:pt x="43" y="295"/>
                    <a:pt x="43" y="295"/>
                    <a:pt x="43" y="295"/>
                  </a:cubicBezTo>
                  <a:cubicBezTo>
                    <a:pt x="46" y="295"/>
                    <a:pt x="46" y="295"/>
                    <a:pt x="46" y="295"/>
                  </a:cubicBezTo>
                  <a:cubicBezTo>
                    <a:pt x="47" y="286"/>
                    <a:pt x="47" y="286"/>
                    <a:pt x="47" y="286"/>
                  </a:cubicBezTo>
                  <a:cubicBezTo>
                    <a:pt x="40" y="288"/>
                    <a:pt x="40" y="288"/>
                    <a:pt x="40" y="288"/>
                  </a:cubicBezTo>
                  <a:cubicBezTo>
                    <a:pt x="37" y="280"/>
                    <a:pt x="37" y="280"/>
                    <a:pt x="37" y="280"/>
                  </a:cubicBezTo>
                  <a:cubicBezTo>
                    <a:pt x="35" y="270"/>
                    <a:pt x="35" y="270"/>
                    <a:pt x="35" y="270"/>
                  </a:cubicBezTo>
                  <a:cubicBezTo>
                    <a:pt x="24" y="260"/>
                    <a:pt x="24" y="260"/>
                    <a:pt x="24" y="260"/>
                  </a:cubicBezTo>
                  <a:cubicBezTo>
                    <a:pt x="23" y="256"/>
                    <a:pt x="23" y="256"/>
                    <a:pt x="23" y="256"/>
                  </a:cubicBezTo>
                  <a:cubicBezTo>
                    <a:pt x="16" y="255"/>
                    <a:pt x="16" y="255"/>
                    <a:pt x="16" y="255"/>
                  </a:cubicBezTo>
                  <a:cubicBezTo>
                    <a:pt x="13" y="249"/>
                    <a:pt x="13" y="249"/>
                    <a:pt x="13" y="249"/>
                  </a:cubicBezTo>
                  <a:cubicBezTo>
                    <a:pt x="14" y="240"/>
                    <a:pt x="14" y="240"/>
                    <a:pt x="14" y="240"/>
                  </a:cubicBezTo>
                  <a:cubicBezTo>
                    <a:pt x="7" y="231"/>
                    <a:pt x="7" y="231"/>
                    <a:pt x="7" y="231"/>
                  </a:cubicBezTo>
                  <a:cubicBezTo>
                    <a:pt x="11" y="224"/>
                    <a:pt x="11" y="224"/>
                    <a:pt x="11" y="224"/>
                  </a:cubicBezTo>
                  <a:cubicBezTo>
                    <a:pt x="6" y="215"/>
                    <a:pt x="6" y="215"/>
                    <a:pt x="6" y="215"/>
                  </a:cubicBezTo>
                  <a:cubicBezTo>
                    <a:pt x="4" y="211"/>
                    <a:pt x="4" y="211"/>
                    <a:pt x="4" y="211"/>
                  </a:cubicBezTo>
                  <a:close/>
                  <a:moveTo>
                    <a:pt x="229" y="18"/>
                  </a:moveTo>
                  <a:cubicBezTo>
                    <a:pt x="229" y="18"/>
                    <a:pt x="230" y="22"/>
                    <a:pt x="234" y="26"/>
                  </a:cubicBezTo>
                  <a:cubicBezTo>
                    <a:pt x="238" y="30"/>
                    <a:pt x="242" y="26"/>
                    <a:pt x="245" y="26"/>
                  </a:cubicBezTo>
                  <a:cubicBezTo>
                    <a:pt x="248" y="27"/>
                    <a:pt x="252" y="25"/>
                    <a:pt x="256" y="23"/>
                  </a:cubicBezTo>
                  <a:cubicBezTo>
                    <a:pt x="259" y="22"/>
                    <a:pt x="263" y="17"/>
                    <a:pt x="265" y="13"/>
                  </a:cubicBezTo>
                  <a:cubicBezTo>
                    <a:pt x="267" y="9"/>
                    <a:pt x="268" y="7"/>
                    <a:pt x="266" y="3"/>
                  </a:cubicBezTo>
                  <a:cubicBezTo>
                    <a:pt x="263" y="0"/>
                    <a:pt x="260" y="0"/>
                    <a:pt x="259" y="1"/>
                  </a:cubicBezTo>
                  <a:cubicBezTo>
                    <a:pt x="257" y="2"/>
                    <a:pt x="251" y="3"/>
                    <a:pt x="251" y="6"/>
                  </a:cubicBezTo>
                  <a:cubicBezTo>
                    <a:pt x="250" y="9"/>
                    <a:pt x="247" y="10"/>
                    <a:pt x="246" y="9"/>
                  </a:cubicBezTo>
                  <a:cubicBezTo>
                    <a:pt x="244" y="8"/>
                    <a:pt x="241" y="9"/>
                    <a:pt x="239" y="11"/>
                  </a:cubicBezTo>
                  <a:cubicBezTo>
                    <a:pt x="237" y="14"/>
                    <a:pt x="239" y="16"/>
                    <a:pt x="236" y="17"/>
                  </a:cubicBezTo>
                  <a:cubicBezTo>
                    <a:pt x="233" y="17"/>
                    <a:pt x="229" y="18"/>
                    <a:pt x="229" y="18"/>
                  </a:cubicBezTo>
                  <a:close/>
                  <a:moveTo>
                    <a:pt x="217" y="54"/>
                  </a:moveTo>
                  <a:cubicBezTo>
                    <a:pt x="217" y="54"/>
                    <a:pt x="221" y="54"/>
                    <a:pt x="223" y="53"/>
                  </a:cubicBezTo>
                  <a:cubicBezTo>
                    <a:pt x="224" y="53"/>
                    <a:pt x="225" y="49"/>
                    <a:pt x="225" y="48"/>
                  </a:cubicBezTo>
                  <a:cubicBezTo>
                    <a:pt x="224" y="46"/>
                    <a:pt x="220" y="45"/>
                    <a:pt x="222" y="45"/>
                  </a:cubicBezTo>
                  <a:cubicBezTo>
                    <a:pt x="224" y="45"/>
                    <a:pt x="226" y="44"/>
                    <a:pt x="228" y="41"/>
                  </a:cubicBezTo>
                  <a:cubicBezTo>
                    <a:pt x="230" y="38"/>
                    <a:pt x="227" y="36"/>
                    <a:pt x="225" y="32"/>
                  </a:cubicBezTo>
                  <a:cubicBezTo>
                    <a:pt x="223" y="29"/>
                    <a:pt x="221" y="24"/>
                    <a:pt x="217" y="23"/>
                  </a:cubicBezTo>
                  <a:cubicBezTo>
                    <a:pt x="213" y="21"/>
                    <a:pt x="205" y="25"/>
                    <a:pt x="203" y="27"/>
                  </a:cubicBezTo>
                  <a:cubicBezTo>
                    <a:pt x="201" y="29"/>
                    <a:pt x="199" y="32"/>
                    <a:pt x="197" y="31"/>
                  </a:cubicBezTo>
                  <a:cubicBezTo>
                    <a:pt x="195" y="30"/>
                    <a:pt x="189" y="30"/>
                    <a:pt x="188" y="32"/>
                  </a:cubicBezTo>
                  <a:cubicBezTo>
                    <a:pt x="187" y="35"/>
                    <a:pt x="192" y="40"/>
                    <a:pt x="193" y="42"/>
                  </a:cubicBezTo>
                  <a:cubicBezTo>
                    <a:pt x="193" y="43"/>
                    <a:pt x="190" y="46"/>
                    <a:pt x="188" y="44"/>
                  </a:cubicBezTo>
                  <a:cubicBezTo>
                    <a:pt x="186" y="42"/>
                    <a:pt x="183" y="49"/>
                    <a:pt x="179" y="45"/>
                  </a:cubicBezTo>
                  <a:cubicBezTo>
                    <a:pt x="175" y="40"/>
                    <a:pt x="169" y="44"/>
                    <a:pt x="169" y="47"/>
                  </a:cubicBezTo>
                  <a:cubicBezTo>
                    <a:pt x="168" y="50"/>
                    <a:pt x="168" y="62"/>
                    <a:pt x="173" y="67"/>
                  </a:cubicBezTo>
                  <a:cubicBezTo>
                    <a:pt x="178" y="71"/>
                    <a:pt x="177" y="74"/>
                    <a:pt x="180" y="76"/>
                  </a:cubicBezTo>
                  <a:cubicBezTo>
                    <a:pt x="183" y="78"/>
                    <a:pt x="202" y="79"/>
                    <a:pt x="204" y="79"/>
                  </a:cubicBezTo>
                  <a:cubicBezTo>
                    <a:pt x="207" y="78"/>
                    <a:pt x="201" y="72"/>
                    <a:pt x="202" y="68"/>
                  </a:cubicBezTo>
                  <a:cubicBezTo>
                    <a:pt x="202" y="64"/>
                    <a:pt x="206" y="66"/>
                    <a:pt x="208" y="63"/>
                  </a:cubicBezTo>
                  <a:cubicBezTo>
                    <a:pt x="210" y="60"/>
                    <a:pt x="217" y="54"/>
                    <a:pt x="217" y="54"/>
                  </a:cubicBezTo>
                  <a:close/>
                  <a:moveTo>
                    <a:pt x="222" y="79"/>
                  </a:moveTo>
                  <a:cubicBezTo>
                    <a:pt x="221" y="82"/>
                    <a:pt x="220" y="88"/>
                    <a:pt x="224" y="89"/>
                  </a:cubicBezTo>
                  <a:cubicBezTo>
                    <a:pt x="227" y="90"/>
                    <a:pt x="232" y="84"/>
                    <a:pt x="230" y="81"/>
                  </a:cubicBezTo>
                  <a:cubicBezTo>
                    <a:pt x="228" y="77"/>
                    <a:pt x="222" y="79"/>
                    <a:pt x="222" y="79"/>
                  </a:cubicBezTo>
                  <a:close/>
                  <a:moveTo>
                    <a:pt x="234" y="90"/>
                  </a:moveTo>
                  <a:cubicBezTo>
                    <a:pt x="234" y="90"/>
                    <a:pt x="237" y="95"/>
                    <a:pt x="235" y="98"/>
                  </a:cubicBezTo>
                  <a:cubicBezTo>
                    <a:pt x="233" y="100"/>
                    <a:pt x="235" y="107"/>
                    <a:pt x="237" y="103"/>
                  </a:cubicBezTo>
                  <a:cubicBezTo>
                    <a:pt x="239" y="100"/>
                    <a:pt x="244" y="98"/>
                    <a:pt x="246" y="98"/>
                  </a:cubicBezTo>
                  <a:cubicBezTo>
                    <a:pt x="248" y="98"/>
                    <a:pt x="262" y="91"/>
                    <a:pt x="261" y="86"/>
                  </a:cubicBezTo>
                  <a:cubicBezTo>
                    <a:pt x="261" y="82"/>
                    <a:pt x="258" y="81"/>
                    <a:pt x="250" y="80"/>
                  </a:cubicBezTo>
                  <a:cubicBezTo>
                    <a:pt x="243" y="79"/>
                    <a:pt x="239" y="80"/>
                    <a:pt x="236" y="82"/>
                  </a:cubicBezTo>
                  <a:cubicBezTo>
                    <a:pt x="234" y="83"/>
                    <a:pt x="234" y="90"/>
                    <a:pt x="234" y="90"/>
                  </a:cubicBezTo>
                  <a:close/>
                  <a:moveTo>
                    <a:pt x="15" y="190"/>
                  </a:moveTo>
                  <a:cubicBezTo>
                    <a:pt x="11" y="191"/>
                    <a:pt x="8" y="198"/>
                    <a:pt x="5" y="199"/>
                  </a:cubicBezTo>
                  <a:cubicBezTo>
                    <a:pt x="1" y="200"/>
                    <a:pt x="11" y="204"/>
                    <a:pt x="16" y="204"/>
                  </a:cubicBezTo>
                  <a:cubicBezTo>
                    <a:pt x="20" y="204"/>
                    <a:pt x="23" y="198"/>
                    <a:pt x="22" y="194"/>
                  </a:cubicBezTo>
                  <a:cubicBezTo>
                    <a:pt x="21" y="190"/>
                    <a:pt x="15" y="190"/>
                    <a:pt x="15" y="19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8" name="Freeform 69">
              <a:extLst>
                <a:ext uri="{FF2B5EF4-FFF2-40B4-BE49-F238E27FC236}">
                  <a16:creationId xmlns:a16="http://schemas.microsoft.com/office/drawing/2014/main" id="{25CC4EDB-372B-6C44-A283-DDD8FC6FF836}"/>
                </a:ext>
              </a:extLst>
            </p:cNvPr>
            <p:cNvSpPr>
              <a:spLocks/>
            </p:cNvSpPr>
            <p:nvPr/>
          </p:nvSpPr>
          <p:spPr bwMode="auto">
            <a:xfrm>
              <a:off x="1665" y="2986"/>
              <a:ext cx="654" cy="384"/>
            </a:xfrm>
            <a:custGeom>
              <a:avLst/>
              <a:gdLst>
                <a:gd name="T0" fmla="*/ 639 w 654"/>
                <a:gd name="T1" fmla="*/ 84 h 384"/>
                <a:gd name="T2" fmla="*/ 650 w 654"/>
                <a:gd name="T3" fmla="*/ 115 h 384"/>
                <a:gd name="T4" fmla="*/ 608 w 654"/>
                <a:gd name="T5" fmla="*/ 136 h 384"/>
                <a:gd name="T6" fmla="*/ 533 w 654"/>
                <a:gd name="T7" fmla="*/ 169 h 384"/>
                <a:gd name="T8" fmla="*/ 468 w 654"/>
                <a:gd name="T9" fmla="*/ 215 h 384"/>
                <a:gd name="T10" fmla="*/ 446 w 654"/>
                <a:gd name="T11" fmla="*/ 205 h 384"/>
                <a:gd name="T12" fmla="*/ 400 w 654"/>
                <a:gd name="T13" fmla="*/ 261 h 384"/>
                <a:gd name="T14" fmla="*/ 373 w 654"/>
                <a:gd name="T15" fmla="*/ 307 h 384"/>
                <a:gd name="T16" fmla="*/ 368 w 654"/>
                <a:gd name="T17" fmla="*/ 340 h 384"/>
                <a:gd name="T18" fmla="*/ 345 w 654"/>
                <a:gd name="T19" fmla="*/ 373 h 384"/>
                <a:gd name="T20" fmla="*/ 275 w 654"/>
                <a:gd name="T21" fmla="*/ 361 h 384"/>
                <a:gd name="T22" fmla="*/ 241 w 654"/>
                <a:gd name="T23" fmla="*/ 363 h 384"/>
                <a:gd name="T24" fmla="*/ 212 w 654"/>
                <a:gd name="T25" fmla="*/ 361 h 384"/>
                <a:gd name="T26" fmla="*/ 170 w 654"/>
                <a:gd name="T27" fmla="*/ 355 h 384"/>
                <a:gd name="T28" fmla="*/ 150 w 654"/>
                <a:gd name="T29" fmla="*/ 325 h 384"/>
                <a:gd name="T30" fmla="*/ 135 w 654"/>
                <a:gd name="T31" fmla="*/ 334 h 384"/>
                <a:gd name="T32" fmla="*/ 118 w 654"/>
                <a:gd name="T33" fmla="*/ 344 h 384"/>
                <a:gd name="T34" fmla="*/ 95 w 654"/>
                <a:gd name="T35" fmla="*/ 359 h 384"/>
                <a:gd name="T36" fmla="*/ 72 w 654"/>
                <a:gd name="T37" fmla="*/ 353 h 384"/>
                <a:gd name="T38" fmla="*/ 39 w 654"/>
                <a:gd name="T39" fmla="*/ 348 h 384"/>
                <a:gd name="T40" fmla="*/ 14 w 654"/>
                <a:gd name="T41" fmla="*/ 375 h 384"/>
                <a:gd name="T42" fmla="*/ 10 w 654"/>
                <a:gd name="T43" fmla="*/ 342 h 384"/>
                <a:gd name="T44" fmla="*/ 8 w 654"/>
                <a:gd name="T45" fmla="*/ 313 h 384"/>
                <a:gd name="T46" fmla="*/ 27 w 654"/>
                <a:gd name="T47" fmla="*/ 284 h 384"/>
                <a:gd name="T48" fmla="*/ 31 w 654"/>
                <a:gd name="T49" fmla="*/ 267 h 384"/>
                <a:gd name="T50" fmla="*/ 85 w 654"/>
                <a:gd name="T51" fmla="*/ 244 h 384"/>
                <a:gd name="T52" fmla="*/ 116 w 654"/>
                <a:gd name="T53" fmla="*/ 178 h 384"/>
                <a:gd name="T54" fmla="*/ 77 w 654"/>
                <a:gd name="T55" fmla="*/ 192 h 384"/>
                <a:gd name="T56" fmla="*/ 64 w 654"/>
                <a:gd name="T57" fmla="*/ 163 h 384"/>
                <a:gd name="T58" fmla="*/ 89 w 654"/>
                <a:gd name="T59" fmla="*/ 134 h 384"/>
                <a:gd name="T60" fmla="*/ 95 w 654"/>
                <a:gd name="T61" fmla="*/ 109 h 384"/>
                <a:gd name="T62" fmla="*/ 83 w 654"/>
                <a:gd name="T63" fmla="*/ 55 h 384"/>
                <a:gd name="T64" fmla="*/ 122 w 654"/>
                <a:gd name="T65" fmla="*/ 73 h 384"/>
                <a:gd name="T66" fmla="*/ 173 w 654"/>
                <a:gd name="T67" fmla="*/ 94 h 384"/>
                <a:gd name="T68" fmla="*/ 208 w 654"/>
                <a:gd name="T69" fmla="*/ 80 h 384"/>
                <a:gd name="T70" fmla="*/ 214 w 654"/>
                <a:gd name="T71" fmla="*/ 25 h 384"/>
                <a:gd name="T72" fmla="*/ 308 w 654"/>
                <a:gd name="T73" fmla="*/ 0 h 384"/>
                <a:gd name="T74" fmla="*/ 364 w 654"/>
                <a:gd name="T75" fmla="*/ 21 h 384"/>
                <a:gd name="T76" fmla="*/ 425 w 654"/>
                <a:gd name="T77" fmla="*/ 65 h 384"/>
                <a:gd name="T78" fmla="*/ 518 w 654"/>
                <a:gd name="T79" fmla="*/ 102 h 384"/>
                <a:gd name="T80" fmla="*/ 579 w 654"/>
                <a:gd name="T81" fmla="*/ 77 h 384"/>
                <a:gd name="T82" fmla="*/ 621 w 654"/>
                <a:gd name="T83" fmla="*/ 6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54" h="384">
                  <a:moveTo>
                    <a:pt x="654" y="61"/>
                  </a:moveTo>
                  <a:lnTo>
                    <a:pt x="643" y="67"/>
                  </a:lnTo>
                  <a:lnTo>
                    <a:pt x="639" y="84"/>
                  </a:lnTo>
                  <a:lnTo>
                    <a:pt x="652" y="96"/>
                  </a:lnTo>
                  <a:lnTo>
                    <a:pt x="637" y="107"/>
                  </a:lnTo>
                  <a:lnTo>
                    <a:pt x="650" y="115"/>
                  </a:lnTo>
                  <a:lnTo>
                    <a:pt x="633" y="123"/>
                  </a:lnTo>
                  <a:lnTo>
                    <a:pt x="618" y="136"/>
                  </a:lnTo>
                  <a:lnTo>
                    <a:pt x="608" y="136"/>
                  </a:lnTo>
                  <a:lnTo>
                    <a:pt x="604" y="153"/>
                  </a:lnTo>
                  <a:lnTo>
                    <a:pt x="566" y="153"/>
                  </a:lnTo>
                  <a:lnTo>
                    <a:pt x="533" y="169"/>
                  </a:lnTo>
                  <a:lnTo>
                    <a:pt x="531" y="184"/>
                  </a:lnTo>
                  <a:lnTo>
                    <a:pt x="502" y="184"/>
                  </a:lnTo>
                  <a:lnTo>
                    <a:pt x="468" y="215"/>
                  </a:lnTo>
                  <a:lnTo>
                    <a:pt x="454" y="217"/>
                  </a:lnTo>
                  <a:lnTo>
                    <a:pt x="458" y="209"/>
                  </a:lnTo>
                  <a:lnTo>
                    <a:pt x="446" y="205"/>
                  </a:lnTo>
                  <a:lnTo>
                    <a:pt x="414" y="236"/>
                  </a:lnTo>
                  <a:lnTo>
                    <a:pt x="416" y="255"/>
                  </a:lnTo>
                  <a:lnTo>
                    <a:pt x="400" y="261"/>
                  </a:lnTo>
                  <a:lnTo>
                    <a:pt x="400" y="280"/>
                  </a:lnTo>
                  <a:lnTo>
                    <a:pt x="379" y="288"/>
                  </a:lnTo>
                  <a:lnTo>
                    <a:pt x="373" y="307"/>
                  </a:lnTo>
                  <a:lnTo>
                    <a:pt x="375" y="321"/>
                  </a:lnTo>
                  <a:lnTo>
                    <a:pt x="373" y="325"/>
                  </a:lnTo>
                  <a:lnTo>
                    <a:pt x="368" y="340"/>
                  </a:lnTo>
                  <a:lnTo>
                    <a:pt x="350" y="359"/>
                  </a:lnTo>
                  <a:lnTo>
                    <a:pt x="352" y="369"/>
                  </a:lnTo>
                  <a:lnTo>
                    <a:pt x="345" y="373"/>
                  </a:lnTo>
                  <a:lnTo>
                    <a:pt x="337" y="384"/>
                  </a:lnTo>
                  <a:lnTo>
                    <a:pt x="312" y="382"/>
                  </a:lnTo>
                  <a:lnTo>
                    <a:pt x="275" y="361"/>
                  </a:lnTo>
                  <a:lnTo>
                    <a:pt x="258" y="355"/>
                  </a:lnTo>
                  <a:lnTo>
                    <a:pt x="248" y="367"/>
                  </a:lnTo>
                  <a:lnTo>
                    <a:pt x="241" y="363"/>
                  </a:lnTo>
                  <a:lnTo>
                    <a:pt x="233" y="359"/>
                  </a:lnTo>
                  <a:lnTo>
                    <a:pt x="227" y="369"/>
                  </a:lnTo>
                  <a:lnTo>
                    <a:pt x="212" y="361"/>
                  </a:lnTo>
                  <a:lnTo>
                    <a:pt x="202" y="367"/>
                  </a:lnTo>
                  <a:lnTo>
                    <a:pt x="181" y="350"/>
                  </a:lnTo>
                  <a:lnTo>
                    <a:pt x="170" y="355"/>
                  </a:lnTo>
                  <a:lnTo>
                    <a:pt x="160" y="348"/>
                  </a:lnTo>
                  <a:lnTo>
                    <a:pt x="162" y="334"/>
                  </a:lnTo>
                  <a:lnTo>
                    <a:pt x="150" y="325"/>
                  </a:lnTo>
                  <a:lnTo>
                    <a:pt x="143" y="332"/>
                  </a:lnTo>
                  <a:lnTo>
                    <a:pt x="139" y="330"/>
                  </a:lnTo>
                  <a:lnTo>
                    <a:pt x="135" y="334"/>
                  </a:lnTo>
                  <a:lnTo>
                    <a:pt x="118" y="328"/>
                  </a:lnTo>
                  <a:lnTo>
                    <a:pt x="112" y="340"/>
                  </a:lnTo>
                  <a:lnTo>
                    <a:pt x="118" y="344"/>
                  </a:lnTo>
                  <a:lnTo>
                    <a:pt x="118" y="353"/>
                  </a:lnTo>
                  <a:lnTo>
                    <a:pt x="114" y="357"/>
                  </a:lnTo>
                  <a:lnTo>
                    <a:pt x="95" y="359"/>
                  </a:lnTo>
                  <a:lnTo>
                    <a:pt x="89" y="367"/>
                  </a:lnTo>
                  <a:lnTo>
                    <a:pt x="81" y="367"/>
                  </a:lnTo>
                  <a:lnTo>
                    <a:pt x="72" y="353"/>
                  </a:lnTo>
                  <a:lnTo>
                    <a:pt x="60" y="363"/>
                  </a:lnTo>
                  <a:lnTo>
                    <a:pt x="54" y="359"/>
                  </a:lnTo>
                  <a:lnTo>
                    <a:pt x="39" y="348"/>
                  </a:lnTo>
                  <a:lnTo>
                    <a:pt x="27" y="353"/>
                  </a:lnTo>
                  <a:lnTo>
                    <a:pt x="25" y="365"/>
                  </a:lnTo>
                  <a:lnTo>
                    <a:pt x="14" y="375"/>
                  </a:lnTo>
                  <a:lnTo>
                    <a:pt x="8" y="371"/>
                  </a:lnTo>
                  <a:lnTo>
                    <a:pt x="10" y="363"/>
                  </a:lnTo>
                  <a:lnTo>
                    <a:pt x="10" y="342"/>
                  </a:lnTo>
                  <a:lnTo>
                    <a:pt x="0" y="334"/>
                  </a:lnTo>
                  <a:lnTo>
                    <a:pt x="2" y="323"/>
                  </a:lnTo>
                  <a:lnTo>
                    <a:pt x="8" y="313"/>
                  </a:lnTo>
                  <a:lnTo>
                    <a:pt x="12" y="300"/>
                  </a:lnTo>
                  <a:lnTo>
                    <a:pt x="25" y="300"/>
                  </a:lnTo>
                  <a:lnTo>
                    <a:pt x="27" y="284"/>
                  </a:lnTo>
                  <a:lnTo>
                    <a:pt x="35" y="271"/>
                  </a:lnTo>
                  <a:lnTo>
                    <a:pt x="27" y="265"/>
                  </a:lnTo>
                  <a:lnTo>
                    <a:pt x="31" y="267"/>
                  </a:lnTo>
                  <a:lnTo>
                    <a:pt x="54" y="259"/>
                  </a:lnTo>
                  <a:lnTo>
                    <a:pt x="64" y="267"/>
                  </a:lnTo>
                  <a:lnTo>
                    <a:pt x="85" y="244"/>
                  </a:lnTo>
                  <a:lnTo>
                    <a:pt x="77" y="236"/>
                  </a:lnTo>
                  <a:lnTo>
                    <a:pt x="127" y="192"/>
                  </a:lnTo>
                  <a:lnTo>
                    <a:pt x="116" y="178"/>
                  </a:lnTo>
                  <a:lnTo>
                    <a:pt x="97" y="175"/>
                  </a:lnTo>
                  <a:lnTo>
                    <a:pt x="87" y="182"/>
                  </a:lnTo>
                  <a:lnTo>
                    <a:pt x="77" y="192"/>
                  </a:lnTo>
                  <a:lnTo>
                    <a:pt x="58" y="186"/>
                  </a:lnTo>
                  <a:lnTo>
                    <a:pt x="56" y="173"/>
                  </a:lnTo>
                  <a:lnTo>
                    <a:pt x="64" y="163"/>
                  </a:lnTo>
                  <a:lnTo>
                    <a:pt x="70" y="148"/>
                  </a:lnTo>
                  <a:lnTo>
                    <a:pt x="89" y="146"/>
                  </a:lnTo>
                  <a:lnTo>
                    <a:pt x="89" y="134"/>
                  </a:lnTo>
                  <a:lnTo>
                    <a:pt x="83" y="125"/>
                  </a:lnTo>
                  <a:lnTo>
                    <a:pt x="83" y="117"/>
                  </a:lnTo>
                  <a:lnTo>
                    <a:pt x="95" y="109"/>
                  </a:lnTo>
                  <a:lnTo>
                    <a:pt x="97" y="86"/>
                  </a:lnTo>
                  <a:lnTo>
                    <a:pt x="85" y="75"/>
                  </a:lnTo>
                  <a:lnTo>
                    <a:pt x="83" y="55"/>
                  </a:lnTo>
                  <a:lnTo>
                    <a:pt x="89" y="55"/>
                  </a:lnTo>
                  <a:lnTo>
                    <a:pt x="104" y="61"/>
                  </a:lnTo>
                  <a:lnTo>
                    <a:pt x="122" y="73"/>
                  </a:lnTo>
                  <a:lnTo>
                    <a:pt x="143" y="84"/>
                  </a:lnTo>
                  <a:lnTo>
                    <a:pt x="152" y="102"/>
                  </a:lnTo>
                  <a:lnTo>
                    <a:pt x="173" y="94"/>
                  </a:lnTo>
                  <a:lnTo>
                    <a:pt x="202" y="111"/>
                  </a:lnTo>
                  <a:lnTo>
                    <a:pt x="216" y="94"/>
                  </a:lnTo>
                  <a:lnTo>
                    <a:pt x="208" y="80"/>
                  </a:lnTo>
                  <a:lnTo>
                    <a:pt x="212" y="65"/>
                  </a:lnTo>
                  <a:lnTo>
                    <a:pt x="202" y="46"/>
                  </a:lnTo>
                  <a:lnTo>
                    <a:pt x="214" y="25"/>
                  </a:lnTo>
                  <a:lnTo>
                    <a:pt x="227" y="7"/>
                  </a:lnTo>
                  <a:lnTo>
                    <a:pt x="302" y="9"/>
                  </a:lnTo>
                  <a:lnTo>
                    <a:pt x="308" y="0"/>
                  </a:lnTo>
                  <a:lnTo>
                    <a:pt x="335" y="2"/>
                  </a:lnTo>
                  <a:lnTo>
                    <a:pt x="348" y="17"/>
                  </a:lnTo>
                  <a:lnTo>
                    <a:pt x="364" y="21"/>
                  </a:lnTo>
                  <a:lnTo>
                    <a:pt x="395" y="44"/>
                  </a:lnTo>
                  <a:lnTo>
                    <a:pt x="412" y="50"/>
                  </a:lnTo>
                  <a:lnTo>
                    <a:pt x="425" y="65"/>
                  </a:lnTo>
                  <a:lnTo>
                    <a:pt x="452" y="69"/>
                  </a:lnTo>
                  <a:lnTo>
                    <a:pt x="500" y="102"/>
                  </a:lnTo>
                  <a:lnTo>
                    <a:pt x="518" y="102"/>
                  </a:lnTo>
                  <a:lnTo>
                    <a:pt x="527" y="109"/>
                  </a:lnTo>
                  <a:lnTo>
                    <a:pt x="560" y="100"/>
                  </a:lnTo>
                  <a:lnTo>
                    <a:pt x="579" y="77"/>
                  </a:lnTo>
                  <a:lnTo>
                    <a:pt x="600" y="82"/>
                  </a:lnTo>
                  <a:lnTo>
                    <a:pt x="606" y="67"/>
                  </a:lnTo>
                  <a:lnTo>
                    <a:pt x="621" y="65"/>
                  </a:lnTo>
                  <a:lnTo>
                    <a:pt x="637" y="52"/>
                  </a:lnTo>
                  <a:lnTo>
                    <a:pt x="654" y="61"/>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9" name="Freeform 70">
              <a:extLst>
                <a:ext uri="{FF2B5EF4-FFF2-40B4-BE49-F238E27FC236}">
                  <a16:creationId xmlns:a16="http://schemas.microsoft.com/office/drawing/2014/main" id="{485FBF6F-12F2-A645-8C4E-A6B51FA75C19}"/>
                </a:ext>
              </a:extLst>
            </p:cNvPr>
            <p:cNvSpPr>
              <a:spLocks/>
            </p:cNvSpPr>
            <p:nvPr/>
          </p:nvSpPr>
          <p:spPr bwMode="auto">
            <a:xfrm>
              <a:off x="1294" y="2651"/>
              <a:ext cx="323" cy="381"/>
            </a:xfrm>
            <a:custGeom>
              <a:avLst/>
              <a:gdLst>
                <a:gd name="T0" fmla="*/ 0 w 155"/>
                <a:gd name="T1" fmla="*/ 98 h 183"/>
                <a:gd name="T2" fmla="*/ 32 w 155"/>
                <a:gd name="T3" fmla="*/ 98 h 183"/>
                <a:gd name="T4" fmla="*/ 55 w 155"/>
                <a:gd name="T5" fmla="*/ 94 h 183"/>
                <a:gd name="T6" fmla="*/ 60 w 155"/>
                <a:gd name="T7" fmla="*/ 81 h 183"/>
                <a:gd name="T8" fmla="*/ 61 w 155"/>
                <a:gd name="T9" fmla="*/ 62 h 183"/>
                <a:gd name="T10" fmla="*/ 71 w 155"/>
                <a:gd name="T11" fmla="*/ 59 h 183"/>
                <a:gd name="T12" fmla="*/ 77 w 155"/>
                <a:gd name="T13" fmla="*/ 49 h 183"/>
                <a:gd name="T14" fmla="*/ 81 w 155"/>
                <a:gd name="T15" fmla="*/ 41 h 183"/>
                <a:gd name="T16" fmla="*/ 83 w 155"/>
                <a:gd name="T17" fmla="*/ 36 h 183"/>
                <a:gd name="T18" fmla="*/ 91 w 155"/>
                <a:gd name="T19" fmla="*/ 30 h 183"/>
                <a:gd name="T20" fmla="*/ 101 w 155"/>
                <a:gd name="T21" fmla="*/ 21 h 183"/>
                <a:gd name="T22" fmla="*/ 108 w 155"/>
                <a:gd name="T23" fmla="*/ 22 h 183"/>
                <a:gd name="T24" fmla="*/ 120 w 155"/>
                <a:gd name="T25" fmla="*/ 0 h 183"/>
                <a:gd name="T26" fmla="*/ 135 w 155"/>
                <a:gd name="T27" fmla="*/ 12 h 183"/>
                <a:gd name="T28" fmla="*/ 133 w 155"/>
                <a:gd name="T29" fmla="*/ 23 h 183"/>
                <a:gd name="T30" fmla="*/ 137 w 155"/>
                <a:gd name="T31" fmla="*/ 28 h 183"/>
                <a:gd name="T32" fmla="*/ 152 w 155"/>
                <a:gd name="T33" fmla="*/ 33 h 183"/>
                <a:gd name="T34" fmla="*/ 151 w 155"/>
                <a:gd name="T35" fmla="*/ 43 h 183"/>
                <a:gd name="T36" fmla="*/ 151 w 155"/>
                <a:gd name="T37" fmla="*/ 58 h 183"/>
                <a:gd name="T38" fmla="*/ 140 w 155"/>
                <a:gd name="T39" fmla="*/ 65 h 183"/>
                <a:gd name="T40" fmla="*/ 133 w 155"/>
                <a:gd name="T41" fmla="*/ 70 h 183"/>
                <a:gd name="T42" fmla="*/ 126 w 155"/>
                <a:gd name="T43" fmla="*/ 85 h 183"/>
                <a:gd name="T44" fmla="*/ 121 w 155"/>
                <a:gd name="T45" fmla="*/ 93 h 183"/>
                <a:gd name="T46" fmla="*/ 126 w 155"/>
                <a:gd name="T47" fmla="*/ 103 h 183"/>
                <a:gd name="T48" fmla="*/ 125 w 155"/>
                <a:gd name="T49" fmla="*/ 113 h 183"/>
                <a:gd name="T50" fmla="*/ 126 w 155"/>
                <a:gd name="T51" fmla="*/ 116 h 183"/>
                <a:gd name="T52" fmla="*/ 118 w 155"/>
                <a:gd name="T53" fmla="*/ 124 h 183"/>
                <a:gd name="T54" fmla="*/ 109 w 155"/>
                <a:gd name="T55" fmla="*/ 120 h 183"/>
                <a:gd name="T56" fmla="*/ 110 w 155"/>
                <a:gd name="T57" fmla="*/ 130 h 183"/>
                <a:gd name="T58" fmla="*/ 101 w 155"/>
                <a:gd name="T59" fmla="*/ 137 h 183"/>
                <a:gd name="T60" fmla="*/ 102 w 155"/>
                <a:gd name="T61" fmla="*/ 147 h 183"/>
                <a:gd name="T62" fmla="*/ 108 w 155"/>
                <a:gd name="T63" fmla="*/ 152 h 183"/>
                <a:gd name="T64" fmla="*/ 105 w 155"/>
                <a:gd name="T65" fmla="*/ 157 h 183"/>
                <a:gd name="T66" fmla="*/ 98 w 155"/>
                <a:gd name="T67" fmla="*/ 161 h 183"/>
                <a:gd name="T68" fmla="*/ 99 w 155"/>
                <a:gd name="T69" fmla="*/ 170 h 183"/>
                <a:gd name="T70" fmla="*/ 86 w 155"/>
                <a:gd name="T71" fmla="*/ 179 h 183"/>
                <a:gd name="T72" fmla="*/ 82 w 155"/>
                <a:gd name="T73" fmla="*/ 171 h 183"/>
                <a:gd name="T74" fmla="*/ 74 w 155"/>
                <a:gd name="T75" fmla="*/ 170 h 183"/>
                <a:gd name="T76" fmla="*/ 69 w 155"/>
                <a:gd name="T77" fmla="*/ 171 h 183"/>
                <a:gd name="T78" fmla="*/ 65 w 155"/>
                <a:gd name="T79" fmla="*/ 167 h 183"/>
                <a:gd name="T80" fmla="*/ 56 w 155"/>
                <a:gd name="T81" fmla="*/ 169 h 183"/>
                <a:gd name="T82" fmla="*/ 50 w 155"/>
                <a:gd name="T83" fmla="*/ 173 h 183"/>
                <a:gd name="T84" fmla="*/ 45 w 155"/>
                <a:gd name="T85" fmla="*/ 171 h 183"/>
                <a:gd name="T86" fmla="*/ 41 w 155"/>
                <a:gd name="T87" fmla="*/ 178 h 183"/>
                <a:gd name="T88" fmla="*/ 32 w 155"/>
                <a:gd name="T89" fmla="*/ 183 h 183"/>
                <a:gd name="T90" fmla="*/ 24 w 155"/>
                <a:gd name="T91" fmla="*/ 160 h 183"/>
                <a:gd name="T92" fmla="*/ 15 w 155"/>
                <a:gd name="T93" fmla="*/ 156 h 183"/>
                <a:gd name="T94" fmla="*/ 0 w 155"/>
                <a:gd name="T95" fmla="*/ 111 h 183"/>
                <a:gd name="T96" fmla="*/ 0 w 155"/>
                <a:gd name="T97" fmla="*/ 98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3">
                  <a:moveTo>
                    <a:pt x="0" y="98"/>
                  </a:moveTo>
                  <a:cubicBezTo>
                    <a:pt x="32" y="98"/>
                    <a:pt x="32" y="98"/>
                    <a:pt x="32" y="98"/>
                  </a:cubicBezTo>
                  <a:cubicBezTo>
                    <a:pt x="43" y="98"/>
                    <a:pt x="47" y="95"/>
                    <a:pt x="55" y="94"/>
                  </a:cubicBezTo>
                  <a:cubicBezTo>
                    <a:pt x="62" y="93"/>
                    <a:pt x="59" y="87"/>
                    <a:pt x="60" y="81"/>
                  </a:cubicBezTo>
                  <a:cubicBezTo>
                    <a:pt x="60" y="75"/>
                    <a:pt x="61" y="65"/>
                    <a:pt x="61" y="62"/>
                  </a:cubicBezTo>
                  <a:cubicBezTo>
                    <a:pt x="61" y="59"/>
                    <a:pt x="65" y="59"/>
                    <a:pt x="71" y="59"/>
                  </a:cubicBezTo>
                  <a:cubicBezTo>
                    <a:pt x="77" y="59"/>
                    <a:pt x="77" y="56"/>
                    <a:pt x="77" y="49"/>
                  </a:cubicBezTo>
                  <a:cubicBezTo>
                    <a:pt x="77" y="42"/>
                    <a:pt x="77" y="41"/>
                    <a:pt x="81" y="41"/>
                  </a:cubicBezTo>
                  <a:cubicBezTo>
                    <a:pt x="86" y="42"/>
                    <a:pt x="84" y="40"/>
                    <a:pt x="83" y="36"/>
                  </a:cubicBezTo>
                  <a:cubicBezTo>
                    <a:pt x="83" y="33"/>
                    <a:pt x="89" y="33"/>
                    <a:pt x="91" y="30"/>
                  </a:cubicBezTo>
                  <a:cubicBezTo>
                    <a:pt x="93" y="28"/>
                    <a:pt x="98" y="23"/>
                    <a:pt x="101" y="21"/>
                  </a:cubicBezTo>
                  <a:cubicBezTo>
                    <a:pt x="105" y="19"/>
                    <a:pt x="106" y="23"/>
                    <a:pt x="108" y="22"/>
                  </a:cubicBezTo>
                  <a:cubicBezTo>
                    <a:pt x="109" y="21"/>
                    <a:pt x="115" y="9"/>
                    <a:pt x="120" y="0"/>
                  </a:cubicBezTo>
                  <a:cubicBezTo>
                    <a:pt x="135" y="12"/>
                    <a:pt x="135" y="12"/>
                    <a:pt x="135" y="12"/>
                  </a:cubicBezTo>
                  <a:cubicBezTo>
                    <a:pt x="133" y="23"/>
                    <a:pt x="133" y="23"/>
                    <a:pt x="133" y="23"/>
                  </a:cubicBezTo>
                  <a:cubicBezTo>
                    <a:pt x="137" y="28"/>
                    <a:pt x="137" y="28"/>
                    <a:pt x="137" y="28"/>
                  </a:cubicBezTo>
                  <a:cubicBezTo>
                    <a:pt x="152" y="33"/>
                    <a:pt x="152" y="33"/>
                    <a:pt x="152" y="33"/>
                  </a:cubicBezTo>
                  <a:cubicBezTo>
                    <a:pt x="150" y="37"/>
                    <a:pt x="148" y="35"/>
                    <a:pt x="151" y="43"/>
                  </a:cubicBezTo>
                  <a:cubicBezTo>
                    <a:pt x="155" y="53"/>
                    <a:pt x="153" y="56"/>
                    <a:pt x="151" y="58"/>
                  </a:cubicBezTo>
                  <a:cubicBezTo>
                    <a:pt x="149" y="60"/>
                    <a:pt x="143" y="65"/>
                    <a:pt x="140" y="65"/>
                  </a:cubicBezTo>
                  <a:cubicBezTo>
                    <a:pt x="137" y="66"/>
                    <a:pt x="133" y="66"/>
                    <a:pt x="133" y="70"/>
                  </a:cubicBezTo>
                  <a:cubicBezTo>
                    <a:pt x="133" y="75"/>
                    <a:pt x="130" y="83"/>
                    <a:pt x="126" y="85"/>
                  </a:cubicBezTo>
                  <a:cubicBezTo>
                    <a:pt x="121" y="87"/>
                    <a:pt x="122" y="91"/>
                    <a:pt x="121" y="93"/>
                  </a:cubicBezTo>
                  <a:cubicBezTo>
                    <a:pt x="120" y="95"/>
                    <a:pt x="126" y="98"/>
                    <a:pt x="126" y="103"/>
                  </a:cubicBezTo>
                  <a:cubicBezTo>
                    <a:pt x="126" y="107"/>
                    <a:pt x="124" y="109"/>
                    <a:pt x="125" y="113"/>
                  </a:cubicBezTo>
                  <a:cubicBezTo>
                    <a:pt x="125" y="115"/>
                    <a:pt x="125" y="115"/>
                    <a:pt x="126" y="116"/>
                  </a:cubicBezTo>
                  <a:cubicBezTo>
                    <a:pt x="118" y="124"/>
                    <a:pt x="118" y="124"/>
                    <a:pt x="118" y="124"/>
                  </a:cubicBezTo>
                  <a:cubicBezTo>
                    <a:pt x="109" y="120"/>
                    <a:pt x="109" y="120"/>
                    <a:pt x="109" y="120"/>
                  </a:cubicBezTo>
                  <a:cubicBezTo>
                    <a:pt x="110" y="130"/>
                    <a:pt x="110" y="130"/>
                    <a:pt x="110" y="130"/>
                  </a:cubicBezTo>
                  <a:cubicBezTo>
                    <a:pt x="101" y="137"/>
                    <a:pt x="101" y="137"/>
                    <a:pt x="101" y="137"/>
                  </a:cubicBezTo>
                  <a:cubicBezTo>
                    <a:pt x="102" y="147"/>
                    <a:pt x="102" y="147"/>
                    <a:pt x="102" y="147"/>
                  </a:cubicBezTo>
                  <a:cubicBezTo>
                    <a:pt x="108" y="152"/>
                    <a:pt x="108" y="152"/>
                    <a:pt x="108" y="152"/>
                  </a:cubicBezTo>
                  <a:cubicBezTo>
                    <a:pt x="105" y="157"/>
                    <a:pt x="105" y="157"/>
                    <a:pt x="105" y="157"/>
                  </a:cubicBezTo>
                  <a:cubicBezTo>
                    <a:pt x="98" y="161"/>
                    <a:pt x="98" y="161"/>
                    <a:pt x="98" y="161"/>
                  </a:cubicBezTo>
                  <a:cubicBezTo>
                    <a:pt x="99" y="170"/>
                    <a:pt x="99" y="170"/>
                    <a:pt x="99" y="170"/>
                  </a:cubicBezTo>
                  <a:cubicBezTo>
                    <a:pt x="86" y="179"/>
                    <a:pt x="86" y="179"/>
                    <a:pt x="86" y="179"/>
                  </a:cubicBezTo>
                  <a:cubicBezTo>
                    <a:pt x="82" y="171"/>
                    <a:pt x="82" y="171"/>
                    <a:pt x="82" y="171"/>
                  </a:cubicBezTo>
                  <a:cubicBezTo>
                    <a:pt x="74" y="170"/>
                    <a:pt x="74" y="170"/>
                    <a:pt x="74" y="170"/>
                  </a:cubicBezTo>
                  <a:cubicBezTo>
                    <a:pt x="69" y="171"/>
                    <a:pt x="69" y="171"/>
                    <a:pt x="69" y="171"/>
                  </a:cubicBezTo>
                  <a:cubicBezTo>
                    <a:pt x="65" y="167"/>
                    <a:pt x="65" y="167"/>
                    <a:pt x="65" y="167"/>
                  </a:cubicBezTo>
                  <a:cubicBezTo>
                    <a:pt x="56" y="169"/>
                    <a:pt x="56" y="169"/>
                    <a:pt x="56" y="169"/>
                  </a:cubicBezTo>
                  <a:cubicBezTo>
                    <a:pt x="50" y="173"/>
                    <a:pt x="50" y="173"/>
                    <a:pt x="50" y="173"/>
                  </a:cubicBezTo>
                  <a:cubicBezTo>
                    <a:pt x="45" y="171"/>
                    <a:pt x="45" y="171"/>
                    <a:pt x="45" y="171"/>
                  </a:cubicBezTo>
                  <a:cubicBezTo>
                    <a:pt x="41" y="178"/>
                    <a:pt x="41" y="178"/>
                    <a:pt x="41" y="178"/>
                  </a:cubicBezTo>
                  <a:cubicBezTo>
                    <a:pt x="32" y="183"/>
                    <a:pt x="32" y="183"/>
                    <a:pt x="32" y="183"/>
                  </a:cubicBezTo>
                  <a:cubicBezTo>
                    <a:pt x="24" y="160"/>
                    <a:pt x="24" y="160"/>
                    <a:pt x="24" y="160"/>
                  </a:cubicBezTo>
                  <a:cubicBezTo>
                    <a:pt x="15" y="156"/>
                    <a:pt x="15" y="156"/>
                    <a:pt x="15" y="156"/>
                  </a:cubicBezTo>
                  <a:cubicBezTo>
                    <a:pt x="0" y="111"/>
                    <a:pt x="0" y="111"/>
                    <a:pt x="0" y="111"/>
                  </a:cubicBezTo>
                  <a:lnTo>
                    <a:pt x="0" y="98"/>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0" name="Freeform 71">
              <a:extLst>
                <a:ext uri="{FF2B5EF4-FFF2-40B4-BE49-F238E27FC236}">
                  <a16:creationId xmlns:a16="http://schemas.microsoft.com/office/drawing/2014/main" id="{05552331-1F44-F544-81B3-90E3795094B4}"/>
                </a:ext>
              </a:extLst>
            </p:cNvPr>
            <p:cNvSpPr>
              <a:spLocks/>
            </p:cNvSpPr>
            <p:nvPr/>
          </p:nvSpPr>
          <p:spPr bwMode="auto">
            <a:xfrm>
              <a:off x="827" y="3905"/>
              <a:ext cx="89" cy="77"/>
            </a:xfrm>
            <a:custGeom>
              <a:avLst/>
              <a:gdLst>
                <a:gd name="T0" fmla="*/ 34 w 43"/>
                <a:gd name="T1" fmla="*/ 2 h 37"/>
                <a:gd name="T2" fmla="*/ 36 w 43"/>
                <a:gd name="T3" fmla="*/ 3 h 37"/>
                <a:gd name="T4" fmla="*/ 37 w 43"/>
                <a:gd name="T5" fmla="*/ 6 h 37"/>
                <a:gd name="T6" fmla="*/ 39 w 43"/>
                <a:gd name="T7" fmla="*/ 11 h 37"/>
                <a:gd name="T8" fmla="*/ 43 w 43"/>
                <a:gd name="T9" fmla="*/ 17 h 37"/>
                <a:gd name="T10" fmla="*/ 37 w 43"/>
                <a:gd name="T11" fmla="*/ 19 h 37"/>
                <a:gd name="T12" fmla="*/ 37 w 43"/>
                <a:gd name="T13" fmla="*/ 22 h 37"/>
                <a:gd name="T14" fmla="*/ 40 w 43"/>
                <a:gd name="T15" fmla="*/ 26 h 37"/>
                <a:gd name="T16" fmla="*/ 39 w 43"/>
                <a:gd name="T17" fmla="*/ 30 h 37"/>
                <a:gd name="T18" fmla="*/ 38 w 43"/>
                <a:gd name="T19" fmla="*/ 32 h 37"/>
                <a:gd name="T20" fmla="*/ 37 w 43"/>
                <a:gd name="T21" fmla="*/ 32 h 37"/>
                <a:gd name="T22" fmla="*/ 29 w 43"/>
                <a:gd name="T23" fmla="*/ 35 h 37"/>
                <a:gd name="T24" fmla="*/ 24 w 43"/>
                <a:gd name="T25" fmla="*/ 37 h 37"/>
                <a:gd name="T26" fmla="*/ 24 w 43"/>
                <a:gd name="T27" fmla="*/ 37 h 37"/>
                <a:gd name="T28" fmla="*/ 14 w 43"/>
                <a:gd name="T29" fmla="*/ 31 h 37"/>
                <a:gd name="T30" fmla="*/ 5 w 43"/>
                <a:gd name="T31" fmla="*/ 15 h 37"/>
                <a:gd name="T32" fmla="*/ 0 w 43"/>
                <a:gd name="T33" fmla="*/ 8 h 37"/>
                <a:gd name="T34" fmla="*/ 2 w 43"/>
                <a:gd name="T35" fmla="*/ 7 h 37"/>
                <a:gd name="T36" fmla="*/ 8 w 43"/>
                <a:gd name="T37" fmla="*/ 4 h 37"/>
                <a:gd name="T38" fmla="*/ 15 w 43"/>
                <a:gd name="T39" fmla="*/ 0 h 37"/>
                <a:gd name="T40" fmla="*/ 20 w 43"/>
                <a:gd name="T41" fmla="*/ 6 h 37"/>
                <a:gd name="T42" fmla="*/ 28 w 43"/>
                <a:gd name="T43" fmla="*/ 8 h 37"/>
                <a:gd name="T44" fmla="*/ 33 w 43"/>
                <a:gd name="T45" fmla="*/ 3 h 37"/>
                <a:gd name="T46" fmla="*/ 34 w 43"/>
                <a:gd name="T4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 h="37">
                  <a:moveTo>
                    <a:pt x="34" y="2"/>
                  </a:moveTo>
                  <a:cubicBezTo>
                    <a:pt x="36" y="3"/>
                    <a:pt x="36" y="3"/>
                    <a:pt x="36" y="3"/>
                  </a:cubicBezTo>
                  <a:cubicBezTo>
                    <a:pt x="37" y="6"/>
                    <a:pt x="37" y="6"/>
                    <a:pt x="37" y="6"/>
                  </a:cubicBezTo>
                  <a:cubicBezTo>
                    <a:pt x="39" y="11"/>
                    <a:pt x="39" y="11"/>
                    <a:pt x="39" y="11"/>
                  </a:cubicBezTo>
                  <a:cubicBezTo>
                    <a:pt x="43" y="17"/>
                    <a:pt x="43" y="17"/>
                    <a:pt x="43" y="17"/>
                  </a:cubicBezTo>
                  <a:cubicBezTo>
                    <a:pt x="43" y="17"/>
                    <a:pt x="37" y="18"/>
                    <a:pt x="37" y="19"/>
                  </a:cubicBezTo>
                  <a:cubicBezTo>
                    <a:pt x="36" y="20"/>
                    <a:pt x="37" y="22"/>
                    <a:pt x="37" y="22"/>
                  </a:cubicBezTo>
                  <a:cubicBezTo>
                    <a:pt x="37" y="22"/>
                    <a:pt x="40" y="26"/>
                    <a:pt x="40" y="26"/>
                  </a:cubicBezTo>
                  <a:cubicBezTo>
                    <a:pt x="39" y="30"/>
                    <a:pt x="39" y="30"/>
                    <a:pt x="39" y="30"/>
                  </a:cubicBezTo>
                  <a:cubicBezTo>
                    <a:pt x="38" y="32"/>
                    <a:pt x="38" y="32"/>
                    <a:pt x="38" y="32"/>
                  </a:cubicBezTo>
                  <a:cubicBezTo>
                    <a:pt x="37" y="32"/>
                    <a:pt x="37" y="32"/>
                    <a:pt x="37" y="32"/>
                  </a:cubicBezTo>
                  <a:cubicBezTo>
                    <a:pt x="29" y="35"/>
                    <a:pt x="29" y="35"/>
                    <a:pt x="29" y="35"/>
                  </a:cubicBezTo>
                  <a:cubicBezTo>
                    <a:pt x="29" y="35"/>
                    <a:pt x="27" y="36"/>
                    <a:pt x="24" y="37"/>
                  </a:cubicBezTo>
                  <a:cubicBezTo>
                    <a:pt x="24" y="37"/>
                    <a:pt x="24" y="37"/>
                    <a:pt x="24" y="37"/>
                  </a:cubicBezTo>
                  <a:cubicBezTo>
                    <a:pt x="21" y="34"/>
                    <a:pt x="17" y="34"/>
                    <a:pt x="14" y="31"/>
                  </a:cubicBezTo>
                  <a:cubicBezTo>
                    <a:pt x="11" y="28"/>
                    <a:pt x="7" y="22"/>
                    <a:pt x="5" y="15"/>
                  </a:cubicBezTo>
                  <a:cubicBezTo>
                    <a:pt x="4" y="12"/>
                    <a:pt x="2" y="10"/>
                    <a:pt x="0" y="8"/>
                  </a:cubicBezTo>
                  <a:cubicBezTo>
                    <a:pt x="1" y="8"/>
                    <a:pt x="1" y="7"/>
                    <a:pt x="2" y="7"/>
                  </a:cubicBezTo>
                  <a:cubicBezTo>
                    <a:pt x="3" y="5"/>
                    <a:pt x="7" y="4"/>
                    <a:pt x="8" y="4"/>
                  </a:cubicBezTo>
                  <a:cubicBezTo>
                    <a:pt x="9" y="3"/>
                    <a:pt x="13" y="1"/>
                    <a:pt x="15" y="0"/>
                  </a:cubicBezTo>
                  <a:cubicBezTo>
                    <a:pt x="17" y="0"/>
                    <a:pt x="19" y="5"/>
                    <a:pt x="20" y="6"/>
                  </a:cubicBezTo>
                  <a:cubicBezTo>
                    <a:pt x="21" y="8"/>
                    <a:pt x="26" y="8"/>
                    <a:pt x="28" y="8"/>
                  </a:cubicBezTo>
                  <a:cubicBezTo>
                    <a:pt x="29" y="8"/>
                    <a:pt x="32" y="6"/>
                    <a:pt x="33" y="3"/>
                  </a:cubicBezTo>
                  <a:cubicBezTo>
                    <a:pt x="34" y="3"/>
                    <a:pt x="34" y="2"/>
                    <a:pt x="34" y="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1" name="Freeform 72">
              <a:extLst>
                <a:ext uri="{FF2B5EF4-FFF2-40B4-BE49-F238E27FC236}">
                  <a16:creationId xmlns:a16="http://schemas.microsoft.com/office/drawing/2014/main" id="{8F4EC667-AED3-3F4F-B386-28B16539D806}"/>
                </a:ext>
              </a:extLst>
            </p:cNvPr>
            <p:cNvSpPr>
              <a:spLocks/>
            </p:cNvSpPr>
            <p:nvPr/>
          </p:nvSpPr>
          <p:spPr bwMode="auto">
            <a:xfrm>
              <a:off x="877" y="3972"/>
              <a:ext cx="89" cy="63"/>
            </a:xfrm>
            <a:custGeom>
              <a:avLst/>
              <a:gdLst>
                <a:gd name="T0" fmla="*/ 0 w 43"/>
                <a:gd name="T1" fmla="*/ 5 h 30"/>
                <a:gd name="T2" fmla="*/ 5 w 43"/>
                <a:gd name="T3" fmla="*/ 3 h 30"/>
                <a:gd name="T4" fmla="*/ 13 w 43"/>
                <a:gd name="T5" fmla="*/ 0 h 30"/>
                <a:gd name="T6" fmla="*/ 16 w 43"/>
                <a:gd name="T7" fmla="*/ 0 h 30"/>
                <a:gd name="T8" fmla="*/ 22 w 43"/>
                <a:gd name="T9" fmla="*/ 1 h 30"/>
                <a:gd name="T10" fmla="*/ 26 w 43"/>
                <a:gd name="T11" fmla="*/ 3 h 30"/>
                <a:gd name="T12" fmla="*/ 32 w 43"/>
                <a:gd name="T13" fmla="*/ 12 h 30"/>
                <a:gd name="T14" fmla="*/ 37 w 43"/>
                <a:gd name="T15" fmla="*/ 11 h 30"/>
                <a:gd name="T16" fmla="*/ 43 w 43"/>
                <a:gd name="T17" fmla="*/ 15 h 30"/>
                <a:gd name="T18" fmla="*/ 43 w 43"/>
                <a:gd name="T19" fmla="*/ 19 h 30"/>
                <a:gd name="T20" fmla="*/ 43 w 43"/>
                <a:gd name="T21" fmla="*/ 20 h 30"/>
                <a:gd name="T22" fmla="*/ 42 w 43"/>
                <a:gd name="T23" fmla="*/ 20 h 30"/>
                <a:gd name="T24" fmla="*/ 38 w 43"/>
                <a:gd name="T25" fmla="*/ 21 h 30"/>
                <a:gd name="T26" fmla="*/ 38 w 43"/>
                <a:gd name="T27" fmla="*/ 27 h 30"/>
                <a:gd name="T28" fmla="*/ 35 w 43"/>
                <a:gd name="T29" fmla="*/ 27 h 30"/>
                <a:gd name="T30" fmla="*/ 29 w 43"/>
                <a:gd name="T31" fmla="*/ 30 h 30"/>
                <a:gd name="T32" fmla="*/ 26 w 43"/>
                <a:gd name="T33" fmla="*/ 28 h 30"/>
                <a:gd name="T34" fmla="*/ 20 w 43"/>
                <a:gd name="T35" fmla="*/ 27 h 30"/>
                <a:gd name="T36" fmla="*/ 12 w 43"/>
                <a:gd name="T37" fmla="*/ 29 h 30"/>
                <a:gd name="T38" fmla="*/ 11 w 43"/>
                <a:gd name="T39" fmla="*/ 26 h 30"/>
                <a:gd name="T40" fmla="*/ 10 w 43"/>
                <a:gd name="T41" fmla="*/ 18 h 30"/>
                <a:gd name="T42" fmla="*/ 0 w 43"/>
                <a:gd name="T43"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 h="30">
                  <a:moveTo>
                    <a:pt x="0" y="5"/>
                  </a:moveTo>
                  <a:cubicBezTo>
                    <a:pt x="3" y="4"/>
                    <a:pt x="5" y="3"/>
                    <a:pt x="5" y="3"/>
                  </a:cubicBezTo>
                  <a:cubicBezTo>
                    <a:pt x="13" y="0"/>
                    <a:pt x="13" y="0"/>
                    <a:pt x="13" y="0"/>
                  </a:cubicBezTo>
                  <a:cubicBezTo>
                    <a:pt x="16" y="0"/>
                    <a:pt x="16" y="0"/>
                    <a:pt x="16" y="0"/>
                  </a:cubicBezTo>
                  <a:cubicBezTo>
                    <a:pt x="22" y="1"/>
                    <a:pt x="22" y="1"/>
                    <a:pt x="22" y="1"/>
                  </a:cubicBezTo>
                  <a:cubicBezTo>
                    <a:pt x="26" y="3"/>
                    <a:pt x="26" y="3"/>
                    <a:pt x="26" y="3"/>
                  </a:cubicBezTo>
                  <a:cubicBezTo>
                    <a:pt x="32" y="12"/>
                    <a:pt x="32" y="12"/>
                    <a:pt x="32" y="12"/>
                  </a:cubicBezTo>
                  <a:cubicBezTo>
                    <a:pt x="37" y="11"/>
                    <a:pt x="37" y="11"/>
                    <a:pt x="37" y="11"/>
                  </a:cubicBezTo>
                  <a:cubicBezTo>
                    <a:pt x="43" y="15"/>
                    <a:pt x="43" y="15"/>
                    <a:pt x="43" y="15"/>
                  </a:cubicBezTo>
                  <a:cubicBezTo>
                    <a:pt x="43" y="19"/>
                    <a:pt x="43" y="19"/>
                    <a:pt x="43" y="19"/>
                  </a:cubicBezTo>
                  <a:cubicBezTo>
                    <a:pt x="43" y="20"/>
                    <a:pt x="43" y="20"/>
                    <a:pt x="43" y="20"/>
                  </a:cubicBezTo>
                  <a:cubicBezTo>
                    <a:pt x="42" y="20"/>
                    <a:pt x="42" y="20"/>
                    <a:pt x="42" y="20"/>
                  </a:cubicBezTo>
                  <a:cubicBezTo>
                    <a:pt x="38" y="21"/>
                    <a:pt x="38" y="21"/>
                    <a:pt x="38" y="21"/>
                  </a:cubicBezTo>
                  <a:cubicBezTo>
                    <a:pt x="38" y="27"/>
                    <a:pt x="38" y="27"/>
                    <a:pt x="38" y="27"/>
                  </a:cubicBezTo>
                  <a:cubicBezTo>
                    <a:pt x="35" y="27"/>
                    <a:pt x="35" y="27"/>
                    <a:pt x="35" y="27"/>
                  </a:cubicBezTo>
                  <a:cubicBezTo>
                    <a:pt x="29" y="30"/>
                    <a:pt x="29" y="30"/>
                    <a:pt x="29" y="30"/>
                  </a:cubicBezTo>
                  <a:cubicBezTo>
                    <a:pt x="26" y="28"/>
                    <a:pt x="26" y="28"/>
                    <a:pt x="26" y="28"/>
                  </a:cubicBezTo>
                  <a:cubicBezTo>
                    <a:pt x="20" y="27"/>
                    <a:pt x="20" y="27"/>
                    <a:pt x="20" y="27"/>
                  </a:cubicBezTo>
                  <a:cubicBezTo>
                    <a:pt x="12" y="29"/>
                    <a:pt x="12" y="29"/>
                    <a:pt x="12" y="29"/>
                  </a:cubicBezTo>
                  <a:cubicBezTo>
                    <a:pt x="12" y="28"/>
                    <a:pt x="11" y="27"/>
                    <a:pt x="11" y="26"/>
                  </a:cubicBezTo>
                  <a:cubicBezTo>
                    <a:pt x="8" y="23"/>
                    <a:pt x="8" y="22"/>
                    <a:pt x="10" y="18"/>
                  </a:cubicBezTo>
                  <a:cubicBezTo>
                    <a:pt x="11" y="13"/>
                    <a:pt x="2" y="9"/>
                    <a:pt x="0" y="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2" name="Freeform 73">
              <a:extLst>
                <a:ext uri="{FF2B5EF4-FFF2-40B4-BE49-F238E27FC236}">
                  <a16:creationId xmlns:a16="http://schemas.microsoft.com/office/drawing/2014/main" id="{35DE412B-CDB1-1844-A425-5692DEAF5AE1}"/>
                </a:ext>
              </a:extLst>
            </p:cNvPr>
            <p:cNvSpPr>
              <a:spLocks/>
            </p:cNvSpPr>
            <p:nvPr/>
          </p:nvSpPr>
          <p:spPr bwMode="auto">
            <a:xfrm>
              <a:off x="902" y="4014"/>
              <a:ext cx="77" cy="62"/>
            </a:xfrm>
            <a:custGeom>
              <a:avLst/>
              <a:gdLst>
                <a:gd name="T0" fmla="*/ 0 w 37"/>
                <a:gd name="T1" fmla="*/ 9 h 30"/>
                <a:gd name="T2" fmla="*/ 8 w 37"/>
                <a:gd name="T3" fmla="*/ 7 h 30"/>
                <a:gd name="T4" fmla="*/ 14 w 37"/>
                <a:gd name="T5" fmla="*/ 8 h 30"/>
                <a:gd name="T6" fmla="*/ 17 w 37"/>
                <a:gd name="T7" fmla="*/ 10 h 30"/>
                <a:gd name="T8" fmla="*/ 23 w 37"/>
                <a:gd name="T9" fmla="*/ 7 h 30"/>
                <a:gd name="T10" fmla="*/ 26 w 37"/>
                <a:gd name="T11" fmla="*/ 7 h 30"/>
                <a:gd name="T12" fmla="*/ 26 w 37"/>
                <a:gd name="T13" fmla="*/ 1 h 30"/>
                <a:gd name="T14" fmla="*/ 30 w 37"/>
                <a:gd name="T15" fmla="*/ 0 h 30"/>
                <a:gd name="T16" fmla="*/ 34 w 37"/>
                <a:gd name="T17" fmla="*/ 2 h 30"/>
                <a:gd name="T18" fmla="*/ 37 w 37"/>
                <a:gd name="T19" fmla="*/ 5 h 30"/>
                <a:gd name="T20" fmla="*/ 37 w 37"/>
                <a:gd name="T21" fmla="*/ 11 h 30"/>
                <a:gd name="T22" fmla="*/ 32 w 37"/>
                <a:gd name="T23" fmla="*/ 12 h 30"/>
                <a:gd name="T24" fmla="*/ 32 w 37"/>
                <a:gd name="T25" fmla="*/ 13 h 30"/>
                <a:gd name="T26" fmla="*/ 27 w 37"/>
                <a:gd name="T27" fmla="*/ 11 h 30"/>
                <a:gd name="T28" fmla="*/ 25 w 37"/>
                <a:gd name="T29" fmla="*/ 17 h 30"/>
                <a:gd name="T30" fmla="*/ 25 w 37"/>
                <a:gd name="T31" fmla="*/ 24 h 30"/>
                <a:gd name="T32" fmla="*/ 23 w 37"/>
                <a:gd name="T33" fmla="*/ 28 h 30"/>
                <a:gd name="T34" fmla="*/ 20 w 37"/>
                <a:gd name="T35" fmla="*/ 30 h 30"/>
                <a:gd name="T36" fmla="*/ 15 w 37"/>
                <a:gd name="T37" fmla="*/ 26 h 30"/>
                <a:gd name="T38" fmla="*/ 3 w 37"/>
                <a:gd name="T39" fmla="*/ 22 h 30"/>
                <a:gd name="T40" fmla="*/ 4 w 37"/>
                <a:gd name="T41" fmla="*/ 15 h 30"/>
                <a:gd name="T42" fmla="*/ 0 w 37"/>
                <a:gd name="T43" fmla="*/ 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0">
                  <a:moveTo>
                    <a:pt x="0" y="9"/>
                  </a:moveTo>
                  <a:cubicBezTo>
                    <a:pt x="8" y="7"/>
                    <a:pt x="8" y="7"/>
                    <a:pt x="8" y="7"/>
                  </a:cubicBezTo>
                  <a:cubicBezTo>
                    <a:pt x="14" y="8"/>
                    <a:pt x="14" y="8"/>
                    <a:pt x="14" y="8"/>
                  </a:cubicBezTo>
                  <a:cubicBezTo>
                    <a:pt x="17" y="10"/>
                    <a:pt x="17" y="10"/>
                    <a:pt x="17" y="10"/>
                  </a:cubicBezTo>
                  <a:cubicBezTo>
                    <a:pt x="23" y="7"/>
                    <a:pt x="23" y="7"/>
                    <a:pt x="23" y="7"/>
                  </a:cubicBezTo>
                  <a:cubicBezTo>
                    <a:pt x="26" y="7"/>
                    <a:pt x="26" y="7"/>
                    <a:pt x="26" y="7"/>
                  </a:cubicBezTo>
                  <a:cubicBezTo>
                    <a:pt x="26" y="1"/>
                    <a:pt x="26" y="1"/>
                    <a:pt x="26" y="1"/>
                  </a:cubicBezTo>
                  <a:cubicBezTo>
                    <a:pt x="30" y="0"/>
                    <a:pt x="30" y="0"/>
                    <a:pt x="30" y="0"/>
                  </a:cubicBezTo>
                  <a:cubicBezTo>
                    <a:pt x="34" y="2"/>
                    <a:pt x="34" y="2"/>
                    <a:pt x="34" y="2"/>
                  </a:cubicBezTo>
                  <a:cubicBezTo>
                    <a:pt x="37" y="5"/>
                    <a:pt x="37" y="5"/>
                    <a:pt x="37" y="5"/>
                  </a:cubicBezTo>
                  <a:cubicBezTo>
                    <a:pt x="37" y="11"/>
                    <a:pt x="37" y="11"/>
                    <a:pt x="37" y="11"/>
                  </a:cubicBezTo>
                  <a:cubicBezTo>
                    <a:pt x="35" y="11"/>
                    <a:pt x="32" y="11"/>
                    <a:pt x="32" y="12"/>
                  </a:cubicBezTo>
                  <a:cubicBezTo>
                    <a:pt x="32" y="12"/>
                    <a:pt x="32" y="13"/>
                    <a:pt x="32" y="13"/>
                  </a:cubicBezTo>
                  <a:cubicBezTo>
                    <a:pt x="27" y="11"/>
                    <a:pt x="27" y="11"/>
                    <a:pt x="27" y="11"/>
                  </a:cubicBezTo>
                  <a:cubicBezTo>
                    <a:pt x="27" y="11"/>
                    <a:pt x="25" y="16"/>
                    <a:pt x="25" y="17"/>
                  </a:cubicBezTo>
                  <a:cubicBezTo>
                    <a:pt x="25" y="18"/>
                    <a:pt x="25" y="24"/>
                    <a:pt x="25" y="24"/>
                  </a:cubicBezTo>
                  <a:cubicBezTo>
                    <a:pt x="25" y="24"/>
                    <a:pt x="24" y="28"/>
                    <a:pt x="23" y="28"/>
                  </a:cubicBezTo>
                  <a:cubicBezTo>
                    <a:pt x="23" y="28"/>
                    <a:pt x="21" y="29"/>
                    <a:pt x="20" y="30"/>
                  </a:cubicBezTo>
                  <a:cubicBezTo>
                    <a:pt x="18" y="28"/>
                    <a:pt x="16" y="27"/>
                    <a:pt x="15" y="26"/>
                  </a:cubicBezTo>
                  <a:cubicBezTo>
                    <a:pt x="12" y="24"/>
                    <a:pt x="5" y="25"/>
                    <a:pt x="3" y="22"/>
                  </a:cubicBezTo>
                  <a:cubicBezTo>
                    <a:pt x="2" y="19"/>
                    <a:pt x="3" y="18"/>
                    <a:pt x="4" y="15"/>
                  </a:cubicBezTo>
                  <a:cubicBezTo>
                    <a:pt x="4" y="13"/>
                    <a:pt x="2" y="11"/>
                    <a:pt x="0" y="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3" name="Freeform 74">
              <a:extLst>
                <a:ext uri="{FF2B5EF4-FFF2-40B4-BE49-F238E27FC236}">
                  <a16:creationId xmlns:a16="http://schemas.microsoft.com/office/drawing/2014/main" id="{1337B2DA-EF1D-EE4D-9B63-A856943DB212}"/>
                </a:ext>
              </a:extLst>
            </p:cNvPr>
            <p:cNvSpPr>
              <a:spLocks/>
            </p:cNvSpPr>
            <p:nvPr/>
          </p:nvSpPr>
          <p:spPr bwMode="auto">
            <a:xfrm>
              <a:off x="943" y="4037"/>
              <a:ext cx="40" cy="64"/>
            </a:xfrm>
            <a:custGeom>
              <a:avLst/>
              <a:gdLst>
                <a:gd name="T0" fmla="*/ 12 w 19"/>
                <a:gd name="T1" fmla="*/ 2 h 31"/>
                <a:gd name="T2" fmla="*/ 7 w 19"/>
                <a:gd name="T3" fmla="*/ 0 h 31"/>
                <a:gd name="T4" fmla="*/ 5 w 19"/>
                <a:gd name="T5" fmla="*/ 6 h 31"/>
                <a:gd name="T6" fmla="*/ 5 w 19"/>
                <a:gd name="T7" fmla="*/ 13 h 31"/>
                <a:gd name="T8" fmla="*/ 3 w 19"/>
                <a:gd name="T9" fmla="*/ 17 h 31"/>
                <a:gd name="T10" fmla="*/ 0 w 19"/>
                <a:gd name="T11" fmla="*/ 19 h 31"/>
                <a:gd name="T12" fmla="*/ 1 w 19"/>
                <a:gd name="T13" fmla="*/ 20 h 31"/>
                <a:gd name="T14" fmla="*/ 5 w 19"/>
                <a:gd name="T15" fmla="*/ 31 h 31"/>
                <a:gd name="T16" fmla="*/ 14 w 19"/>
                <a:gd name="T17" fmla="*/ 24 h 31"/>
                <a:gd name="T18" fmla="*/ 19 w 19"/>
                <a:gd name="T19" fmla="*/ 10 h 31"/>
                <a:gd name="T20" fmla="*/ 12 w 19"/>
                <a:gd name="T21"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31">
                  <a:moveTo>
                    <a:pt x="12" y="2"/>
                  </a:moveTo>
                  <a:cubicBezTo>
                    <a:pt x="7" y="0"/>
                    <a:pt x="7" y="0"/>
                    <a:pt x="7" y="0"/>
                  </a:cubicBezTo>
                  <a:cubicBezTo>
                    <a:pt x="7" y="0"/>
                    <a:pt x="5" y="5"/>
                    <a:pt x="5" y="6"/>
                  </a:cubicBezTo>
                  <a:cubicBezTo>
                    <a:pt x="5" y="7"/>
                    <a:pt x="5" y="13"/>
                    <a:pt x="5" y="13"/>
                  </a:cubicBezTo>
                  <a:cubicBezTo>
                    <a:pt x="5" y="13"/>
                    <a:pt x="4" y="17"/>
                    <a:pt x="3" y="17"/>
                  </a:cubicBezTo>
                  <a:cubicBezTo>
                    <a:pt x="3" y="17"/>
                    <a:pt x="1" y="18"/>
                    <a:pt x="0" y="19"/>
                  </a:cubicBezTo>
                  <a:cubicBezTo>
                    <a:pt x="0" y="19"/>
                    <a:pt x="1" y="20"/>
                    <a:pt x="1" y="20"/>
                  </a:cubicBezTo>
                  <a:cubicBezTo>
                    <a:pt x="2" y="22"/>
                    <a:pt x="4" y="26"/>
                    <a:pt x="5" y="31"/>
                  </a:cubicBezTo>
                  <a:cubicBezTo>
                    <a:pt x="9" y="29"/>
                    <a:pt x="13" y="26"/>
                    <a:pt x="14" y="24"/>
                  </a:cubicBezTo>
                  <a:cubicBezTo>
                    <a:pt x="15" y="19"/>
                    <a:pt x="19" y="10"/>
                    <a:pt x="19" y="10"/>
                  </a:cubicBezTo>
                  <a:cubicBezTo>
                    <a:pt x="19" y="10"/>
                    <a:pt x="13" y="4"/>
                    <a:pt x="12" y="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4" name="Freeform 75">
              <a:extLst>
                <a:ext uri="{FF2B5EF4-FFF2-40B4-BE49-F238E27FC236}">
                  <a16:creationId xmlns:a16="http://schemas.microsoft.com/office/drawing/2014/main" id="{6D2833A9-E0EF-0544-A756-2FB8B07133AB}"/>
                </a:ext>
              </a:extLst>
            </p:cNvPr>
            <p:cNvSpPr>
              <a:spLocks/>
            </p:cNvSpPr>
            <p:nvPr/>
          </p:nvSpPr>
          <p:spPr bwMode="auto">
            <a:xfrm>
              <a:off x="956" y="3995"/>
              <a:ext cx="131" cy="246"/>
            </a:xfrm>
            <a:custGeom>
              <a:avLst/>
              <a:gdLst>
                <a:gd name="T0" fmla="*/ 0 w 63"/>
                <a:gd name="T1" fmla="*/ 65 h 118"/>
                <a:gd name="T2" fmla="*/ 7 w 63"/>
                <a:gd name="T3" fmla="*/ 61 h 118"/>
                <a:gd name="T4" fmla="*/ 17 w 63"/>
                <a:gd name="T5" fmla="*/ 58 h 118"/>
                <a:gd name="T6" fmla="*/ 21 w 63"/>
                <a:gd name="T7" fmla="*/ 55 h 118"/>
                <a:gd name="T8" fmla="*/ 26 w 63"/>
                <a:gd name="T9" fmla="*/ 60 h 118"/>
                <a:gd name="T10" fmla="*/ 29 w 63"/>
                <a:gd name="T11" fmla="*/ 50 h 118"/>
                <a:gd name="T12" fmla="*/ 44 w 63"/>
                <a:gd name="T13" fmla="*/ 40 h 118"/>
                <a:gd name="T14" fmla="*/ 44 w 63"/>
                <a:gd name="T15" fmla="*/ 31 h 118"/>
                <a:gd name="T16" fmla="*/ 37 w 63"/>
                <a:gd name="T17" fmla="*/ 31 h 118"/>
                <a:gd name="T18" fmla="*/ 34 w 63"/>
                <a:gd name="T19" fmla="*/ 27 h 118"/>
                <a:gd name="T20" fmla="*/ 28 w 63"/>
                <a:gd name="T21" fmla="*/ 21 h 118"/>
                <a:gd name="T22" fmla="*/ 29 w 63"/>
                <a:gd name="T23" fmla="*/ 17 h 118"/>
                <a:gd name="T24" fmla="*/ 28 w 63"/>
                <a:gd name="T25" fmla="*/ 11 h 118"/>
                <a:gd name="T26" fmla="*/ 33 w 63"/>
                <a:gd name="T27" fmla="*/ 10 h 118"/>
                <a:gd name="T28" fmla="*/ 35 w 63"/>
                <a:gd name="T29" fmla="*/ 3 h 118"/>
                <a:gd name="T30" fmla="*/ 43 w 63"/>
                <a:gd name="T31" fmla="*/ 4 h 118"/>
                <a:gd name="T32" fmla="*/ 49 w 63"/>
                <a:gd name="T33" fmla="*/ 0 h 118"/>
                <a:gd name="T34" fmla="*/ 60 w 63"/>
                <a:gd name="T35" fmla="*/ 8 h 118"/>
                <a:gd name="T36" fmla="*/ 61 w 63"/>
                <a:gd name="T37" fmla="*/ 14 h 118"/>
                <a:gd name="T38" fmla="*/ 62 w 63"/>
                <a:gd name="T39" fmla="*/ 17 h 118"/>
                <a:gd name="T40" fmla="*/ 60 w 63"/>
                <a:gd name="T41" fmla="*/ 24 h 118"/>
                <a:gd name="T42" fmla="*/ 61 w 63"/>
                <a:gd name="T43" fmla="*/ 43 h 118"/>
                <a:gd name="T44" fmla="*/ 57 w 63"/>
                <a:gd name="T45" fmla="*/ 52 h 118"/>
                <a:gd name="T46" fmla="*/ 49 w 63"/>
                <a:gd name="T47" fmla="*/ 68 h 118"/>
                <a:gd name="T48" fmla="*/ 45 w 63"/>
                <a:gd name="T49" fmla="*/ 83 h 118"/>
                <a:gd name="T50" fmla="*/ 48 w 63"/>
                <a:gd name="T51" fmla="*/ 102 h 118"/>
                <a:gd name="T52" fmla="*/ 49 w 63"/>
                <a:gd name="T53" fmla="*/ 112 h 118"/>
                <a:gd name="T54" fmla="*/ 41 w 63"/>
                <a:gd name="T55" fmla="*/ 113 h 118"/>
                <a:gd name="T56" fmla="*/ 29 w 63"/>
                <a:gd name="T57" fmla="*/ 115 h 118"/>
                <a:gd name="T58" fmla="*/ 18 w 63"/>
                <a:gd name="T59" fmla="*/ 111 h 118"/>
                <a:gd name="T60" fmla="*/ 14 w 63"/>
                <a:gd name="T61" fmla="*/ 97 h 118"/>
                <a:gd name="T62" fmla="*/ 12 w 63"/>
                <a:gd name="T63" fmla="*/ 84 h 118"/>
                <a:gd name="T64" fmla="*/ 2 w 63"/>
                <a:gd name="T65" fmla="*/ 70 h 118"/>
                <a:gd name="T66" fmla="*/ 0 w 63"/>
                <a:gd name="T67" fmla="*/ 6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118">
                  <a:moveTo>
                    <a:pt x="0" y="65"/>
                  </a:moveTo>
                  <a:cubicBezTo>
                    <a:pt x="2" y="63"/>
                    <a:pt x="4" y="61"/>
                    <a:pt x="7" y="61"/>
                  </a:cubicBezTo>
                  <a:cubicBezTo>
                    <a:pt x="14" y="60"/>
                    <a:pt x="16" y="58"/>
                    <a:pt x="17" y="58"/>
                  </a:cubicBezTo>
                  <a:cubicBezTo>
                    <a:pt x="17" y="57"/>
                    <a:pt x="21" y="55"/>
                    <a:pt x="21" y="55"/>
                  </a:cubicBezTo>
                  <a:cubicBezTo>
                    <a:pt x="26" y="60"/>
                    <a:pt x="26" y="60"/>
                    <a:pt x="26" y="60"/>
                  </a:cubicBezTo>
                  <a:cubicBezTo>
                    <a:pt x="26" y="60"/>
                    <a:pt x="27" y="54"/>
                    <a:pt x="29" y="50"/>
                  </a:cubicBezTo>
                  <a:cubicBezTo>
                    <a:pt x="32" y="46"/>
                    <a:pt x="44" y="40"/>
                    <a:pt x="44" y="40"/>
                  </a:cubicBezTo>
                  <a:cubicBezTo>
                    <a:pt x="44" y="31"/>
                    <a:pt x="44" y="31"/>
                    <a:pt x="44" y="31"/>
                  </a:cubicBezTo>
                  <a:cubicBezTo>
                    <a:pt x="37" y="31"/>
                    <a:pt x="37" y="31"/>
                    <a:pt x="37" y="31"/>
                  </a:cubicBezTo>
                  <a:cubicBezTo>
                    <a:pt x="37" y="31"/>
                    <a:pt x="36" y="29"/>
                    <a:pt x="34" y="27"/>
                  </a:cubicBezTo>
                  <a:cubicBezTo>
                    <a:pt x="32" y="25"/>
                    <a:pt x="28" y="21"/>
                    <a:pt x="28" y="21"/>
                  </a:cubicBezTo>
                  <a:cubicBezTo>
                    <a:pt x="28" y="21"/>
                    <a:pt x="31" y="19"/>
                    <a:pt x="29" y="17"/>
                  </a:cubicBezTo>
                  <a:cubicBezTo>
                    <a:pt x="28" y="14"/>
                    <a:pt x="27" y="11"/>
                    <a:pt x="28" y="11"/>
                  </a:cubicBezTo>
                  <a:cubicBezTo>
                    <a:pt x="29" y="11"/>
                    <a:pt x="33" y="11"/>
                    <a:pt x="33" y="10"/>
                  </a:cubicBezTo>
                  <a:cubicBezTo>
                    <a:pt x="33" y="8"/>
                    <a:pt x="34" y="3"/>
                    <a:pt x="35" y="3"/>
                  </a:cubicBezTo>
                  <a:cubicBezTo>
                    <a:pt x="37" y="3"/>
                    <a:pt x="40" y="6"/>
                    <a:pt x="43" y="4"/>
                  </a:cubicBezTo>
                  <a:cubicBezTo>
                    <a:pt x="44" y="3"/>
                    <a:pt x="46" y="1"/>
                    <a:pt x="49" y="0"/>
                  </a:cubicBezTo>
                  <a:cubicBezTo>
                    <a:pt x="60" y="8"/>
                    <a:pt x="60" y="8"/>
                    <a:pt x="60" y="8"/>
                  </a:cubicBezTo>
                  <a:cubicBezTo>
                    <a:pt x="61" y="14"/>
                    <a:pt x="61" y="14"/>
                    <a:pt x="61" y="14"/>
                  </a:cubicBezTo>
                  <a:cubicBezTo>
                    <a:pt x="62" y="17"/>
                    <a:pt x="62" y="17"/>
                    <a:pt x="62" y="17"/>
                  </a:cubicBezTo>
                  <a:cubicBezTo>
                    <a:pt x="60" y="19"/>
                    <a:pt x="60" y="20"/>
                    <a:pt x="60" y="24"/>
                  </a:cubicBezTo>
                  <a:cubicBezTo>
                    <a:pt x="61" y="29"/>
                    <a:pt x="62" y="39"/>
                    <a:pt x="61" y="43"/>
                  </a:cubicBezTo>
                  <a:cubicBezTo>
                    <a:pt x="61" y="48"/>
                    <a:pt x="63" y="48"/>
                    <a:pt x="57" y="52"/>
                  </a:cubicBezTo>
                  <a:cubicBezTo>
                    <a:pt x="50" y="56"/>
                    <a:pt x="49" y="63"/>
                    <a:pt x="49" y="68"/>
                  </a:cubicBezTo>
                  <a:cubicBezTo>
                    <a:pt x="49" y="73"/>
                    <a:pt x="45" y="78"/>
                    <a:pt x="45" y="83"/>
                  </a:cubicBezTo>
                  <a:cubicBezTo>
                    <a:pt x="45" y="87"/>
                    <a:pt x="48" y="95"/>
                    <a:pt x="48" y="102"/>
                  </a:cubicBezTo>
                  <a:cubicBezTo>
                    <a:pt x="48" y="106"/>
                    <a:pt x="49" y="109"/>
                    <a:pt x="49" y="112"/>
                  </a:cubicBezTo>
                  <a:cubicBezTo>
                    <a:pt x="46" y="113"/>
                    <a:pt x="43" y="113"/>
                    <a:pt x="41" y="113"/>
                  </a:cubicBezTo>
                  <a:cubicBezTo>
                    <a:pt x="35" y="113"/>
                    <a:pt x="31" y="113"/>
                    <a:pt x="29" y="115"/>
                  </a:cubicBezTo>
                  <a:cubicBezTo>
                    <a:pt x="26" y="118"/>
                    <a:pt x="20" y="114"/>
                    <a:pt x="18" y="111"/>
                  </a:cubicBezTo>
                  <a:cubicBezTo>
                    <a:pt x="16" y="107"/>
                    <a:pt x="14" y="100"/>
                    <a:pt x="14" y="97"/>
                  </a:cubicBezTo>
                  <a:cubicBezTo>
                    <a:pt x="14" y="94"/>
                    <a:pt x="13" y="88"/>
                    <a:pt x="12" y="84"/>
                  </a:cubicBezTo>
                  <a:cubicBezTo>
                    <a:pt x="12" y="80"/>
                    <a:pt x="3" y="74"/>
                    <a:pt x="2" y="70"/>
                  </a:cubicBezTo>
                  <a:cubicBezTo>
                    <a:pt x="1" y="68"/>
                    <a:pt x="0" y="67"/>
                    <a:pt x="0" y="6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5" name="Freeform 76">
              <a:extLst>
                <a:ext uri="{FF2B5EF4-FFF2-40B4-BE49-F238E27FC236}">
                  <a16:creationId xmlns:a16="http://schemas.microsoft.com/office/drawing/2014/main" id="{9F0703CC-1252-904C-81FA-238AD66A33CD}"/>
                </a:ext>
              </a:extLst>
            </p:cNvPr>
            <p:cNvSpPr>
              <a:spLocks/>
            </p:cNvSpPr>
            <p:nvPr/>
          </p:nvSpPr>
          <p:spPr bwMode="auto">
            <a:xfrm>
              <a:off x="954" y="4026"/>
              <a:ext cx="94" cy="104"/>
            </a:xfrm>
            <a:custGeom>
              <a:avLst/>
              <a:gdLst>
                <a:gd name="T0" fmla="*/ 0 w 45"/>
                <a:gd name="T1" fmla="*/ 36 h 50"/>
                <a:gd name="T2" fmla="*/ 9 w 45"/>
                <a:gd name="T3" fmla="*/ 29 h 50"/>
                <a:gd name="T4" fmla="*/ 14 w 45"/>
                <a:gd name="T5" fmla="*/ 15 h 50"/>
                <a:gd name="T6" fmla="*/ 7 w 45"/>
                <a:gd name="T7" fmla="*/ 6 h 50"/>
                <a:gd name="T8" fmla="*/ 14 w 45"/>
                <a:gd name="T9" fmla="*/ 5 h 50"/>
                <a:gd name="T10" fmla="*/ 18 w 45"/>
                <a:gd name="T11" fmla="*/ 0 h 50"/>
                <a:gd name="T12" fmla="*/ 24 w 45"/>
                <a:gd name="T13" fmla="*/ 6 h 50"/>
                <a:gd name="T14" fmla="*/ 29 w 45"/>
                <a:gd name="T15" fmla="*/ 6 h 50"/>
                <a:gd name="T16" fmla="*/ 35 w 45"/>
                <a:gd name="T17" fmla="*/ 12 h 50"/>
                <a:gd name="T18" fmla="*/ 38 w 45"/>
                <a:gd name="T19" fmla="*/ 16 h 50"/>
                <a:gd name="T20" fmla="*/ 45 w 45"/>
                <a:gd name="T21" fmla="*/ 16 h 50"/>
                <a:gd name="T22" fmla="*/ 45 w 45"/>
                <a:gd name="T23" fmla="*/ 25 h 50"/>
                <a:gd name="T24" fmla="*/ 30 w 45"/>
                <a:gd name="T25" fmla="*/ 35 h 50"/>
                <a:gd name="T26" fmla="*/ 27 w 45"/>
                <a:gd name="T27" fmla="*/ 45 h 50"/>
                <a:gd name="T28" fmla="*/ 22 w 45"/>
                <a:gd name="T29" fmla="*/ 40 h 50"/>
                <a:gd name="T30" fmla="*/ 18 w 45"/>
                <a:gd name="T31" fmla="*/ 43 h 50"/>
                <a:gd name="T32" fmla="*/ 8 w 45"/>
                <a:gd name="T33" fmla="*/ 46 h 50"/>
                <a:gd name="T34" fmla="*/ 1 w 45"/>
                <a:gd name="T35" fmla="*/ 50 h 50"/>
                <a:gd name="T36" fmla="*/ 1 w 45"/>
                <a:gd name="T37" fmla="*/ 43 h 50"/>
                <a:gd name="T38" fmla="*/ 0 w 45"/>
                <a:gd name="T39" fmla="*/ 3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50">
                  <a:moveTo>
                    <a:pt x="0" y="36"/>
                  </a:moveTo>
                  <a:cubicBezTo>
                    <a:pt x="4" y="34"/>
                    <a:pt x="8" y="31"/>
                    <a:pt x="9" y="29"/>
                  </a:cubicBezTo>
                  <a:cubicBezTo>
                    <a:pt x="10" y="24"/>
                    <a:pt x="14" y="15"/>
                    <a:pt x="14" y="15"/>
                  </a:cubicBezTo>
                  <a:cubicBezTo>
                    <a:pt x="14" y="15"/>
                    <a:pt x="7" y="8"/>
                    <a:pt x="7" y="6"/>
                  </a:cubicBezTo>
                  <a:cubicBezTo>
                    <a:pt x="7" y="4"/>
                    <a:pt x="13" y="6"/>
                    <a:pt x="14" y="5"/>
                  </a:cubicBezTo>
                  <a:cubicBezTo>
                    <a:pt x="15" y="4"/>
                    <a:pt x="18" y="0"/>
                    <a:pt x="18" y="0"/>
                  </a:cubicBezTo>
                  <a:cubicBezTo>
                    <a:pt x="18" y="0"/>
                    <a:pt x="23" y="6"/>
                    <a:pt x="24" y="6"/>
                  </a:cubicBezTo>
                  <a:cubicBezTo>
                    <a:pt x="24" y="6"/>
                    <a:pt x="26" y="6"/>
                    <a:pt x="29" y="6"/>
                  </a:cubicBezTo>
                  <a:cubicBezTo>
                    <a:pt x="30" y="7"/>
                    <a:pt x="33" y="10"/>
                    <a:pt x="35" y="12"/>
                  </a:cubicBezTo>
                  <a:cubicBezTo>
                    <a:pt x="37" y="14"/>
                    <a:pt x="38" y="16"/>
                    <a:pt x="38" y="16"/>
                  </a:cubicBezTo>
                  <a:cubicBezTo>
                    <a:pt x="45" y="16"/>
                    <a:pt x="45" y="16"/>
                    <a:pt x="45" y="16"/>
                  </a:cubicBezTo>
                  <a:cubicBezTo>
                    <a:pt x="45" y="25"/>
                    <a:pt x="45" y="25"/>
                    <a:pt x="45" y="25"/>
                  </a:cubicBezTo>
                  <a:cubicBezTo>
                    <a:pt x="45" y="25"/>
                    <a:pt x="33" y="31"/>
                    <a:pt x="30" y="35"/>
                  </a:cubicBezTo>
                  <a:cubicBezTo>
                    <a:pt x="28" y="39"/>
                    <a:pt x="27" y="45"/>
                    <a:pt x="27" y="45"/>
                  </a:cubicBezTo>
                  <a:cubicBezTo>
                    <a:pt x="22" y="40"/>
                    <a:pt x="22" y="40"/>
                    <a:pt x="22" y="40"/>
                  </a:cubicBezTo>
                  <a:cubicBezTo>
                    <a:pt x="22" y="40"/>
                    <a:pt x="18" y="42"/>
                    <a:pt x="18" y="43"/>
                  </a:cubicBezTo>
                  <a:cubicBezTo>
                    <a:pt x="17" y="43"/>
                    <a:pt x="15" y="45"/>
                    <a:pt x="8" y="46"/>
                  </a:cubicBezTo>
                  <a:cubicBezTo>
                    <a:pt x="5" y="46"/>
                    <a:pt x="3" y="48"/>
                    <a:pt x="1" y="50"/>
                  </a:cubicBezTo>
                  <a:cubicBezTo>
                    <a:pt x="1" y="48"/>
                    <a:pt x="1" y="46"/>
                    <a:pt x="1" y="43"/>
                  </a:cubicBezTo>
                  <a:cubicBezTo>
                    <a:pt x="1" y="41"/>
                    <a:pt x="1" y="38"/>
                    <a:pt x="0" y="3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6" name="Freeform 77">
              <a:extLst>
                <a:ext uri="{FF2B5EF4-FFF2-40B4-BE49-F238E27FC236}">
                  <a16:creationId xmlns:a16="http://schemas.microsoft.com/office/drawing/2014/main" id="{01A3017D-D4D9-7041-9208-3D8B216418C3}"/>
                </a:ext>
              </a:extLst>
            </p:cNvPr>
            <p:cNvSpPr>
              <a:spLocks/>
            </p:cNvSpPr>
            <p:nvPr/>
          </p:nvSpPr>
          <p:spPr bwMode="auto">
            <a:xfrm>
              <a:off x="954" y="3795"/>
              <a:ext cx="231" cy="235"/>
            </a:xfrm>
            <a:custGeom>
              <a:avLst/>
              <a:gdLst>
                <a:gd name="T0" fmla="*/ 86 w 111"/>
                <a:gd name="T1" fmla="*/ 105 h 113"/>
                <a:gd name="T2" fmla="*/ 63 w 111"/>
                <a:gd name="T3" fmla="*/ 113 h 113"/>
                <a:gd name="T4" fmla="*/ 61 w 111"/>
                <a:gd name="T5" fmla="*/ 104 h 113"/>
                <a:gd name="T6" fmla="*/ 49 w 111"/>
                <a:gd name="T7" fmla="*/ 86 h 113"/>
                <a:gd name="T8" fmla="*/ 42 w 111"/>
                <a:gd name="T9" fmla="*/ 70 h 113"/>
                <a:gd name="T10" fmla="*/ 35 w 111"/>
                <a:gd name="T11" fmla="*/ 49 h 113"/>
                <a:gd name="T12" fmla="*/ 24 w 111"/>
                <a:gd name="T13" fmla="*/ 32 h 113"/>
                <a:gd name="T14" fmla="*/ 9 w 111"/>
                <a:gd name="T15" fmla="*/ 25 h 113"/>
                <a:gd name="T16" fmla="*/ 0 w 111"/>
                <a:gd name="T17" fmla="*/ 18 h 113"/>
                <a:gd name="T18" fmla="*/ 10 w 111"/>
                <a:gd name="T19" fmla="*/ 17 h 113"/>
                <a:gd name="T20" fmla="*/ 22 w 111"/>
                <a:gd name="T21" fmla="*/ 13 h 113"/>
                <a:gd name="T22" fmla="*/ 30 w 111"/>
                <a:gd name="T23" fmla="*/ 24 h 113"/>
                <a:gd name="T24" fmla="*/ 43 w 111"/>
                <a:gd name="T25" fmla="*/ 38 h 113"/>
                <a:gd name="T26" fmla="*/ 55 w 111"/>
                <a:gd name="T27" fmla="*/ 31 h 113"/>
                <a:gd name="T28" fmla="*/ 69 w 111"/>
                <a:gd name="T29" fmla="*/ 18 h 113"/>
                <a:gd name="T30" fmla="*/ 60 w 111"/>
                <a:gd name="T31" fmla="*/ 16 h 113"/>
                <a:gd name="T32" fmla="*/ 64 w 111"/>
                <a:gd name="T33" fmla="*/ 5 h 113"/>
                <a:gd name="T34" fmla="*/ 75 w 111"/>
                <a:gd name="T35" fmla="*/ 7 h 113"/>
                <a:gd name="T36" fmla="*/ 81 w 111"/>
                <a:gd name="T37" fmla="*/ 5 h 113"/>
                <a:gd name="T38" fmla="*/ 86 w 111"/>
                <a:gd name="T39" fmla="*/ 1 h 113"/>
                <a:gd name="T40" fmla="*/ 91 w 111"/>
                <a:gd name="T41" fmla="*/ 11 h 113"/>
                <a:gd name="T42" fmla="*/ 99 w 111"/>
                <a:gd name="T43" fmla="*/ 21 h 113"/>
                <a:gd name="T44" fmla="*/ 99 w 111"/>
                <a:gd name="T45" fmla="*/ 30 h 113"/>
                <a:gd name="T46" fmla="*/ 104 w 111"/>
                <a:gd name="T47" fmla="*/ 45 h 113"/>
                <a:gd name="T48" fmla="*/ 110 w 111"/>
                <a:gd name="T49" fmla="*/ 50 h 113"/>
                <a:gd name="T50" fmla="*/ 105 w 111"/>
                <a:gd name="T51" fmla="*/ 59 h 113"/>
                <a:gd name="T52" fmla="*/ 104 w 111"/>
                <a:gd name="T53" fmla="*/ 64 h 113"/>
                <a:gd name="T54" fmla="*/ 104 w 111"/>
                <a:gd name="T55" fmla="*/ 70 h 113"/>
                <a:gd name="T56" fmla="*/ 97 w 111"/>
                <a:gd name="T57" fmla="*/ 73 h 113"/>
                <a:gd name="T58" fmla="*/ 89 w 111"/>
                <a:gd name="T59" fmla="*/ 72 h 113"/>
                <a:gd name="T60" fmla="*/ 91 w 111"/>
                <a:gd name="T61" fmla="*/ 82 h 113"/>
                <a:gd name="T62" fmla="*/ 92 w 111"/>
                <a:gd name="T63" fmla="*/ 9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1" h="113">
                  <a:moveTo>
                    <a:pt x="92" y="99"/>
                  </a:moveTo>
                  <a:cubicBezTo>
                    <a:pt x="88" y="100"/>
                    <a:pt x="86" y="105"/>
                    <a:pt x="86" y="105"/>
                  </a:cubicBezTo>
                  <a:cubicBezTo>
                    <a:pt x="79" y="106"/>
                    <a:pt x="74" y="110"/>
                    <a:pt x="68" y="111"/>
                  </a:cubicBezTo>
                  <a:cubicBezTo>
                    <a:pt x="66" y="112"/>
                    <a:pt x="64" y="112"/>
                    <a:pt x="63" y="113"/>
                  </a:cubicBezTo>
                  <a:cubicBezTo>
                    <a:pt x="62" y="110"/>
                    <a:pt x="62" y="110"/>
                    <a:pt x="62" y="110"/>
                  </a:cubicBezTo>
                  <a:cubicBezTo>
                    <a:pt x="61" y="104"/>
                    <a:pt x="61" y="104"/>
                    <a:pt x="61" y="104"/>
                  </a:cubicBezTo>
                  <a:cubicBezTo>
                    <a:pt x="50" y="95"/>
                    <a:pt x="50" y="95"/>
                    <a:pt x="50" y="95"/>
                  </a:cubicBezTo>
                  <a:cubicBezTo>
                    <a:pt x="50" y="95"/>
                    <a:pt x="50" y="88"/>
                    <a:pt x="49" y="86"/>
                  </a:cubicBezTo>
                  <a:cubicBezTo>
                    <a:pt x="49" y="85"/>
                    <a:pt x="47" y="82"/>
                    <a:pt x="47" y="79"/>
                  </a:cubicBezTo>
                  <a:cubicBezTo>
                    <a:pt x="47" y="76"/>
                    <a:pt x="43" y="75"/>
                    <a:pt x="42" y="70"/>
                  </a:cubicBezTo>
                  <a:cubicBezTo>
                    <a:pt x="41" y="65"/>
                    <a:pt x="34" y="63"/>
                    <a:pt x="34" y="59"/>
                  </a:cubicBezTo>
                  <a:cubicBezTo>
                    <a:pt x="35" y="56"/>
                    <a:pt x="38" y="52"/>
                    <a:pt x="35" y="49"/>
                  </a:cubicBezTo>
                  <a:cubicBezTo>
                    <a:pt x="32" y="45"/>
                    <a:pt x="31" y="48"/>
                    <a:pt x="29" y="42"/>
                  </a:cubicBezTo>
                  <a:cubicBezTo>
                    <a:pt x="27" y="36"/>
                    <a:pt x="27" y="34"/>
                    <a:pt x="24" y="32"/>
                  </a:cubicBezTo>
                  <a:cubicBezTo>
                    <a:pt x="22" y="31"/>
                    <a:pt x="18" y="33"/>
                    <a:pt x="15" y="31"/>
                  </a:cubicBezTo>
                  <a:cubicBezTo>
                    <a:pt x="13" y="28"/>
                    <a:pt x="12" y="25"/>
                    <a:pt x="9" y="25"/>
                  </a:cubicBezTo>
                  <a:cubicBezTo>
                    <a:pt x="6" y="26"/>
                    <a:pt x="5" y="27"/>
                    <a:pt x="3" y="22"/>
                  </a:cubicBezTo>
                  <a:cubicBezTo>
                    <a:pt x="2" y="21"/>
                    <a:pt x="1" y="19"/>
                    <a:pt x="0" y="18"/>
                  </a:cubicBezTo>
                  <a:cubicBezTo>
                    <a:pt x="4" y="16"/>
                    <a:pt x="4" y="16"/>
                    <a:pt x="4" y="16"/>
                  </a:cubicBezTo>
                  <a:cubicBezTo>
                    <a:pt x="4" y="16"/>
                    <a:pt x="7" y="16"/>
                    <a:pt x="10" y="17"/>
                  </a:cubicBezTo>
                  <a:cubicBezTo>
                    <a:pt x="13" y="17"/>
                    <a:pt x="17" y="18"/>
                    <a:pt x="17" y="15"/>
                  </a:cubicBezTo>
                  <a:cubicBezTo>
                    <a:pt x="17" y="13"/>
                    <a:pt x="22" y="10"/>
                    <a:pt x="22" y="13"/>
                  </a:cubicBezTo>
                  <a:cubicBezTo>
                    <a:pt x="22" y="16"/>
                    <a:pt x="22" y="20"/>
                    <a:pt x="23" y="21"/>
                  </a:cubicBezTo>
                  <a:cubicBezTo>
                    <a:pt x="23" y="22"/>
                    <a:pt x="30" y="21"/>
                    <a:pt x="30" y="24"/>
                  </a:cubicBezTo>
                  <a:cubicBezTo>
                    <a:pt x="31" y="27"/>
                    <a:pt x="31" y="34"/>
                    <a:pt x="34" y="36"/>
                  </a:cubicBezTo>
                  <a:cubicBezTo>
                    <a:pt x="37" y="39"/>
                    <a:pt x="39" y="39"/>
                    <a:pt x="43" y="38"/>
                  </a:cubicBezTo>
                  <a:cubicBezTo>
                    <a:pt x="46" y="37"/>
                    <a:pt x="47" y="35"/>
                    <a:pt x="48" y="33"/>
                  </a:cubicBezTo>
                  <a:cubicBezTo>
                    <a:pt x="49" y="31"/>
                    <a:pt x="49" y="30"/>
                    <a:pt x="55" y="31"/>
                  </a:cubicBezTo>
                  <a:cubicBezTo>
                    <a:pt x="61" y="33"/>
                    <a:pt x="62" y="29"/>
                    <a:pt x="65" y="26"/>
                  </a:cubicBezTo>
                  <a:cubicBezTo>
                    <a:pt x="68" y="23"/>
                    <a:pt x="69" y="20"/>
                    <a:pt x="69" y="18"/>
                  </a:cubicBezTo>
                  <a:cubicBezTo>
                    <a:pt x="69" y="15"/>
                    <a:pt x="67" y="16"/>
                    <a:pt x="64" y="17"/>
                  </a:cubicBezTo>
                  <a:cubicBezTo>
                    <a:pt x="61" y="18"/>
                    <a:pt x="59" y="18"/>
                    <a:pt x="60" y="16"/>
                  </a:cubicBezTo>
                  <a:cubicBezTo>
                    <a:pt x="60" y="14"/>
                    <a:pt x="60" y="11"/>
                    <a:pt x="59" y="10"/>
                  </a:cubicBezTo>
                  <a:cubicBezTo>
                    <a:pt x="64" y="5"/>
                    <a:pt x="64" y="5"/>
                    <a:pt x="64" y="5"/>
                  </a:cubicBezTo>
                  <a:cubicBezTo>
                    <a:pt x="68" y="8"/>
                    <a:pt x="68" y="8"/>
                    <a:pt x="68" y="8"/>
                  </a:cubicBezTo>
                  <a:cubicBezTo>
                    <a:pt x="75" y="7"/>
                    <a:pt x="75" y="7"/>
                    <a:pt x="75" y="7"/>
                  </a:cubicBezTo>
                  <a:cubicBezTo>
                    <a:pt x="79" y="10"/>
                    <a:pt x="79" y="10"/>
                    <a:pt x="79" y="10"/>
                  </a:cubicBezTo>
                  <a:cubicBezTo>
                    <a:pt x="81" y="5"/>
                    <a:pt x="81" y="5"/>
                    <a:pt x="81" y="5"/>
                  </a:cubicBezTo>
                  <a:cubicBezTo>
                    <a:pt x="83" y="0"/>
                    <a:pt x="83" y="0"/>
                    <a:pt x="83" y="0"/>
                  </a:cubicBezTo>
                  <a:cubicBezTo>
                    <a:pt x="86" y="1"/>
                    <a:pt x="86" y="1"/>
                    <a:pt x="86" y="1"/>
                  </a:cubicBezTo>
                  <a:cubicBezTo>
                    <a:pt x="86" y="8"/>
                    <a:pt x="86" y="8"/>
                    <a:pt x="86" y="8"/>
                  </a:cubicBezTo>
                  <a:cubicBezTo>
                    <a:pt x="91" y="11"/>
                    <a:pt x="91" y="11"/>
                    <a:pt x="91" y="11"/>
                  </a:cubicBezTo>
                  <a:cubicBezTo>
                    <a:pt x="96" y="12"/>
                    <a:pt x="96" y="12"/>
                    <a:pt x="96" y="12"/>
                  </a:cubicBezTo>
                  <a:cubicBezTo>
                    <a:pt x="99" y="21"/>
                    <a:pt x="99" y="21"/>
                    <a:pt x="99" y="21"/>
                  </a:cubicBezTo>
                  <a:cubicBezTo>
                    <a:pt x="102" y="23"/>
                    <a:pt x="102" y="23"/>
                    <a:pt x="102" y="23"/>
                  </a:cubicBezTo>
                  <a:cubicBezTo>
                    <a:pt x="99" y="30"/>
                    <a:pt x="99" y="30"/>
                    <a:pt x="99" y="30"/>
                  </a:cubicBezTo>
                  <a:cubicBezTo>
                    <a:pt x="100" y="39"/>
                    <a:pt x="100" y="39"/>
                    <a:pt x="100" y="39"/>
                  </a:cubicBezTo>
                  <a:cubicBezTo>
                    <a:pt x="104" y="45"/>
                    <a:pt x="104" y="45"/>
                    <a:pt x="104" y="45"/>
                  </a:cubicBezTo>
                  <a:cubicBezTo>
                    <a:pt x="111" y="44"/>
                    <a:pt x="111" y="44"/>
                    <a:pt x="111" y="44"/>
                  </a:cubicBezTo>
                  <a:cubicBezTo>
                    <a:pt x="110" y="50"/>
                    <a:pt x="110" y="50"/>
                    <a:pt x="110" y="50"/>
                  </a:cubicBezTo>
                  <a:cubicBezTo>
                    <a:pt x="106" y="54"/>
                    <a:pt x="106" y="54"/>
                    <a:pt x="106" y="54"/>
                  </a:cubicBezTo>
                  <a:cubicBezTo>
                    <a:pt x="105" y="59"/>
                    <a:pt x="105" y="59"/>
                    <a:pt x="105" y="59"/>
                  </a:cubicBezTo>
                  <a:cubicBezTo>
                    <a:pt x="104" y="62"/>
                    <a:pt x="104" y="62"/>
                    <a:pt x="104" y="62"/>
                  </a:cubicBezTo>
                  <a:cubicBezTo>
                    <a:pt x="104" y="64"/>
                    <a:pt x="104" y="64"/>
                    <a:pt x="104" y="64"/>
                  </a:cubicBezTo>
                  <a:cubicBezTo>
                    <a:pt x="106" y="66"/>
                    <a:pt x="106" y="66"/>
                    <a:pt x="106" y="66"/>
                  </a:cubicBezTo>
                  <a:cubicBezTo>
                    <a:pt x="104" y="70"/>
                    <a:pt x="104" y="70"/>
                    <a:pt x="104" y="70"/>
                  </a:cubicBezTo>
                  <a:cubicBezTo>
                    <a:pt x="97" y="71"/>
                    <a:pt x="97" y="71"/>
                    <a:pt x="97" y="71"/>
                  </a:cubicBezTo>
                  <a:cubicBezTo>
                    <a:pt x="97" y="73"/>
                    <a:pt x="97" y="73"/>
                    <a:pt x="97" y="73"/>
                  </a:cubicBezTo>
                  <a:cubicBezTo>
                    <a:pt x="92" y="71"/>
                    <a:pt x="92" y="71"/>
                    <a:pt x="92" y="71"/>
                  </a:cubicBezTo>
                  <a:cubicBezTo>
                    <a:pt x="89" y="72"/>
                    <a:pt x="89" y="72"/>
                    <a:pt x="89" y="72"/>
                  </a:cubicBezTo>
                  <a:cubicBezTo>
                    <a:pt x="88" y="76"/>
                    <a:pt x="88" y="76"/>
                    <a:pt x="88" y="76"/>
                  </a:cubicBezTo>
                  <a:cubicBezTo>
                    <a:pt x="91" y="82"/>
                    <a:pt x="91" y="82"/>
                    <a:pt x="91" y="82"/>
                  </a:cubicBezTo>
                  <a:cubicBezTo>
                    <a:pt x="92" y="86"/>
                    <a:pt x="92" y="86"/>
                    <a:pt x="92" y="86"/>
                  </a:cubicBezTo>
                  <a:lnTo>
                    <a:pt x="92" y="99"/>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7" name="Freeform 78">
              <a:extLst>
                <a:ext uri="{FF2B5EF4-FFF2-40B4-BE49-F238E27FC236}">
                  <a16:creationId xmlns:a16="http://schemas.microsoft.com/office/drawing/2014/main" id="{16673D8B-678C-E349-A7DF-BAF1E3233FB2}"/>
                </a:ext>
              </a:extLst>
            </p:cNvPr>
            <p:cNvSpPr>
              <a:spLocks/>
            </p:cNvSpPr>
            <p:nvPr/>
          </p:nvSpPr>
          <p:spPr bwMode="auto">
            <a:xfrm>
              <a:off x="812" y="3801"/>
              <a:ext cx="65" cy="100"/>
            </a:xfrm>
            <a:custGeom>
              <a:avLst/>
              <a:gdLst>
                <a:gd name="T0" fmla="*/ 4 w 31"/>
                <a:gd name="T1" fmla="*/ 0 h 48"/>
                <a:gd name="T2" fmla="*/ 5 w 31"/>
                <a:gd name="T3" fmla="*/ 9 h 48"/>
                <a:gd name="T4" fmla="*/ 12 w 31"/>
                <a:gd name="T5" fmla="*/ 14 h 48"/>
                <a:gd name="T6" fmla="*/ 20 w 31"/>
                <a:gd name="T7" fmla="*/ 18 h 48"/>
                <a:gd name="T8" fmla="*/ 14 w 31"/>
                <a:gd name="T9" fmla="*/ 23 h 48"/>
                <a:gd name="T10" fmla="*/ 12 w 31"/>
                <a:gd name="T11" fmla="*/ 31 h 48"/>
                <a:gd name="T12" fmla="*/ 10 w 31"/>
                <a:gd name="T13" fmla="*/ 37 h 48"/>
                <a:gd name="T14" fmla="*/ 0 w 31"/>
                <a:gd name="T15" fmla="*/ 38 h 48"/>
                <a:gd name="T16" fmla="*/ 6 w 31"/>
                <a:gd name="T17" fmla="*/ 48 h 48"/>
                <a:gd name="T18" fmla="*/ 15 w 31"/>
                <a:gd name="T19" fmla="*/ 41 h 48"/>
                <a:gd name="T20" fmla="*/ 26 w 31"/>
                <a:gd name="T21" fmla="*/ 32 h 48"/>
                <a:gd name="T22" fmla="*/ 30 w 31"/>
                <a:gd name="T23" fmla="*/ 26 h 48"/>
                <a:gd name="T24" fmla="*/ 26 w 31"/>
                <a:gd name="T25" fmla="*/ 14 h 48"/>
                <a:gd name="T26" fmla="*/ 19 w 31"/>
                <a:gd name="T27" fmla="*/ 7 h 48"/>
                <a:gd name="T28" fmla="*/ 10 w 31"/>
                <a:gd name="T29" fmla="*/ 2 h 48"/>
                <a:gd name="T30" fmla="*/ 4 w 31"/>
                <a:gd name="T3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48">
                  <a:moveTo>
                    <a:pt x="4" y="0"/>
                  </a:moveTo>
                  <a:cubicBezTo>
                    <a:pt x="3" y="6"/>
                    <a:pt x="4" y="7"/>
                    <a:pt x="5" y="9"/>
                  </a:cubicBezTo>
                  <a:cubicBezTo>
                    <a:pt x="6" y="12"/>
                    <a:pt x="8" y="13"/>
                    <a:pt x="12" y="14"/>
                  </a:cubicBezTo>
                  <a:cubicBezTo>
                    <a:pt x="16" y="15"/>
                    <a:pt x="21" y="14"/>
                    <a:pt x="20" y="18"/>
                  </a:cubicBezTo>
                  <a:cubicBezTo>
                    <a:pt x="19" y="22"/>
                    <a:pt x="17" y="20"/>
                    <a:pt x="14" y="23"/>
                  </a:cubicBezTo>
                  <a:cubicBezTo>
                    <a:pt x="12" y="26"/>
                    <a:pt x="12" y="30"/>
                    <a:pt x="12" y="31"/>
                  </a:cubicBezTo>
                  <a:cubicBezTo>
                    <a:pt x="13" y="32"/>
                    <a:pt x="15" y="37"/>
                    <a:pt x="10" y="37"/>
                  </a:cubicBezTo>
                  <a:cubicBezTo>
                    <a:pt x="5" y="37"/>
                    <a:pt x="0" y="35"/>
                    <a:pt x="0" y="38"/>
                  </a:cubicBezTo>
                  <a:cubicBezTo>
                    <a:pt x="0" y="40"/>
                    <a:pt x="6" y="48"/>
                    <a:pt x="6" y="48"/>
                  </a:cubicBezTo>
                  <a:cubicBezTo>
                    <a:pt x="6" y="48"/>
                    <a:pt x="13" y="45"/>
                    <a:pt x="15" y="41"/>
                  </a:cubicBezTo>
                  <a:cubicBezTo>
                    <a:pt x="17" y="36"/>
                    <a:pt x="25" y="28"/>
                    <a:pt x="26" y="32"/>
                  </a:cubicBezTo>
                  <a:cubicBezTo>
                    <a:pt x="27" y="35"/>
                    <a:pt x="30" y="31"/>
                    <a:pt x="30" y="26"/>
                  </a:cubicBezTo>
                  <a:cubicBezTo>
                    <a:pt x="31" y="20"/>
                    <a:pt x="31" y="19"/>
                    <a:pt x="26" y="14"/>
                  </a:cubicBezTo>
                  <a:cubicBezTo>
                    <a:pt x="21" y="9"/>
                    <a:pt x="25" y="8"/>
                    <a:pt x="19" y="7"/>
                  </a:cubicBezTo>
                  <a:cubicBezTo>
                    <a:pt x="14" y="6"/>
                    <a:pt x="10" y="4"/>
                    <a:pt x="10" y="2"/>
                  </a:cubicBezTo>
                  <a:cubicBezTo>
                    <a:pt x="10" y="0"/>
                    <a:pt x="4" y="0"/>
                    <a:pt x="4" y="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8" name="Freeform 79">
              <a:extLst>
                <a:ext uri="{FF2B5EF4-FFF2-40B4-BE49-F238E27FC236}">
                  <a16:creationId xmlns:a16="http://schemas.microsoft.com/office/drawing/2014/main" id="{861B828C-5D9C-7C41-AD29-53DBF4B0B422}"/>
                </a:ext>
              </a:extLst>
            </p:cNvPr>
            <p:cNvSpPr>
              <a:spLocks/>
            </p:cNvSpPr>
            <p:nvPr/>
          </p:nvSpPr>
          <p:spPr bwMode="auto">
            <a:xfrm>
              <a:off x="1615" y="3584"/>
              <a:ext cx="241" cy="319"/>
            </a:xfrm>
            <a:custGeom>
              <a:avLst/>
              <a:gdLst>
                <a:gd name="T0" fmla="*/ 100 w 116"/>
                <a:gd name="T1" fmla="*/ 37 h 153"/>
                <a:gd name="T2" fmla="*/ 110 w 116"/>
                <a:gd name="T3" fmla="*/ 45 h 153"/>
                <a:gd name="T4" fmla="*/ 116 w 116"/>
                <a:gd name="T5" fmla="*/ 49 h 153"/>
                <a:gd name="T6" fmla="*/ 110 w 116"/>
                <a:gd name="T7" fmla="*/ 62 h 153"/>
                <a:gd name="T8" fmla="*/ 99 w 116"/>
                <a:gd name="T9" fmla="*/ 69 h 153"/>
                <a:gd name="T10" fmla="*/ 92 w 116"/>
                <a:gd name="T11" fmla="*/ 61 h 153"/>
                <a:gd name="T12" fmla="*/ 80 w 116"/>
                <a:gd name="T13" fmla="*/ 53 h 153"/>
                <a:gd name="T14" fmla="*/ 70 w 116"/>
                <a:gd name="T15" fmla="*/ 60 h 153"/>
                <a:gd name="T16" fmla="*/ 74 w 116"/>
                <a:gd name="T17" fmla="*/ 77 h 153"/>
                <a:gd name="T18" fmla="*/ 84 w 116"/>
                <a:gd name="T19" fmla="*/ 85 h 153"/>
                <a:gd name="T20" fmla="*/ 91 w 116"/>
                <a:gd name="T21" fmla="*/ 83 h 153"/>
                <a:gd name="T22" fmla="*/ 101 w 116"/>
                <a:gd name="T23" fmla="*/ 88 h 153"/>
                <a:gd name="T24" fmla="*/ 102 w 116"/>
                <a:gd name="T25" fmla="*/ 100 h 153"/>
                <a:gd name="T26" fmla="*/ 94 w 116"/>
                <a:gd name="T27" fmla="*/ 95 h 153"/>
                <a:gd name="T28" fmla="*/ 86 w 116"/>
                <a:gd name="T29" fmla="*/ 100 h 153"/>
                <a:gd name="T30" fmla="*/ 78 w 116"/>
                <a:gd name="T31" fmla="*/ 113 h 153"/>
                <a:gd name="T32" fmla="*/ 73 w 116"/>
                <a:gd name="T33" fmla="*/ 123 h 153"/>
                <a:gd name="T34" fmla="*/ 67 w 116"/>
                <a:gd name="T35" fmla="*/ 131 h 153"/>
                <a:gd name="T36" fmla="*/ 59 w 116"/>
                <a:gd name="T37" fmla="*/ 141 h 153"/>
                <a:gd name="T38" fmla="*/ 48 w 116"/>
                <a:gd name="T39" fmla="*/ 153 h 153"/>
                <a:gd name="T40" fmla="*/ 33 w 116"/>
                <a:gd name="T41" fmla="*/ 149 h 153"/>
                <a:gd name="T42" fmla="*/ 23 w 116"/>
                <a:gd name="T43" fmla="*/ 143 h 153"/>
                <a:gd name="T44" fmla="*/ 21 w 116"/>
                <a:gd name="T45" fmla="*/ 135 h 153"/>
                <a:gd name="T46" fmla="*/ 19 w 116"/>
                <a:gd name="T47" fmla="*/ 128 h 153"/>
                <a:gd name="T48" fmla="*/ 27 w 116"/>
                <a:gd name="T49" fmla="*/ 121 h 153"/>
                <a:gd name="T50" fmla="*/ 21 w 116"/>
                <a:gd name="T51" fmla="*/ 115 h 153"/>
                <a:gd name="T52" fmla="*/ 12 w 116"/>
                <a:gd name="T53" fmla="*/ 114 h 153"/>
                <a:gd name="T54" fmla="*/ 15 w 116"/>
                <a:gd name="T55" fmla="*/ 103 h 153"/>
                <a:gd name="T56" fmla="*/ 13 w 116"/>
                <a:gd name="T57" fmla="*/ 88 h 153"/>
                <a:gd name="T58" fmla="*/ 1 w 116"/>
                <a:gd name="T59" fmla="*/ 73 h 153"/>
                <a:gd name="T60" fmla="*/ 4 w 116"/>
                <a:gd name="T61" fmla="*/ 66 h 153"/>
                <a:gd name="T62" fmla="*/ 0 w 116"/>
                <a:gd name="T63" fmla="*/ 52 h 153"/>
                <a:gd name="T64" fmla="*/ 6 w 116"/>
                <a:gd name="T65" fmla="*/ 41 h 153"/>
                <a:gd name="T66" fmla="*/ 17 w 116"/>
                <a:gd name="T67" fmla="*/ 35 h 153"/>
                <a:gd name="T68" fmla="*/ 24 w 116"/>
                <a:gd name="T69" fmla="*/ 24 h 153"/>
                <a:gd name="T70" fmla="*/ 36 w 116"/>
                <a:gd name="T71" fmla="*/ 17 h 153"/>
                <a:gd name="T72" fmla="*/ 33 w 116"/>
                <a:gd name="T73" fmla="*/ 9 h 153"/>
                <a:gd name="T74" fmla="*/ 56 w 116"/>
                <a:gd name="T75" fmla="*/ 0 h 153"/>
                <a:gd name="T76" fmla="*/ 63 w 116"/>
                <a:gd name="T77" fmla="*/ 10 h 153"/>
                <a:gd name="T78" fmla="*/ 72 w 116"/>
                <a:gd name="T79" fmla="*/ 16 h 153"/>
                <a:gd name="T80" fmla="*/ 81 w 116"/>
                <a:gd name="T81" fmla="*/ 2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53">
                  <a:moveTo>
                    <a:pt x="90" y="27"/>
                  </a:moveTo>
                  <a:cubicBezTo>
                    <a:pt x="100" y="37"/>
                    <a:pt x="100" y="37"/>
                    <a:pt x="100" y="37"/>
                  </a:cubicBezTo>
                  <a:cubicBezTo>
                    <a:pt x="107" y="38"/>
                    <a:pt x="107" y="38"/>
                    <a:pt x="107" y="38"/>
                  </a:cubicBezTo>
                  <a:cubicBezTo>
                    <a:pt x="110" y="45"/>
                    <a:pt x="110" y="45"/>
                    <a:pt x="110" y="45"/>
                  </a:cubicBezTo>
                  <a:cubicBezTo>
                    <a:pt x="116" y="39"/>
                    <a:pt x="116" y="39"/>
                    <a:pt x="116" y="39"/>
                  </a:cubicBezTo>
                  <a:cubicBezTo>
                    <a:pt x="116" y="49"/>
                    <a:pt x="116" y="49"/>
                    <a:pt x="116" y="49"/>
                  </a:cubicBezTo>
                  <a:cubicBezTo>
                    <a:pt x="116" y="49"/>
                    <a:pt x="113" y="55"/>
                    <a:pt x="112" y="56"/>
                  </a:cubicBezTo>
                  <a:cubicBezTo>
                    <a:pt x="112" y="56"/>
                    <a:pt x="110" y="62"/>
                    <a:pt x="110" y="62"/>
                  </a:cubicBezTo>
                  <a:cubicBezTo>
                    <a:pt x="102" y="64"/>
                    <a:pt x="102" y="64"/>
                    <a:pt x="102" y="64"/>
                  </a:cubicBezTo>
                  <a:cubicBezTo>
                    <a:pt x="99" y="69"/>
                    <a:pt x="99" y="69"/>
                    <a:pt x="99" y="69"/>
                  </a:cubicBezTo>
                  <a:cubicBezTo>
                    <a:pt x="92" y="67"/>
                    <a:pt x="92" y="67"/>
                    <a:pt x="92" y="67"/>
                  </a:cubicBezTo>
                  <a:cubicBezTo>
                    <a:pt x="92" y="61"/>
                    <a:pt x="92" y="61"/>
                    <a:pt x="92" y="61"/>
                  </a:cubicBezTo>
                  <a:cubicBezTo>
                    <a:pt x="86" y="57"/>
                    <a:pt x="86" y="57"/>
                    <a:pt x="86" y="57"/>
                  </a:cubicBezTo>
                  <a:cubicBezTo>
                    <a:pt x="80" y="53"/>
                    <a:pt x="80" y="53"/>
                    <a:pt x="80" y="53"/>
                  </a:cubicBezTo>
                  <a:cubicBezTo>
                    <a:pt x="74" y="55"/>
                    <a:pt x="74" y="55"/>
                    <a:pt x="74" y="55"/>
                  </a:cubicBezTo>
                  <a:cubicBezTo>
                    <a:pt x="70" y="60"/>
                    <a:pt x="70" y="60"/>
                    <a:pt x="70" y="60"/>
                  </a:cubicBezTo>
                  <a:cubicBezTo>
                    <a:pt x="74" y="69"/>
                    <a:pt x="74" y="69"/>
                    <a:pt x="74" y="69"/>
                  </a:cubicBezTo>
                  <a:cubicBezTo>
                    <a:pt x="74" y="77"/>
                    <a:pt x="74" y="77"/>
                    <a:pt x="74" y="77"/>
                  </a:cubicBezTo>
                  <a:cubicBezTo>
                    <a:pt x="78" y="83"/>
                    <a:pt x="78" y="83"/>
                    <a:pt x="78" y="83"/>
                  </a:cubicBezTo>
                  <a:cubicBezTo>
                    <a:pt x="84" y="85"/>
                    <a:pt x="84" y="85"/>
                    <a:pt x="84" y="85"/>
                  </a:cubicBezTo>
                  <a:cubicBezTo>
                    <a:pt x="89" y="85"/>
                    <a:pt x="89" y="85"/>
                    <a:pt x="89" y="85"/>
                  </a:cubicBezTo>
                  <a:cubicBezTo>
                    <a:pt x="91" y="83"/>
                    <a:pt x="91" y="83"/>
                    <a:pt x="91" y="83"/>
                  </a:cubicBezTo>
                  <a:cubicBezTo>
                    <a:pt x="98" y="84"/>
                    <a:pt x="98" y="84"/>
                    <a:pt x="98" y="84"/>
                  </a:cubicBezTo>
                  <a:cubicBezTo>
                    <a:pt x="101" y="88"/>
                    <a:pt x="101" y="88"/>
                    <a:pt x="101" y="88"/>
                  </a:cubicBezTo>
                  <a:cubicBezTo>
                    <a:pt x="103" y="94"/>
                    <a:pt x="103" y="94"/>
                    <a:pt x="103" y="94"/>
                  </a:cubicBezTo>
                  <a:cubicBezTo>
                    <a:pt x="102" y="100"/>
                    <a:pt x="102" y="100"/>
                    <a:pt x="102" y="100"/>
                  </a:cubicBezTo>
                  <a:cubicBezTo>
                    <a:pt x="97" y="99"/>
                    <a:pt x="97" y="99"/>
                    <a:pt x="97" y="99"/>
                  </a:cubicBezTo>
                  <a:cubicBezTo>
                    <a:pt x="94" y="95"/>
                    <a:pt x="94" y="95"/>
                    <a:pt x="94" y="95"/>
                  </a:cubicBezTo>
                  <a:cubicBezTo>
                    <a:pt x="89" y="96"/>
                    <a:pt x="89" y="96"/>
                    <a:pt x="89" y="96"/>
                  </a:cubicBezTo>
                  <a:cubicBezTo>
                    <a:pt x="86" y="100"/>
                    <a:pt x="86" y="100"/>
                    <a:pt x="86" y="100"/>
                  </a:cubicBezTo>
                  <a:cubicBezTo>
                    <a:pt x="79" y="106"/>
                    <a:pt x="79" y="106"/>
                    <a:pt x="79" y="106"/>
                  </a:cubicBezTo>
                  <a:cubicBezTo>
                    <a:pt x="78" y="113"/>
                    <a:pt x="78" y="113"/>
                    <a:pt x="78" y="113"/>
                  </a:cubicBezTo>
                  <a:cubicBezTo>
                    <a:pt x="73" y="119"/>
                    <a:pt x="73" y="119"/>
                    <a:pt x="73" y="119"/>
                  </a:cubicBezTo>
                  <a:cubicBezTo>
                    <a:pt x="73" y="123"/>
                    <a:pt x="73" y="123"/>
                    <a:pt x="73" y="123"/>
                  </a:cubicBezTo>
                  <a:cubicBezTo>
                    <a:pt x="70" y="123"/>
                    <a:pt x="70" y="123"/>
                    <a:pt x="70" y="123"/>
                  </a:cubicBezTo>
                  <a:cubicBezTo>
                    <a:pt x="67" y="131"/>
                    <a:pt x="67" y="131"/>
                    <a:pt x="67" y="131"/>
                  </a:cubicBezTo>
                  <a:cubicBezTo>
                    <a:pt x="67" y="131"/>
                    <a:pt x="63" y="137"/>
                    <a:pt x="62" y="137"/>
                  </a:cubicBezTo>
                  <a:cubicBezTo>
                    <a:pt x="62" y="138"/>
                    <a:pt x="60" y="140"/>
                    <a:pt x="59" y="141"/>
                  </a:cubicBezTo>
                  <a:cubicBezTo>
                    <a:pt x="58" y="141"/>
                    <a:pt x="58" y="141"/>
                    <a:pt x="58" y="141"/>
                  </a:cubicBezTo>
                  <a:cubicBezTo>
                    <a:pt x="48" y="153"/>
                    <a:pt x="48" y="153"/>
                    <a:pt x="48" y="153"/>
                  </a:cubicBezTo>
                  <a:cubicBezTo>
                    <a:pt x="38" y="145"/>
                    <a:pt x="38" y="145"/>
                    <a:pt x="38" y="145"/>
                  </a:cubicBezTo>
                  <a:cubicBezTo>
                    <a:pt x="33" y="149"/>
                    <a:pt x="33" y="149"/>
                    <a:pt x="33" y="149"/>
                  </a:cubicBezTo>
                  <a:cubicBezTo>
                    <a:pt x="25" y="145"/>
                    <a:pt x="25" y="145"/>
                    <a:pt x="25" y="145"/>
                  </a:cubicBezTo>
                  <a:cubicBezTo>
                    <a:pt x="23" y="143"/>
                    <a:pt x="23" y="143"/>
                    <a:pt x="23" y="143"/>
                  </a:cubicBezTo>
                  <a:cubicBezTo>
                    <a:pt x="21" y="141"/>
                    <a:pt x="21" y="141"/>
                    <a:pt x="21" y="141"/>
                  </a:cubicBezTo>
                  <a:cubicBezTo>
                    <a:pt x="21" y="135"/>
                    <a:pt x="21" y="135"/>
                    <a:pt x="21" y="135"/>
                  </a:cubicBezTo>
                  <a:cubicBezTo>
                    <a:pt x="21" y="135"/>
                    <a:pt x="25" y="131"/>
                    <a:pt x="25" y="130"/>
                  </a:cubicBezTo>
                  <a:cubicBezTo>
                    <a:pt x="26" y="129"/>
                    <a:pt x="19" y="128"/>
                    <a:pt x="19" y="128"/>
                  </a:cubicBezTo>
                  <a:cubicBezTo>
                    <a:pt x="20" y="124"/>
                    <a:pt x="20" y="124"/>
                    <a:pt x="20" y="124"/>
                  </a:cubicBezTo>
                  <a:cubicBezTo>
                    <a:pt x="27" y="121"/>
                    <a:pt x="27" y="121"/>
                    <a:pt x="27" y="121"/>
                  </a:cubicBezTo>
                  <a:cubicBezTo>
                    <a:pt x="27" y="115"/>
                    <a:pt x="27" y="115"/>
                    <a:pt x="27" y="115"/>
                  </a:cubicBezTo>
                  <a:cubicBezTo>
                    <a:pt x="21" y="115"/>
                    <a:pt x="21" y="115"/>
                    <a:pt x="21" y="115"/>
                  </a:cubicBezTo>
                  <a:cubicBezTo>
                    <a:pt x="17" y="117"/>
                    <a:pt x="17" y="117"/>
                    <a:pt x="17" y="117"/>
                  </a:cubicBezTo>
                  <a:cubicBezTo>
                    <a:pt x="12" y="114"/>
                    <a:pt x="12" y="114"/>
                    <a:pt x="12" y="114"/>
                  </a:cubicBezTo>
                  <a:cubicBezTo>
                    <a:pt x="12" y="109"/>
                    <a:pt x="12" y="109"/>
                    <a:pt x="12" y="109"/>
                  </a:cubicBezTo>
                  <a:cubicBezTo>
                    <a:pt x="15" y="103"/>
                    <a:pt x="15" y="103"/>
                    <a:pt x="15" y="103"/>
                  </a:cubicBezTo>
                  <a:cubicBezTo>
                    <a:pt x="12" y="97"/>
                    <a:pt x="12" y="97"/>
                    <a:pt x="12" y="97"/>
                  </a:cubicBezTo>
                  <a:cubicBezTo>
                    <a:pt x="13" y="88"/>
                    <a:pt x="13" y="88"/>
                    <a:pt x="13" y="88"/>
                  </a:cubicBezTo>
                  <a:cubicBezTo>
                    <a:pt x="9" y="80"/>
                    <a:pt x="9" y="80"/>
                    <a:pt x="9" y="80"/>
                  </a:cubicBezTo>
                  <a:cubicBezTo>
                    <a:pt x="1" y="73"/>
                    <a:pt x="1" y="73"/>
                    <a:pt x="1" y="73"/>
                  </a:cubicBezTo>
                  <a:cubicBezTo>
                    <a:pt x="1" y="69"/>
                    <a:pt x="1" y="69"/>
                    <a:pt x="1" y="69"/>
                  </a:cubicBezTo>
                  <a:cubicBezTo>
                    <a:pt x="4" y="66"/>
                    <a:pt x="4" y="66"/>
                    <a:pt x="4" y="66"/>
                  </a:cubicBezTo>
                  <a:cubicBezTo>
                    <a:pt x="1" y="62"/>
                    <a:pt x="1" y="62"/>
                    <a:pt x="1" y="62"/>
                  </a:cubicBezTo>
                  <a:cubicBezTo>
                    <a:pt x="0" y="52"/>
                    <a:pt x="0" y="52"/>
                    <a:pt x="0" y="52"/>
                  </a:cubicBezTo>
                  <a:cubicBezTo>
                    <a:pt x="6" y="46"/>
                    <a:pt x="6" y="46"/>
                    <a:pt x="6" y="46"/>
                  </a:cubicBezTo>
                  <a:cubicBezTo>
                    <a:pt x="6" y="41"/>
                    <a:pt x="6" y="41"/>
                    <a:pt x="6" y="41"/>
                  </a:cubicBezTo>
                  <a:cubicBezTo>
                    <a:pt x="11" y="40"/>
                    <a:pt x="11" y="40"/>
                    <a:pt x="11" y="40"/>
                  </a:cubicBezTo>
                  <a:cubicBezTo>
                    <a:pt x="17" y="35"/>
                    <a:pt x="17" y="35"/>
                    <a:pt x="17" y="35"/>
                  </a:cubicBezTo>
                  <a:cubicBezTo>
                    <a:pt x="14" y="24"/>
                    <a:pt x="14" y="24"/>
                    <a:pt x="14" y="24"/>
                  </a:cubicBezTo>
                  <a:cubicBezTo>
                    <a:pt x="24" y="24"/>
                    <a:pt x="24" y="24"/>
                    <a:pt x="24" y="24"/>
                  </a:cubicBezTo>
                  <a:cubicBezTo>
                    <a:pt x="30" y="22"/>
                    <a:pt x="30" y="22"/>
                    <a:pt x="30" y="22"/>
                  </a:cubicBezTo>
                  <a:cubicBezTo>
                    <a:pt x="36" y="17"/>
                    <a:pt x="36" y="17"/>
                    <a:pt x="36" y="17"/>
                  </a:cubicBezTo>
                  <a:cubicBezTo>
                    <a:pt x="35" y="12"/>
                    <a:pt x="35" y="12"/>
                    <a:pt x="35" y="12"/>
                  </a:cubicBezTo>
                  <a:cubicBezTo>
                    <a:pt x="33" y="9"/>
                    <a:pt x="33" y="9"/>
                    <a:pt x="33" y="9"/>
                  </a:cubicBezTo>
                  <a:cubicBezTo>
                    <a:pt x="52" y="0"/>
                    <a:pt x="52" y="0"/>
                    <a:pt x="52" y="0"/>
                  </a:cubicBezTo>
                  <a:cubicBezTo>
                    <a:pt x="56" y="0"/>
                    <a:pt x="56" y="0"/>
                    <a:pt x="56" y="0"/>
                  </a:cubicBezTo>
                  <a:cubicBezTo>
                    <a:pt x="56" y="5"/>
                    <a:pt x="56" y="5"/>
                    <a:pt x="56" y="5"/>
                  </a:cubicBezTo>
                  <a:cubicBezTo>
                    <a:pt x="63" y="10"/>
                    <a:pt x="63" y="10"/>
                    <a:pt x="63" y="10"/>
                  </a:cubicBezTo>
                  <a:cubicBezTo>
                    <a:pt x="69" y="9"/>
                    <a:pt x="69" y="9"/>
                    <a:pt x="69" y="9"/>
                  </a:cubicBezTo>
                  <a:cubicBezTo>
                    <a:pt x="72" y="16"/>
                    <a:pt x="72" y="16"/>
                    <a:pt x="72" y="16"/>
                  </a:cubicBezTo>
                  <a:cubicBezTo>
                    <a:pt x="78" y="16"/>
                    <a:pt x="78" y="16"/>
                    <a:pt x="78" y="16"/>
                  </a:cubicBezTo>
                  <a:cubicBezTo>
                    <a:pt x="81" y="26"/>
                    <a:pt x="81" y="26"/>
                    <a:pt x="81" y="26"/>
                  </a:cubicBezTo>
                  <a:lnTo>
                    <a:pt x="90" y="27"/>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9" name="Freeform 80">
              <a:extLst>
                <a:ext uri="{FF2B5EF4-FFF2-40B4-BE49-F238E27FC236}">
                  <a16:creationId xmlns:a16="http://schemas.microsoft.com/office/drawing/2014/main" id="{AE0AA68A-E14E-9042-95A0-8972B1A6B107}"/>
                </a:ext>
              </a:extLst>
            </p:cNvPr>
            <p:cNvSpPr>
              <a:spLocks/>
            </p:cNvSpPr>
            <p:nvPr/>
          </p:nvSpPr>
          <p:spPr bwMode="auto">
            <a:xfrm>
              <a:off x="1281" y="3445"/>
              <a:ext cx="154" cy="106"/>
            </a:xfrm>
            <a:custGeom>
              <a:avLst/>
              <a:gdLst>
                <a:gd name="T0" fmla="*/ 0 w 154"/>
                <a:gd name="T1" fmla="*/ 33 h 106"/>
                <a:gd name="T2" fmla="*/ 4 w 154"/>
                <a:gd name="T3" fmla="*/ 33 h 106"/>
                <a:gd name="T4" fmla="*/ 15 w 154"/>
                <a:gd name="T5" fmla="*/ 25 h 106"/>
                <a:gd name="T6" fmla="*/ 15 w 154"/>
                <a:gd name="T7" fmla="*/ 19 h 106"/>
                <a:gd name="T8" fmla="*/ 23 w 154"/>
                <a:gd name="T9" fmla="*/ 19 h 106"/>
                <a:gd name="T10" fmla="*/ 31 w 154"/>
                <a:gd name="T11" fmla="*/ 6 h 106"/>
                <a:gd name="T12" fmla="*/ 48 w 154"/>
                <a:gd name="T13" fmla="*/ 4 h 106"/>
                <a:gd name="T14" fmla="*/ 48 w 154"/>
                <a:gd name="T15" fmla="*/ 0 h 106"/>
                <a:gd name="T16" fmla="*/ 56 w 154"/>
                <a:gd name="T17" fmla="*/ 4 h 106"/>
                <a:gd name="T18" fmla="*/ 71 w 154"/>
                <a:gd name="T19" fmla="*/ 4 h 106"/>
                <a:gd name="T20" fmla="*/ 71 w 154"/>
                <a:gd name="T21" fmla="*/ 14 h 106"/>
                <a:gd name="T22" fmla="*/ 81 w 154"/>
                <a:gd name="T23" fmla="*/ 23 h 106"/>
                <a:gd name="T24" fmla="*/ 81 w 154"/>
                <a:gd name="T25" fmla="*/ 37 h 106"/>
                <a:gd name="T26" fmla="*/ 92 w 154"/>
                <a:gd name="T27" fmla="*/ 48 h 106"/>
                <a:gd name="T28" fmla="*/ 92 w 154"/>
                <a:gd name="T29" fmla="*/ 56 h 106"/>
                <a:gd name="T30" fmla="*/ 104 w 154"/>
                <a:gd name="T31" fmla="*/ 56 h 106"/>
                <a:gd name="T32" fmla="*/ 115 w 154"/>
                <a:gd name="T33" fmla="*/ 50 h 106"/>
                <a:gd name="T34" fmla="*/ 127 w 154"/>
                <a:gd name="T35" fmla="*/ 52 h 106"/>
                <a:gd name="T36" fmla="*/ 131 w 154"/>
                <a:gd name="T37" fmla="*/ 44 h 106"/>
                <a:gd name="T38" fmla="*/ 144 w 154"/>
                <a:gd name="T39" fmla="*/ 46 h 106"/>
                <a:gd name="T40" fmla="*/ 144 w 154"/>
                <a:gd name="T41" fmla="*/ 58 h 106"/>
                <a:gd name="T42" fmla="*/ 154 w 154"/>
                <a:gd name="T43" fmla="*/ 62 h 106"/>
                <a:gd name="T44" fmla="*/ 154 w 154"/>
                <a:gd name="T45" fmla="*/ 75 h 106"/>
                <a:gd name="T46" fmla="*/ 150 w 154"/>
                <a:gd name="T47" fmla="*/ 77 h 106"/>
                <a:gd name="T48" fmla="*/ 152 w 154"/>
                <a:gd name="T49" fmla="*/ 87 h 106"/>
                <a:gd name="T50" fmla="*/ 146 w 154"/>
                <a:gd name="T51" fmla="*/ 92 h 106"/>
                <a:gd name="T52" fmla="*/ 148 w 154"/>
                <a:gd name="T53" fmla="*/ 104 h 106"/>
                <a:gd name="T54" fmla="*/ 127 w 154"/>
                <a:gd name="T55" fmla="*/ 106 h 106"/>
                <a:gd name="T56" fmla="*/ 115 w 154"/>
                <a:gd name="T57" fmla="*/ 96 h 106"/>
                <a:gd name="T58" fmla="*/ 104 w 154"/>
                <a:gd name="T59" fmla="*/ 106 h 106"/>
                <a:gd name="T60" fmla="*/ 96 w 154"/>
                <a:gd name="T61" fmla="*/ 104 h 106"/>
                <a:gd name="T62" fmla="*/ 83 w 154"/>
                <a:gd name="T63" fmla="*/ 92 h 106"/>
                <a:gd name="T64" fmla="*/ 69 w 154"/>
                <a:gd name="T65" fmla="*/ 89 h 106"/>
                <a:gd name="T66" fmla="*/ 61 w 154"/>
                <a:gd name="T67" fmla="*/ 92 h 106"/>
                <a:gd name="T68" fmla="*/ 48 w 154"/>
                <a:gd name="T69" fmla="*/ 79 h 106"/>
                <a:gd name="T70" fmla="*/ 48 w 154"/>
                <a:gd name="T71" fmla="*/ 62 h 106"/>
                <a:gd name="T72" fmla="*/ 38 w 154"/>
                <a:gd name="T73" fmla="*/ 54 h 106"/>
                <a:gd name="T74" fmla="*/ 23 w 154"/>
                <a:gd name="T75" fmla="*/ 52 h 106"/>
                <a:gd name="T76" fmla="*/ 13 w 154"/>
                <a:gd name="T77" fmla="*/ 44 h 106"/>
                <a:gd name="T78" fmla="*/ 4 w 154"/>
                <a:gd name="T79" fmla="*/ 44 h 106"/>
                <a:gd name="T80" fmla="*/ 0 w 154"/>
                <a:gd name="T81" fmla="*/ 3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4" h="106">
                  <a:moveTo>
                    <a:pt x="0" y="33"/>
                  </a:moveTo>
                  <a:lnTo>
                    <a:pt x="4" y="33"/>
                  </a:lnTo>
                  <a:lnTo>
                    <a:pt x="15" y="25"/>
                  </a:lnTo>
                  <a:lnTo>
                    <a:pt x="15" y="19"/>
                  </a:lnTo>
                  <a:lnTo>
                    <a:pt x="23" y="19"/>
                  </a:lnTo>
                  <a:lnTo>
                    <a:pt x="31" y="6"/>
                  </a:lnTo>
                  <a:lnTo>
                    <a:pt x="48" y="4"/>
                  </a:lnTo>
                  <a:lnTo>
                    <a:pt x="48" y="0"/>
                  </a:lnTo>
                  <a:lnTo>
                    <a:pt x="56" y="4"/>
                  </a:lnTo>
                  <a:lnTo>
                    <a:pt x="71" y="4"/>
                  </a:lnTo>
                  <a:lnTo>
                    <a:pt x="71" y="14"/>
                  </a:lnTo>
                  <a:lnTo>
                    <a:pt x="81" y="23"/>
                  </a:lnTo>
                  <a:lnTo>
                    <a:pt x="81" y="37"/>
                  </a:lnTo>
                  <a:lnTo>
                    <a:pt x="92" y="48"/>
                  </a:lnTo>
                  <a:lnTo>
                    <a:pt x="92" y="56"/>
                  </a:lnTo>
                  <a:lnTo>
                    <a:pt x="104" y="56"/>
                  </a:lnTo>
                  <a:lnTo>
                    <a:pt x="115" y="50"/>
                  </a:lnTo>
                  <a:lnTo>
                    <a:pt x="127" y="52"/>
                  </a:lnTo>
                  <a:lnTo>
                    <a:pt x="131" y="44"/>
                  </a:lnTo>
                  <a:lnTo>
                    <a:pt x="144" y="46"/>
                  </a:lnTo>
                  <a:lnTo>
                    <a:pt x="144" y="58"/>
                  </a:lnTo>
                  <a:lnTo>
                    <a:pt x="154" y="62"/>
                  </a:lnTo>
                  <a:lnTo>
                    <a:pt x="154" y="75"/>
                  </a:lnTo>
                  <a:lnTo>
                    <a:pt x="150" y="77"/>
                  </a:lnTo>
                  <a:lnTo>
                    <a:pt x="152" y="87"/>
                  </a:lnTo>
                  <a:lnTo>
                    <a:pt x="146" y="92"/>
                  </a:lnTo>
                  <a:lnTo>
                    <a:pt x="148" y="104"/>
                  </a:lnTo>
                  <a:lnTo>
                    <a:pt x="127" y="106"/>
                  </a:lnTo>
                  <a:lnTo>
                    <a:pt x="115" y="96"/>
                  </a:lnTo>
                  <a:lnTo>
                    <a:pt x="104" y="106"/>
                  </a:lnTo>
                  <a:lnTo>
                    <a:pt x="96" y="104"/>
                  </a:lnTo>
                  <a:lnTo>
                    <a:pt x="83" y="92"/>
                  </a:lnTo>
                  <a:lnTo>
                    <a:pt x="69" y="89"/>
                  </a:lnTo>
                  <a:lnTo>
                    <a:pt x="61" y="92"/>
                  </a:lnTo>
                  <a:lnTo>
                    <a:pt x="48" y="79"/>
                  </a:lnTo>
                  <a:lnTo>
                    <a:pt x="48" y="62"/>
                  </a:lnTo>
                  <a:lnTo>
                    <a:pt x="38" y="54"/>
                  </a:lnTo>
                  <a:lnTo>
                    <a:pt x="23" y="52"/>
                  </a:lnTo>
                  <a:lnTo>
                    <a:pt x="13" y="44"/>
                  </a:lnTo>
                  <a:lnTo>
                    <a:pt x="4" y="44"/>
                  </a:lnTo>
                  <a:lnTo>
                    <a:pt x="0" y="33"/>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0" name="Freeform 81">
              <a:extLst>
                <a:ext uri="{FF2B5EF4-FFF2-40B4-BE49-F238E27FC236}">
                  <a16:creationId xmlns:a16="http://schemas.microsoft.com/office/drawing/2014/main" id="{8A172FFB-B422-B945-A6CC-644EC1EF70E5}"/>
                </a:ext>
              </a:extLst>
            </p:cNvPr>
            <p:cNvSpPr>
              <a:spLocks/>
            </p:cNvSpPr>
            <p:nvPr/>
          </p:nvSpPr>
          <p:spPr bwMode="auto">
            <a:xfrm>
              <a:off x="1450" y="3491"/>
              <a:ext cx="240" cy="202"/>
            </a:xfrm>
            <a:custGeom>
              <a:avLst/>
              <a:gdLst>
                <a:gd name="T0" fmla="*/ 0 w 240"/>
                <a:gd name="T1" fmla="*/ 52 h 202"/>
                <a:gd name="T2" fmla="*/ 12 w 240"/>
                <a:gd name="T3" fmla="*/ 48 h 202"/>
                <a:gd name="T4" fmla="*/ 27 w 240"/>
                <a:gd name="T5" fmla="*/ 54 h 202"/>
                <a:gd name="T6" fmla="*/ 44 w 240"/>
                <a:gd name="T7" fmla="*/ 48 h 202"/>
                <a:gd name="T8" fmla="*/ 44 w 240"/>
                <a:gd name="T9" fmla="*/ 29 h 202"/>
                <a:gd name="T10" fmla="*/ 69 w 240"/>
                <a:gd name="T11" fmla="*/ 21 h 202"/>
                <a:gd name="T12" fmla="*/ 83 w 240"/>
                <a:gd name="T13" fmla="*/ 16 h 202"/>
                <a:gd name="T14" fmla="*/ 102 w 240"/>
                <a:gd name="T15" fmla="*/ 8 h 202"/>
                <a:gd name="T16" fmla="*/ 112 w 240"/>
                <a:gd name="T17" fmla="*/ 0 h 202"/>
                <a:gd name="T18" fmla="*/ 121 w 240"/>
                <a:gd name="T19" fmla="*/ 6 h 202"/>
                <a:gd name="T20" fmla="*/ 140 w 240"/>
                <a:gd name="T21" fmla="*/ 6 h 202"/>
                <a:gd name="T22" fmla="*/ 144 w 240"/>
                <a:gd name="T23" fmla="*/ 14 h 202"/>
                <a:gd name="T24" fmla="*/ 154 w 240"/>
                <a:gd name="T25" fmla="*/ 12 h 202"/>
                <a:gd name="T26" fmla="*/ 160 w 240"/>
                <a:gd name="T27" fmla="*/ 35 h 202"/>
                <a:gd name="T28" fmla="*/ 171 w 240"/>
                <a:gd name="T29" fmla="*/ 50 h 202"/>
                <a:gd name="T30" fmla="*/ 187 w 240"/>
                <a:gd name="T31" fmla="*/ 56 h 202"/>
                <a:gd name="T32" fmla="*/ 200 w 240"/>
                <a:gd name="T33" fmla="*/ 68 h 202"/>
                <a:gd name="T34" fmla="*/ 212 w 240"/>
                <a:gd name="T35" fmla="*/ 75 h 202"/>
                <a:gd name="T36" fmla="*/ 223 w 240"/>
                <a:gd name="T37" fmla="*/ 79 h 202"/>
                <a:gd name="T38" fmla="*/ 223 w 240"/>
                <a:gd name="T39" fmla="*/ 87 h 202"/>
                <a:gd name="T40" fmla="*/ 231 w 240"/>
                <a:gd name="T41" fmla="*/ 93 h 202"/>
                <a:gd name="T42" fmla="*/ 221 w 240"/>
                <a:gd name="T43" fmla="*/ 104 h 202"/>
                <a:gd name="T44" fmla="*/ 237 w 240"/>
                <a:gd name="T45" fmla="*/ 110 h 202"/>
                <a:gd name="T46" fmla="*/ 233 w 240"/>
                <a:gd name="T47" fmla="*/ 112 h 202"/>
                <a:gd name="T48" fmla="*/ 237 w 240"/>
                <a:gd name="T49" fmla="*/ 118 h 202"/>
                <a:gd name="T50" fmla="*/ 240 w 240"/>
                <a:gd name="T51" fmla="*/ 129 h 202"/>
                <a:gd name="T52" fmla="*/ 227 w 240"/>
                <a:gd name="T53" fmla="*/ 139 h 202"/>
                <a:gd name="T54" fmla="*/ 215 w 240"/>
                <a:gd name="T55" fmla="*/ 143 h 202"/>
                <a:gd name="T56" fmla="*/ 194 w 240"/>
                <a:gd name="T57" fmla="*/ 143 h 202"/>
                <a:gd name="T58" fmla="*/ 200 w 240"/>
                <a:gd name="T59" fmla="*/ 166 h 202"/>
                <a:gd name="T60" fmla="*/ 187 w 240"/>
                <a:gd name="T61" fmla="*/ 177 h 202"/>
                <a:gd name="T62" fmla="*/ 177 w 240"/>
                <a:gd name="T63" fmla="*/ 179 h 202"/>
                <a:gd name="T64" fmla="*/ 177 w 240"/>
                <a:gd name="T65" fmla="*/ 189 h 202"/>
                <a:gd name="T66" fmla="*/ 165 w 240"/>
                <a:gd name="T67" fmla="*/ 202 h 202"/>
                <a:gd name="T68" fmla="*/ 165 w 240"/>
                <a:gd name="T69" fmla="*/ 200 h 202"/>
                <a:gd name="T70" fmla="*/ 154 w 240"/>
                <a:gd name="T71" fmla="*/ 191 h 202"/>
                <a:gd name="T72" fmla="*/ 160 w 240"/>
                <a:gd name="T73" fmla="*/ 181 h 202"/>
                <a:gd name="T74" fmla="*/ 154 w 240"/>
                <a:gd name="T75" fmla="*/ 171 h 202"/>
                <a:gd name="T76" fmla="*/ 140 w 240"/>
                <a:gd name="T77" fmla="*/ 171 h 202"/>
                <a:gd name="T78" fmla="*/ 135 w 240"/>
                <a:gd name="T79" fmla="*/ 160 h 202"/>
                <a:gd name="T80" fmla="*/ 140 w 240"/>
                <a:gd name="T81" fmla="*/ 148 h 202"/>
                <a:gd name="T82" fmla="*/ 112 w 240"/>
                <a:gd name="T83" fmla="*/ 131 h 202"/>
                <a:gd name="T84" fmla="*/ 100 w 240"/>
                <a:gd name="T85" fmla="*/ 141 h 202"/>
                <a:gd name="T86" fmla="*/ 81 w 240"/>
                <a:gd name="T87" fmla="*/ 123 h 202"/>
                <a:gd name="T88" fmla="*/ 81 w 240"/>
                <a:gd name="T89" fmla="*/ 125 h 202"/>
                <a:gd name="T90" fmla="*/ 81 w 240"/>
                <a:gd name="T91" fmla="*/ 118 h 202"/>
                <a:gd name="T92" fmla="*/ 69 w 240"/>
                <a:gd name="T93" fmla="*/ 104 h 202"/>
                <a:gd name="T94" fmla="*/ 67 w 240"/>
                <a:gd name="T95" fmla="*/ 91 h 202"/>
                <a:gd name="T96" fmla="*/ 60 w 240"/>
                <a:gd name="T97" fmla="*/ 81 h 202"/>
                <a:gd name="T98" fmla="*/ 54 w 240"/>
                <a:gd name="T99" fmla="*/ 85 h 202"/>
                <a:gd name="T100" fmla="*/ 48 w 240"/>
                <a:gd name="T101" fmla="*/ 87 h 202"/>
                <a:gd name="T102" fmla="*/ 23 w 240"/>
                <a:gd name="T103" fmla="*/ 64 h 202"/>
                <a:gd name="T104" fmla="*/ 14 w 240"/>
                <a:gd name="T105" fmla="*/ 62 h 202"/>
                <a:gd name="T106" fmla="*/ 2 w 240"/>
                <a:gd name="T107" fmla="*/ 64 h 202"/>
                <a:gd name="T108" fmla="*/ 2 w 240"/>
                <a:gd name="T109" fmla="*/ 54 h 202"/>
                <a:gd name="T110" fmla="*/ 0 w 240"/>
                <a:gd name="T111" fmla="*/ 5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40" h="202">
                  <a:moveTo>
                    <a:pt x="0" y="52"/>
                  </a:moveTo>
                  <a:lnTo>
                    <a:pt x="12" y="48"/>
                  </a:lnTo>
                  <a:lnTo>
                    <a:pt x="27" y="54"/>
                  </a:lnTo>
                  <a:lnTo>
                    <a:pt x="44" y="48"/>
                  </a:lnTo>
                  <a:lnTo>
                    <a:pt x="44" y="29"/>
                  </a:lnTo>
                  <a:lnTo>
                    <a:pt x="69" y="21"/>
                  </a:lnTo>
                  <a:lnTo>
                    <a:pt x="83" y="16"/>
                  </a:lnTo>
                  <a:lnTo>
                    <a:pt x="102" y="8"/>
                  </a:lnTo>
                  <a:lnTo>
                    <a:pt x="112" y="0"/>
                  </a:lnTo>
                  <a:lnTo>
                    <a:pt x="121" y="6"/>
                  </a:lnTo>
                  <a:lnTo>
                    <a:pt x="140" y="6"/>
                  </a:lnTo>
                  <a:lnTo>
                    <a:pt x="144" y="14"/>
                  </a:lnTo>
                  <a:lnTo>
                    <a:pt x="154" y="12"/>
                  </a:lnTo>
                  <a:lnTo>
                    <a:pt x="160" y="35"/>
                  </a:lnTo>
                  <a:lnTo>
                    <a:pt x="171" y="50"/>
                  </a:lnTo>
                  <a:lnTo>
                    <a:pt x="187" y="56"/>
                  </a:lnTo>
                  <a:lnTo>
                    <a:pt x="200" y="68"/>
                  </a:lnTo>
                  <a:lnTo>
                    <a:pt x="212" y="75"/>
                  </a:lnTo>
                  <a:lnTo>
                    <a:pt x="223" y="79"/>
                  </a:lnTo>
                  <a:lnTo>
                    <a:pt x="223" y="87"/>
                  </a:lnTo>
                  <a:lnTo>
                    <a:pt x="231" y="93"/>
                  </a:lnTo>
                  <a:lnTo>
                    <a:pt x="221" y="104"/>
                  </a:lnTo>
                  <a:lnTo>
                    <a:pt x="237" y="110"/>
                  </a:lnTo>
                  <a:lnTo>
                    <a:pt x="233" y="112"/>
                  </a:lnTo>
                  <a:lnTo>
                    <a:pt x="237" y="118"/>
                  </a:lnTo>
                  <a:lnTo>
                    <a:pt x="240" y="129"/>
                  </a:lnTo>
                  <a:lnTo>
                    <a:pt x="227" y="139"/>
                  </a:lnTo>
                  <a:lnTo>
                    <a:pt x="215" y="143"/>
                  </a:lnTo>
                  <a:lnTo>
                    <a:pt x="194" y="143"/>
                  </a:lnTo>
                  <a:lnTo>
                    <a:pt x="200" y="166"/>
                  </a:lnTo>
                  <a:lnTo>
                    <a:pt x="187" y="177"/>
                  </a:lnTo>
                  <a:lnTo>
                    <a:pt x="177" y="179"/>
                  </a:lnTo>
                  <a:lnTo>
                    <a:pt x="177" y="189"/>
                  </a:lnTo>
                  <a:lnTo>
                    <a:pt x="165" y="202"/>
                  </a:lnTo>
                  <a:lnTo>
                    <a:pt x="165" y="200"/>
                  </a:lnTo>
                  <a:lnTo>
                    <a:pt x="154" y="191"/>
                  </a:lnTo>
                  <a:lnTo>
                    <a:pt x="160" y="181"/>
                  </a:lnTo>
                  <a:lnTo>
                    <a:pt x="154" y="171"/>
                  </a:lnTo>
                  <a:lnTo>
                    <a:pt x="140" y="171"/>
                  </a:lnTo>
                  <a:lnTo>
                    <a:pt x="135" y="160"/>
                  </a:lnTo>
                  <a:lnTo>
                    <a:pt x="140" y="148"/>
                  </a:lnTo>
                  <a:lnTo>
                    <a:pt x="112" y="131"/>
                  </a:lnTo>
                  <a:lnTo>
                    <a:pt x="100" y="141"/>
                  </a:lnTo>
                  <a:lnTo>
                    <a:pt x="81" y="123"/>
                  </a:lnTo>
                  <a:lnTo>
                    <a:pt x="81" y="125"/>
                  </a:lnTo>
                  <a:lnTo>
                    <a:pt x="81" y="118"/>
                  </a:lnTo>
                  <a:lnTo>
                    <a:pt x="69" y="104"/>
                  </a:lnTo>
                  <a:lnTo>
                    <a:pt x="67" y="91"/>
                  </a:lnTo>
                  <a:lnTo>
                    <a:pt x="60" y="81"/>
                  </a:lnTo>
                  <a:lnTo>
                    <a:pt x="54" y="85"/>
                  </a:lnTo>
                  <a:lnTo>
                    <a:pt x="48" y="87"/>
                  </a:lnTo>
                  <a:lnTo>
                    <a:pt x="23" y="64"/>
                  </a:lnTo>
                  <a:lnTo>
                    <a:pt x="14" y="62"/>
                  </a:lnTo>
                  <a:lnTo>
                    <a:pt x="2" y="64"/>
                  </a:lnTo>
                  <a:lnTo>
                    <a:pt x="2" y="54"/>
                  </a:lnTo>
                  <a:lnTo>
                    <a:pt x="0" y="52"/>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1" name="Freeform 82">
              <a:extLst>
                <a:ext uri="{FF2B5EF4-FFF2-40B4-BE49-F238E27FC236}">
                  <a16:creationId xmlns:a16="http://schemas.microsoft.com/office/drawing/2014/main" id="{4C9E097B-7598-0741-BCD2-4279458B03AF}"/>
                </a:ext>
              </a:extLst>
            </p:cNvPr>
            <p:cNvSpPr>
              <a:spLocks/>
            </p:cNvSpPr>
            <p:nvPr/>
          </p:nvSpPr>
          <p:spPr bwMode="auto">
            <a:xfrm>
              <a:off x="1429" y="3455"/>
              <a:ext cx="94" cy="90"/>
            </a:xfrm>
            <a:custGeom>
              <a:avLst/>
              <a:gdLst>
                <a:gd name="T0" fmla="*/ 0 w 94"/>
                <a:gd name="T1" fmla="*/ 50 h 90"/>
                <a:gd name="T2" fmla="*/ 23 w 94"/>
                <a:gd name="T3" fmla="*/ 32 h 90"/>
                <a:gd name="T4" fmla="*/ 23 w 94"/>
                <a:gd name="T5" fmla="*/ 15 h 90"/>
                <a:gd name="T6" fmla="*/ 44 w 94"/>
                <a:gd name="T7" fmla="*/ 0 h 90"/>
                <a:gd name="T8" fmla="*/ 56 w 94"/>
                <a:gd name="T9" fmla="*/ 7 h 90"/>
                <a:gd name="T10" fmla="*/ 83 w 94"/>
                <a:gd name="T11" fmla="*/ 7 h 90"/>
                <a:gd name="T12" fmla="*/ 83 w 94"/>
                <a:gd name="T13" fmla="*/ 17 h 90"/>
                <a:gd name="T14" fmla="*/ 94 w 94"/>
                <a:gd name="T15" fmla="*/ 27 h 90"/>
                <a:gd name="T16" fmla="*/ 85 w 94"/>
                <a:gd name="T17" fmla="*/ 40 h 90"/>
                <a:gd name="T18" fmla="*/ 94 w 94"/>
                <a:gd name="T19" fmla="*/ 54 h 90"/>
                <a:gd name="T20" fmla="*/ 90 w 94"/>
                <a:gd name="T21" fmla="*/ 57 h 90"/>
                <a:gd name="T22" fmla="*/ 65 w 94"/>
                <a:gd name="T23" fmla="*/ 65 h 90"/>
                <a:gd name="T24" fmla="*/ 65 w 94"/>
                <a:gd name="T25" fmla="*/ 84 h 90"/>
                <a:gd name="T26" fmla="*/ 48 w 94"/>
                <a:gd name="T27" fmla="*/ 90 h 90"/>
                <a:gd name="T28" fmla="*/ 33 w 94"/>
                <a:gd name="T29" fmla="*/ 84 h 90"/>
                <a:gd name="T30" fmla="*/ 21 w 94"/>
                <a:gd name="T31" fmla="*/ 88 h 90"/>
                <a:gd name="T32" fmla="*/ 4 w 94"/>
                <a:gd name="T33" fmla="*/ 77 h 90"/>
                <a:gd name="T34" fmla="*/ 4 w 94"/>
                <a:gd name="T35" fmla="*/ 77 h 90"/>
                <a:gd name="T36" fmla="*/ 2 w 94"/>
                <a:gd name="T37" fmla="*/ 67 h 90"/>
                <a:gd name="T38" fmla="*/ 6 w 94"/>
                <a:gd name="T39" fmla="*/ 65 h 90"/>
                <a:gd name="T40" fmla="*/ 6 w 94"/>
                <a:gd name="T41" fmla="*/ 52 h 90"/>
                <a:gd name="T42" fmla="*/ 0 w 94"/>
                <a:gd name="T43" fmla="*/ 5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90">
                  <a:moveTo>
                    <a:pt x="0" y="50"/>
                  </a:moveTo>
                  <a:lnTo>
                    <a:pt x="23" y="32"/>
                  </a:lnTo>
                  <a:lnTo>
                    <a:pt x="23" y="15"/>
                  </a:lnTo>
                  <a:lnTo>
                    <a:pt x="44" y="0"/>
                  </a:lnTo>
                  <a:lnTo>
                    <a:pt x="56" y="7"/>
                  </a:lnTo>
                  <a:lnTo>
                    <a:pt x="83" y="7"/>
                  </a:lnTo>
                  <a:lnTo>
                    <a:pt x="83" y="17"/>
                  </a:lnTo>
                  <a:lnTo>
                    <a:pt x="94" y="27"/>
                  </a:lnTo>
                  <a:lnTo>
                    <a:pt x="85" y="40"/>
                  </a:lnTo>
                  <a:lnTo>
                    <a:pt x="94" y="54"/>
                  </a:lnTo>
                  <a:lnTo>
                    <a:pt x="90" y="57"/>
                  </a:lnTo>
                  <a:lnTo>
                    <a:pt x="65" y="65"/>
                  </a:lnTo>
                  <a:lnTo>
                    <a:pt x="65" y="84"/>
                  </a:lnTo>
                  <a:lnTo>
                    <a:pt x="48" y="90"/>
                  </a:lnTo>
                  <a:lnTo>
                    <a:pt x="33" y="84"/>
                  </a:lnTo>
                  <a:lnTo>
                    <a:pt x="21" y="88"/>
                  </a:lnTo>
                  <a:lnTo>
                    <a:pt x="4" y="77"/>
                  </a:lnTo>
                  <a:lnTo>
                    <a:pt x="4" y="77"/>
                  </a:lnTo>
                  <a:lnTo>
                    <a:pt x="2" y="67"/>
                  </a:lnTo>
                  <a:lnTo>
                    <a:pt x="6" y="65"/>
                  </a:lnTo>
                  <a:lnTo>
                    <a:pt x="6" y="52"/>
                  </a:lnTo>
                  <a:lnTo>
                    <a:pt x="0" y="50"/>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2" name="Freeform 83">
              <a:extLst>
                <a:ext uri="{FF2B5EF4-FFF2-40B4-BE49-F238E27FC236}">
                  <a16:creationId xmlns:a16="http://schemas.microsoft.com/office/drawing/2014/main" id="{2CE9005A-3986-5041-BA78-AA3820B25018}"/>
                </a:ext>
              </a:extLst>
            </p:cNvPr>
            <p:cNvSpPr>
              <a:spLocks/>
            </p:cNvSpPr>
            <p:nvPr/>
          </p:nvSpPr>
          <p:spPr bwMode="auto">
            <a:xfrm>
              <a:off x="1464" y="3409"/>
              <a:ext cx="142" cy="103"/>
            </a:xfrm>
            <a:custGeom>
              <a:avLst/>
              <a:gdLst>
                <a:gd name="T0" fmla="*/ 55 w 142"/>
                <a:gd name="T1" fmla="*/ 13 h 103"/>
                <a:gd name="T2" fmla="*/ 71 w 142"/>
                <a:gd name="T3" fmla="*/ 34 h 103"/>
                <a:gd name="T4" fmla="*/ 86 w 142"/>
                <a:gd name="T5" fmla="*/ 28 h 103"/>
                <a:gd name="T6" fmla="*/ 92 w 142"/>
                <a:gd name="T7" fmla="*/ 34 h 103"/>
                <a:gd name="T8" fmla="*/ 101 w 142"/>
                <a:gd name="T9" fmla="*/ 23 h 103"/>
                <a:gd name="T10" fmla="*/ 113 w 142"/>
                <a:gd name="T11" fmla="*/ 36 h 103"/>
                <a:gd name="T12" fmla="*/ 126 w 142"/>
                <a:gd name="T13" fmla="*/ 36 h 103"/>
                <a:gd name="T14" fmla="*/ 128 w 142"/>
                <a:gd name="T15" fmla="*/ 53 h 103"/>
                <a:gd name="T16" fmla="*/ 142 w 142"/>
                <a:gd name="T17" fmla="*/ 57 h 103"/>
                <a:gd name="T18" fmla="*/ 140 w 142"/>
                <a:gd name="T19" fmla="*/ 80 h 103"/>
                <a:gd name="T20" fmla="*/ 140 w 142"/>
                <a:gd name="T21" fmla="*/ 94 h 103"/>
                <a:gd name="T22" fmla="*/ 130 w 142"/>
                <a:gd name="T23" fmla="*/ 96 h 103"/>
                <a:gd name="T24" fmla="*/ 126 w 142"/>
                <a:gd name="T25" fmla="*/ 88 h 103"/>
                <a:gd name="T26" fmla="*/ 107 w 142"/>
                <a:gd name="T27" fmla="*/ 88 h 103"/>
                <a:gd name="T28" fmla="*/ 98 w 142"/>
                <a:gd name="T29" fmla="*/ 82 h 103"/>
                <a:gd name="T30" fmla="*/ 88 w 142"/>
                <a:gd name="T31" fmla="*/ 90 h 103"/>
                <a:gd name="T32" fmla="*/ 69 w 142"/>
                <a:gd name="T33" fmla="*/ 98 h 103"/>
                <a:gd name="T34" fmla="*/ 55 w 142"/>
                <a:gd name="T35" fmla="*/ 103 h 103"/>
                <a:gd name="T36" fmla="*/ 59 w 142"/>
                <a:gd name="T37" fmla="*/ 100 h 103"/>
                <a:gd name="T38" fmla="*/ 50 w 142"/>
                <a:gd name="T39" fmla="*/ 86 h 103"/>
                <a:gd name="T40" fmla="*/ 59 w 142"/>
                <a:gd name="T41" fmla="*/ 73 h 103"/>
                <a:gd name="T42" fmla="*/ 48 w 142"/>
                <a:gd name="T43" fmla="*/ 63 h 103"/>
                <a:gd name="T44" fmla="*/ 48 w 142"/>
                <a:gd name="T45" fmla="*/ 53 h 103"/>
                <a:gd name="T46" fmla="*/ 21 w 142"/>
                <a:gd name="T47" fmla="*/ 53 h 103"/>
                <a:gd name="T48" fmla="*/ 9 w 142"/>
                <a:gd name="T49" fmla="*/ 46 h 103"/>
                <a:gd name="T50" fmla="*/ 0 w 142"/>
                <a:gd name="T51" fmla="*/ 34 h 103"/>
                <a:gd name="T52" fmla="*/ 11 w 142"/>
                <a:gd name="T53" fmla="*/ 23 h 103"/>
                <a:gd name="T54" fmla="*/ 9 w 142"/>
                <a:gd name="T55" fmla="*/ 11 h 103"/>
                <a:gd name="T56" fmla="*/ 28 w 142"/>
                <a:gd name="T57" fmla="*/ 11 h 103"/>
                <a:gd name="T58" fmla="*/ 34 w 142"/>
                <a:gd name="T59" fmla="*/ 0 h 103"/>
                <a:gd name="T60" fmla="*/ 55 w 142"/>
                <a:gd name="T6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2" h="103">
                  <a:moveTo>
                    <a:pt x="55" y="13"/>
                  </a:moveTo>
                  <a:lnTo>
                    <a:pt x="71" y="34"/>
                  </a:lnTo>
                  <a:lnTo>
                    <a:pt x="86" y="28"/>
                  </a:lnTo>
                  <a:lnTo>
                    <a:pt x="92" y="34"/>
                  </a:lnTo>
                  <a:lnTo>
                    <a:pt x="101" y="23"/>
                  </a:lnTo>
                  <a:lnTo>
                    <a:pt x="113" y="36"/>
                  </a:lnTo>
                  <a:lnTo>
                    <a:pt x="126" y="36"/>
                  </a:lnTo>
                  <a:lnTo>
                    <a:pt x="128" y="53"/>
                  </a:lnTo>
                  <a:lnTo>
                    <a:pt x="142" y="57"/>
                  </a:lnTo>
                  <a:lnTo>
                    <a:pt x="140" y="80"/>
                  </a:lnTo>
                  <a:lnTo>
                    <a:pt x="140" y="94"/>
                  </a:lnTo>
                  <a:lnTo>
                    <a:pt x="130" y="96"/>
                  </a:lnTo>
                  <a:lnTo>
                    <a:pt x="126" y="88"/>
                  </a:lnTo>
                  <a:lnTo>
                    <a:pt x="107" y="88"/>
                  </a:lnTo>
                  <a:lnTo>
                    <a:pt x="98" y="82"/>
                  </a:lnTo>
                  <a:lnTo>
                    <a:pt x="88" y="90"/>
                  </a:lnTo>
                  <a:lnTo>
                    <a:pt x="69" y="98"/>
                  </a:lnTo>
                  <a:lnTo>
                    <a:pt x="55" y="103"/>
                  </a:lnTo>
                  <a:lnTo>
                    <a:pt x="59" y="100"/>
                  </a:lnTo>
                  <a:lnTo>
                    <a:pt x="50" y="86"/>
                  </a:lnTo>
                  <a:lnTo>
                    <a:pt x="59" y="73"/>
                  </a:lnTo>
                  <a:lnTo>
                    <a:pt x="48" y="63"/>
                  </a:lnTo>
                  <a:lnTo>
                    <a:pt x="48" y="53"/>
                  </a:lnTo>
                  <a:lnTo>
                    <a:pt x="21" y="53"/>
                  </a:lnTo>
                  <a:lnTo>
                    <a:pt x="9" y="46"/>
                  </a:lnTo>
                  <a:lnTo>
                    <a:pt x="0" y="34"/>
                  </a:lnTo>
                  <a:lnTo>
                    <a:pt x="11" y="23"/>
                  </a:lnTo>
                  <a:lnTo>
                    <a:pt x="9" y="11"/>
                  </a:lnTo>
                  <a:lnTo>
                    <a:pt x="28" y="11"/>
                  </a:lnTo>
                  <a:lnTo>
                    <a:pt x="34" y="0"/>
                  </a:lnTo>
                  <a:lnTo>
                    <a:pt x="55" y="13"/>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3" name="Freeform 84">
              <a:extLst>
                <a:ext uri="{FF2B5EF4-FFF2-40B4-BE49-F238E27FC236}">
                  <a16:creationId xmlns:a16="http://schemas.microsoft.com/office/drawing/2014/main" id="{83969E56-87A2-E14C-A4F6-8F163538A667}"/>
                </a:ext>
              </a:extLst>
            </p:cNvPr>
            <p:cNvSpPr>
              <a:spLocks/>
            </p:cNvSpPr>
            <p:nvPr/>
          </p:nvSpPr>
          <p:spPr bwMode="auto">
            <a:xfrm>
              <a:off x="1621" y="3434"/>
              <a:ext cx="137" cy="167"/>
            </a:xfrm>
            <a:custGeom>
              <a:avLst/>
              <a:gdLst>
                <a:gd name="T0" fmla="*/ 100 w 137"/>
                <a:gd name="T1" fmla="*/ 153 h 167"/>
                <a:gd name="T2" fmla="*/ 94 w 137"/>
                <a:gd name="T3" fmla="*/ 138 h 167"/>
                <a:gd name="T4" fmla="*/ 94 w 137"/>
                <a:gd name="T5" fmla="*/ 125 h 167"/>
                <a:gd name="T6" fmla="*/ 119 w 137"/>
                <a:gd name="T7" fmla="*/ 117 h 167"/>
                <a:gd name="T8" fmla="*/ 123 w 137"/>
                <a:gd name="T9" fmla="*/ 90 h 167"/>
                <a:gd name="T10" fmla="*/ 125 w 137"/>
                <a:gd name="T11" fmla="*/ 73 h 167"/>
                <a:gd name="T12" fmla="*/ 135 w 137"/>
                <a:gd name="T13" fmla="*/ 63 h 167"/>
                <a:gd name="T14" fmla="*/ 137 w 137"/>
                <a:gd name="T15" fmla="*/ 30 h 167"/>
                <a:gd name="T16" fmla="*/ 125 w 137"/>
                <a:gd name="T17" fmla="*/ 28 h 167"/>
                <a:gd name="T18" fmla="*/ 129 w 137"/>
                <a:gd name="T19" fmla="*/ 15 h 167"/>
                <a:gd name="T20" fmla="*/ 108 w 137"/>
                <a:gd name="T21" fmla="*/ 11 h 167"/>
                <a:gd name="T22" fmla="*/ 91 w 137"/>
                <a:gd name="T23" fmla="*/ 0 h 167"/>
                <a:gd name="T24" fmla="*/ 73 w 137"/>
                <a:gd name="T25" fmla="*/ 23 h 167"/>
                <a:gd name="T26" fmla="*/ 66 w 137"/>
                <a:gd name="T27" fmla="*/ 44 h 167"/>
                <a:gd name="T28" fmla="*/ 54 w 137"/>
                <a:gd name="T29" fmla="*/ 46 h 167"/>
                <a:gd name="T30" fmla="*/ 41 w 137"/>
                <a:gd name="T31" fmla="*/ 38 h 167"/>
                <a:gd name="T32" fmla="*/ 27 w 137"/>
                <a:gd name="T33" fmla="*/ 46 h 167"/>
                <a:gd name="T34" fmla="*/ 25 w 137"/>
                <a:gd name="T35" fmla="*/ 71 h 167"/>
                <a:gd name="T36" fmla="*/ 10 w 137"/>
                <a:gd name="T37" fmla="*/ 96 h 167"/>
                <a:gd name="T38" fmla="*/ 0 w 137"/>
                <a:gd name="T39" fmla="*/ 107 h 167"/>
                <a:gd name="T40" fmla="*/ 0 w 137"/>
                <a:gd name="T41" fmla="*/ 107 h 167"/>
                <a:gd name="T42" fmla="*/ 16 w 137"/>
                <a:gd name="T43" fmla="*/ 113 h 167"/>
                <a:gd name="T44" fmla="*/ 29 w 137"/>
                <a:gd name="T45" fmla="*/ 125 h 167"/>
                <a:gd name="T46" fmla="*/ 41 w 137"/>
                <a:gd name="T47" fmla="*/ 132 h 167"/>
                <a:gd name="T48" fmla="*/ 52 w 137"/>
                <a:gd name="T49" fmla="*/ 136 h 167"/>
                <a:gd name="T50" fmla="*/ 52 w 137"/>
                <a:gd name="T51" fmla="*/ 144 h 167"/>
                <a:gd name="T52" fmla="*/ 60 w 137"/>
                <a:gd name="T53" fmla="*/ 150 h 167"/>
                <a:gd name="T54" fmla="*/ 50 w 137"/>
                <a:gd name="T55" fmla="*/ 161 h 167"/>
                <a:gd name="T56" fmla="*/ 66 w 137"/>
                <a:gd name="T57" fmla="*/ 167 h 167"/>
                <a:gd name="T58" fmla="*/ 100 w 137"/>
                <a:gd name="T59" fmla="*/ 15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7" h="167">
                  <a:moveTo>
                    <a:pt x="100" y="153"/>
                  </a:moveTo>
                  <a:lnTo>
                    <a:pt x="94" y="138"/>
                  </a:lnTo>
                  <a:lnTo>
                    <a:pt x="94" y="125"/>
                  </a:lnTo>
                  <a:lnTo>
                    <a:pt x="119" y="117"/>
                  </a:lnTo>
                  <a:lnTo>
                    <a:pt x="123" y="90"/>
                  </a:lnTo>
                  <a:lnTo>
                    <a:pt x="125" y="73"/>
                  </a:lnTo>
                  <a:lnTo>
                    <a:pt x="135" y="63"/>
                  </a:lnTo>
                  <a:lnTo>
                    <a:pt x="137" y="30"/>
                  </a:lnTo>
                  <a:lnTo>
                    <a:pt x="125" y="28"/>
                  </a:lnTo>
                  <a:lnTo>
                    <a:pt x="129" y="15"/>
                  </a:lnTo>
                  <a:lnTo>
                    <a:pt x="108" y="11"/>
                  </a:lnTo>
                  <a:lnTo>
                    <a:pt x="91" y="0"/>
                  </a:lnTo>
                  <a:lnTo>
                    <a:pt x="73" y="23"/>
                  </a:lnTo>
                  <a:lnTo>
                    <a:pt x="66" y="44"/>
                  </a:lnTo>
                  <a:lnTo>
                    <a:pt x="54" y="46"/>
                  </a:lnTo>
                  <a:lnTo>
                    <a:pt x="41" y="38"/>
                  </a:lnTo>
                  <a:lnTo>
                    <a:pt x="27" y="46"/>
                  </a:lnTo>
                  <a:lnTo>
                    <a:pt x="25" y="71"/>
                  </a:lnTo>
                  <a:lnTo>
                    <a:pt x="10" y="96"/>
                  </a:lnTo>
                  <a:lnTo>
                    <a:pt x="0" y="107"/>
                  </a:lnTo>
                  <a:lnTo>
                    <a:pt x="0" y="107"/>
                  </a:lnTo>
                  <a:lnTo>
                    <a:pt x="16" y="113"/>
                  </a:lnTo>
                  <a:lnTo>
                    <a:pt x="29" y="125"/>
                  </a:lnTo>
                  <a:lnTo>
                    <a:pt x="41" y="132"/>
                  </a:lnTo>
                  <a:lnTo>
                    <a:pt x="52" y="136"/>
                  </a:lnTo>
                  <a:lnTo>
                    <a:pt x="52" y="144"/>
                  </a:lnTo>
                  <a:lnTo>
                    <a:pt x="60" y="150"/>
                  </a:lnTo>
                  <a:lnTo>
                    <a:pt x="50" y="161"/>
                  </a:lnTo>
                  <a:lnTo>
                    <a:pt x="66" y="167"/>
                  </a:lnTo>
                  <a:lnTo>
                    <a:pt x="100" y="153"/>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4" name="Freeform 85">
              <a:extLst>
                <a:ext uri="{FF2B5EF4-FFF2-40B4-BE49-F238E27FC236}">
                  <a16:creationId xmlns:a16="http://schemas.microsoft.com/office/drawing/2014/main" id="{2C1334D7-2FD6-AF49-ACC6-A64F048E8FC1}"/>
                </a:ext>
              </a:extLst>
            </p:cNvPr>
            <p:cNvSpPr>
              <a:spLocks/>
            </p:cNvSpPr>
            <p:nvPr/>
          </p:nvSpPr>
          <p:spPr bwMode="auto">
            <a:xfrm>
              <a:off x="3194" y="3676"/>
              <a:ext cx="605" cy="538"/>
            </a:xfrm>
            <a:custGeom>
              <a:avLst/>
              <a:gdLst>
                <a:gd name="T0" fmla="*/ 23 w 290"/>
                <a:gd name="T1" fmla="*/ 178 h 258"/>
                <a:gd name="T2" fmla="*/ 28 w 290"/>
                <a:gd name="T3" fmla="*/ 185 h 258"/>
                <a:gd name="T4" fmla="*/ 45 w 290"/>
                <a:gd name="T5" fmla="*/ 192 h 258"/>
                <a:gd name="T6" fmla="*/ 67 w 290"/>
                <a:gd name="T7" fmla="*/ 202 h 258"/>
                <a:gd name="T8" fmla="*/ 85 w 290"/>
                <a:gd name="T9" fmla="*/ 210 h 258"/>
                <a:gd name="T10" fmla="*/ 97 w 290"/>
                <a:gd name="T11" fmla="*/ 222 h 258"/>
                <a:gd name="T12" fmla="*/ 107 w 290"/>
                <a:gd name="T13" fmla="*/ 223 h 258"/>
                <a:gd name="T14" fmla="*/ 113 w 290"/>
                <a:gd name="T15" fmla="*/ 212 h 258"/>
                <a:gd name="T16" fmla="*/ 133 w 290"/>
                <a:gd name="T17" fmla="*/ 184 h 258"/>
                <a:gd name="T18" fmla="*/ 161 w 290"/>
                <a:gd name="T19" fmla="*/ 129 h 258"/>
                <a:gd name="T20" fmla="*/ 157 w 290"/>
                <a:gd name="T21" fmla="*/ 110 h 258"/>
                <a:gd name="T22" fmla="*/ 158 w 290"/>
                <a:gd name="T23" fmla="*/ 69 h 258"/>
                <a:gd name="T24" fmla="*/ 146 w 290"/>
                <a:gd name="T25" fmla="*/ 51 h 258"/>
                <a:gd name="T26" fmla="*/ 161 w 290"/>
                <a:gd name="T27" fmla="*/ 48 h 258"/>
                <a:gd name="T28" fmla="*/ 166 w 290"/>
                <a:gd name="T29" fmla="*/ 38 h 258"/>
                <a:gd name="T30" fmla="*/ 182 w 290"/>
                <a:gd name="T31" fmla="*/ 37 h 258"/>
                <a:gd name="T32" fmla="*/ 186 w 290"/>
                <a:gd name="T33" fmla="*/ 25 h 258"/>
                <a:gd name="T34" fmla="*/ 198 w 290"/>
                <a:gd name="T35" fmla="*/ 32 h 258"/>
                <a:gd name="T36" fmla="*/ 206 w 290"/>
                <a:gd name="T37" fmla="*/ 32 h 258"/>
                <a:gd name="T38" fmla="*/ 219 w 290"/>
                <a:gd name="T39" fmla="*/ 26 h 258"/>
                <a:gd name="T40" fmla="*/ 232 w 290"/>
                <a:gd name="T41" fmla="*/ 25 h 258"/>
                <a:gd name="T42" fmla="*/ 236 w 290"/>
                <a:gd name="T43" fmla="*/ 13 h 258"/>
                <a:gd name="T44" fmla="*/ 249 w 290"/>
                <a:gd name="T45" fmla="*/ 0 h 258"/>
                <a:gd name="T46" fmla="*/ 250 w 290"/>
                <a:gd name="T47" fmla="*/ 11 h 258"/>
                <a:gd name="T48" fmla="*/ 255 w 290"/>
                <a:gd name="T49" fmla="*/ 23 h 258"/>
                <a:gd name="T50" fmla="*/ 265 w 290"/>
                <a:gd name="T51" fmla="*/ 40 h 258"/>
                <a:gd name="T52" fmla="*/ 273 w 290"/>
                <a:gd name="T53" fmla="*/ 50 h 258"/>
                <a:gd name="T54" fmla="*/ 289 w 290"/>
                <a:gd name="T55" fmla="*/ 59 h 258"/>
                <a:gd name="T56" fmla="*/ 288 w 290"/>
                <a:gd name="T57" fmla="*/ 75 h 258"/>
                <a:gd name="T58" fmla="*/ 265 w 290"/>
                <a:gd name="T59" fmla="*/ 99 h 258"/>
                <a:gd name="T60" fmla="*/ 255 w 290"/>
                <a:gd name="T61" fmla="*/ 114 h 258"/>
                <a:gd name="T62" fmla="*/ 266 w 290"/>
                <a:gd name="T63" fmla="*/ 129 h 258"/>
                <a:gd name="T64" fmla="*/ 252 w 290"/>
                <a:gd name="T65" fmla="*/ 153 h 258"/>
                <a:gd name="T66" fmla="*/ 233 w 290"/>
                <a:gd name="T67" fmla="*/ 170 h 258"/>
                <a:gd name="T68" fmla="*/ 221 w 290"/>
                <a:gd name="T69" fmla="*/ 190 h 258"/>
                <a:gd name="T70" fmla="*/ 195 w 290"/>
                <a:gd name="T71" fmla="*/ 200 h 258"/>
                <a:gd name="T72" fmla="*/ 184 w 290"/>
                <a:gd name="T73" fmla="*/ 208 h 258"/>
                <a:gd name="T74" fmla="*/ 184 w 290"/>
                <a:gd name="T75" fmla="*/ 229 h 258"/>
                <a:gd name="T76" fmla="*/ 182 w 290"/>
                <a:gd name="T77" fmla="*/ 237 h 258"/>
                <a:gd name="T78" fmla="*/ 176 w 290"/>
                <a:gd name="T79" fmla="*/ 246 h 258"/>
                <a:gd name="T80" fmla="*/ 156 w 290"/>
                <a:gd name="T81" fmla="*/ 238 h 258"/>
                <a:gd name="T82" fmla="*/ 122 w 290"/>
                <a:gd name="T83" fmla="*/ 245 h 258"/>
                <a:gd name="T84" fmla="*/ 102 w 290"/>
                <a:gd name="T85" fmla="*/ 257 h 258"/>
                <a:gd name="T86" fmla="*/ 73 w 290"/>
                <a:gd name="T87" fmla="*/ 243 h 258"/>
                <a:gd name="T88" fmla="*/ 58 w 290"/>
                <a:gd name="T89" fmla="*/ 225 h 258"/>
                <a:gd name="T90" fmla="*/ 35 w 290"/>
                <a:gd name="T91" fmla="*/ 219 h 258"/>
                <a:gd name="T92" fmla="*/ 11 w 290"/>
                <a:gd name="T93" fmla="*/ 215 h 258"/>
                <a:gd name="T94" fmla="*/ 0 w 290"/>
                <a:gd name="T95" fmla="*/ 205 h 258"/>
                <a:gd name="T96" fmla="*/ 9 w 290"/>
                <a:gd name="T97" fmla="*/ 19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0" h="258">
                  <a:moveTo>
                    <a:pt x="9" y="191"/>
                  </a:moveTo>
                  <a:cubicBezTo>
                    <a:pt x="23" y="178"/>
                    <a:pt x="23" y="178"/>
                    <a:pt x="23" y="178"/>
                  </a:cubicBezTo>
                  <a:cubicBezTo>
                    <a:pt x="29" y="182"/>
                    <a:pt x="29" y="182"/>
                    <a:pt x="29" y="182"/>
                  </a:cubicBezTo>
                  <a:cubicBezTo>
                    <a:pt x="28" y="185"/>
                    <a:pt x="28" y="185"/>
                    <a:pt x="28" y="185"/>
                  </a:cubicBezTo>
                  <a:cubicBezTo>
                    <a:pt x="36" y="191"/>
                    <a:pt x="36" y="191"/>
                    <a:pt x="36" y="191"/>
                  </a:cubicBezTo>
                  <a:cubicBezTo>
                    <a:pt x="45" y="192"/>
                    <a:pt x="45" y="192"/>
                    <a:pt x="45" y="192"/>
                  </a:cubicBezTo>
                  <a:cubicBezTo>
                    <a:pt x="60" y="204"/>
                    <a:pt x="60" y="204"/>
                    <a:pt x="60" y="204"/>
                  </a:cubicBezTo>
                  <a:cubicBezTo>
                    <a:pt x="67" y="202"/>
                    <a:pt x="67" y="202"/>
                    <a:pt x="67" y="202"/>
                  </a:cubicBezTo>
                  <a:cubicBezTo>
                    <a:pt x="77" y="211"/>
                    <a:pt x="77" y="211"/>
                    <a:pt x="77" y="211"/>
                  </a:cubicBezTo>
                  <a:cubicBezTo>
                    <a:pt x="85" y="210"/>
                    <a:pt x="85" y="210"/>
                    <a:pt x="85" y="210"/>
                  </a:cubicBezTo>
                  <a:cubicBezTo>
                    <a:pt x="88" y="221"/>
                    <a:pt x="88" y="221"/>
                    <a:pt x="88" y="221"/>
                  </a:cubicBezTo>
                  <a:cubicBezTo>
                    <a:pt x="97" y="222"/>
                    <a:pt x="97" y="222"/>
                    <a:pt x="97" y="222"/>
                  </a:cubicBezTo>
                  <a:cubicBezTo>
                    <a:pt x="102" y="228"/>
                    <a:pt x="102" y="228"/>
                    <a:pt x="102" y="228"/>
                  </a:cubicBezTo>
                  <a:cubicBezTo>
                    <a:pt x="107" y="223"/>
                    <a:pt x="107" y="223"/>
                    <a:pt x="107" y="223"/>
                  </a:cubicBezTo>
                  <a:cubicBezTo>
                    <a:pt x="112" y="223"/>
                    <a:pt x="112" y="223"/>
                    <a:pt x="112" y="223"/>
                  </a:cubicBezTo>
                  <a:cubicBezTo>
                    <a:pt x="113" y="212"/>
                    <a:pt x="113" y="212"/>
                    <a:pt x="113" y="212"/>
                  </a:cubicBezTo>
                  <a:cubicBezTo>
                    <a:pt x="130" y="194"/>
                    <a:pt x="130" y="194"/>
                    <a:pt x="130" y="194"/>
                  </a:cubicBezTo>
                  <a:cubicBezTo>
                    <a:pt x="133" y="184"/>
                    <a:pt x="133" y="184"/>
                    <a:pt x="133" y="184"/>
                  </a:cubicBezTo>
                  <a:cubicBezTo>
                    <a:pt x="159" y="156"/>
                    <a:pt x="159" y="156"/>
                    <a:pt x="159" y="156"/>
                  </a:cubicBezTo>
                  <a:cubicBezTo>
                    <a:pt x="161" y="129"/>
                    <a:pt x="161" y="129"/>
                    <a:pt x="161" y="129"/>
                  </a:cubicBezTo>
                  <a:cubicBezTo>
                    <a:pt x="166" y="113"/>
                    <a:pt x="166" y="113"/>
                    <a:pt x="166" y="113"/>
                  </a:cubicBezTo>
                  <a:cubicBezTo>
                    <a:pt x="157" y="110"/>
                    <a:pt x="157" y="110"/>
                    <a:pt x="157" y="110"/>
                  </a:cubicBezTo>
                  <a:cubicBezTo>
                    <a:pt x="152" y="78"/>
                    <a:pt x="152" y="78"/>
                    <a:pt x="152" y="78"/>
                  </a:cubicBezTo>
                  <a:cubicBezTo>
                    <a:pt x="158" y="69"/>
                    <a:pt x="158" y="69"/>
                    <a:pt x="158" y="69"/>
                  </a:cubicBezTo>
                  <a:cubicBezTo>
                    <a:pt x="149" y="63"/>
                    <a:pt x="149" y="63"/>
                    <a:pt x="149" y="63"/>
                  </a:cubicBezTo>
                  <a:cubicBezTo>
                    <a:pt x="146" y="51"/>
                    <a:pt x="146" y="51"/>
                    <a:pt x="146" y="51"/>
                  </a:cubicBezTo>
                  <a:cubicBezTo>
                    <a:pt x="154" y="46"/>
                    <a:pt x="154" y="46"/>
                    <a:pt x="154" y="46"/>
                  </a:cubicBezTo>
                  <a:cubicBezTo>
                    <a:pt x="161" y="48"/>
                    <a:pt x="161" y="48"/>
                    <a:pt x="161" y="48"/>
                  </a:cubicBezTo>
                  <a:cubicBezTo>
                    <a:pt x="162" y="39"/>
                    <a:pt x="162" y="39"/>
                    <a:pt x="162" y="39"/>
                  </a:cubicBezTo>
                  <a:cubicBezTo>
                    <a:pt x="166" y="38"/>
                    <a:pt x="166" y="38"/>
                    <a:pt x="166" y="38"/>
                  </a:cubicBezTo>
                  <a:cubicBezTo>
                    <a:pt x="174" y="40"/>
                    <a:pt x="174" y="40"/>
                    <a:pt x="174" y="40"/>
                  </a:cubicBezTo>
                  <a:cubicBezTo>
                    <a:pt x="182" y="37"/>
                    <a:pt x="182" y="37"/>
                    <a:pt x="182" y="37"/>
                  </a:cubicBezTo>
                  <a:cubicBezTo>
                    <a:pt x="181" y="31"/>
                    <a:pt x="181" y="31"/>
                    <a:pt x="181" y="31"/>
                  </a:cubicBezTo>
                  <a:cubicBezTo>
                    <a:pt x="186" y="25"/>
                    <a:pt x="186" y="25"/>
                    <a:pt x="186" y="25"/>
                  </a:cubicBezTo>
                  <a:cubicBezTo>
                    <a:pt x="188" y="32"/>
                    <a:pt x="188" y="32"/>
                    <a:pt x="188" y="32"/>
                  </a:cubicBezTo>
                  <a:cubicBezTo>
                    <a:pt x="198" y="32"/>
                    <a:pt x="198" y="32"/>
                    <a:pt x="198" y="32"/>
                  </a:cubicBezTo>
                  <a:cubicBezTo>
                    <a:pt x="203" y="27"/>
                    <a:pt x="203" y="27"/>
                    <a:pt x="203" y="27"/>
                  </a:cubicBezTo>
                  <a:cubicBezTo>
                    <a:pt x="206" y="32"/>
                    <a:pt x="206" y="32"/>
                    <a:pt x="206" y="32"/>
                  </a:cubicBezTo>
                  <a:cubicBezTo>
                    <a:pt x="216" y="32"/>
                    <a:pt x="216" y="32"/>
                    <a:pt x="216" y="32"/>
                  </a:cubicBezTo>
                  <a:cubicBezTo>
                    <a:pt x="219" y="26"/>
                    <a:pt x="219" y="26"/>
                    <a:pt x="219" y="26"/>
                  </a:cubicBezTo>
                  <a:cubicBezTo>
                    <a:pt x="226" y="31"/>
                    <a:pt x="226" y="31"/>
                    <a:pt x="226" y="31"/>
                  </a:cubicBezTo>
                  <a:cubicBezTo>
                    <a:pt x="232" y="25"/>
                    <a:pt x="232" y="25"/>
                    <a:pt x="232" y="25"/>
                  </a:cubicBezTo>
                  <a:cubicBezTo>
                    <a:pt x="238" y="25"/>
                    <a:pt x="238" y="25"/>
                    <a:pt x="238" y="25"/>
                  </a:cubicBezTo>
                  <a:cubicBezTo>
                    <a:pt x="236" y="13"/>
                    <a:pt x="236" y="13"/>
                    <a:pt x="236" y="13"/>
                  </a:cubicBezTo>
                  <a:cubicBezTo>
                    <a:pt x="244" y="6"/>
                    <a:pt x="244" y="6"/>
                    <a:pt x="244" y="6"/>
                  </a:cubicBezTo>
                  <a:cubicBezTo>
                    <a:pt x="249" y="0"/>
                    <a:pt x="249" y="0"/>
                    <a:pt x="249" y="0"/>
                  </a:cubicBezTo>
                  <a:cubicBezTo>
                    <a:pt x="257" y="4"/>
                    <a:pt x="257" y="4"/>
                    <a:pt x="257" y="4"/>
                  </a:cubicBezTo>
                  <a:cubicBezTo>
                    <a:pt x="250" y="11"/>
                    <a:pt x="250" y="11"/>
                    <a:pt x="250" y="11"/>
                  </a:cubicBezTo>
                  <a:cubicBezTo>
                    <a:pt x="248" y="19"/>
                    <a:pt x="248" y="19"/>
                    <a:pt x="248" y="19"/>
                  </a:cubicBezTo>
                  <a:cubicBezTo>
                    <a:pt x="255" y="23"/>
                    <a:pt x="255" y="23"/>
                    <a:pt x="255" y="23"/>
                  </a:cubicBezTo>
                  <a:cubicBezTo>
                    <a:pt x="258" y="33"/>
                    <a:pt x="258" y="33"/>
                    <a:pt x="258" y="33"/>
                  </a:cubicBezTo>
                  <a:cubicBezTo>
                    <a:pt x="265" y="40"/>
                    <a:pt x="265" y="40"/>
                    <a:pt x="265" y="40"/>
                  </a:cubicBezTo>
                  <a:cubicBezTo>
                    <a:pt x="267" y="50"/>
                    <a:pt x="267" y="50"/>
                    <a:pt x="267" y="50"/>
                  </a:cubicBezTo>
                  <a:cubicBezTo>
                    <a:pt x="273" y="50"/>
                    <a:pt x="273" y="50"/>
                    <a:pt x="273" y="50"/>
                  </a:cubicBezTo>
                  <a:cubicBezTo>
                    <a:pt x="278" y="49"/>
                    <a:pt x="278" y="49"/>
                    <a:pt x="278" y="49"/>
                  </a:cubicBezTo>
                  <a:cubicBezTo>
                    <a:pt x="289" y="59"/>
                    <a:pt x="289" y="59"/>
                    <a:pt x="289" y="59"/>
                  </a:cubicBezTo>
                  <a:cubicBezTo>
                    <a:pt x="290" y="70"/>
                    <a:pt x="290" y="70"/>
                    <a:pt x="290" y="70"/>
                  </a:cubicBezTo>
                  <a:cubicBezTo>
                    <a:pt x="288" y="75"/>
                    <a:pt x="288" y="75"/>
                    <a:pt x="288" y="75"/>
                  </a:cubicBezTo>
                  <a:cubicBezTo>
                    <a:pt x="279" y="77"/>
                    <a:pt x="279" y="77"/>
                    <a:pt x="279" y="77"/>
                  </a:cubicBezTo>
                  <a:cubicBezTo>
                    <a:pt x="265" y="99"/>
                    <a:pt x="265" y="99"/>
                    <a:pt x="265" y="99"/>
                  </a:cubicBezTo>
                  <a:cubicBezTo>
                    <a:pt x="257" y="106"/>
                    <a:pt x="257" y="106"/>
                    <a:pt x="257" y="106"/>
                  </a:cubicBezTo>
                  <a:cubicBezTo>
                    <a:pt x="255" y="114"/>
                    <a:pt x="255" y="114"/>
                    <a:pt x="255" y="114"/>
                  </a:cubicBezTo>
                  <a:cubicBezTo>
                    <a:pt x="261" y="123"/>
                    <a:pt x="261" y="123"/>
                    <a:pt x="261" y="123"/>
                  </a:cubicBezTo>
                  <a:cubicBezTo>
                    <a:pt x="266" y="129"/>
                    <a:pt x="266" y="129"/>
                    <a:pt x="266" y="129"/>
                  </a:cubicBezTo>
                  <a:cubicBezTo>
                    <a:pt x="265" y="139"/>
                    <a:pt x="265" y="139"/>
                    <a:pt x="265" y="139"/>
                  </a:cubicBezTo>
                  <a:cubicBezTo>
                    <a:pt x="252" y="153"/>
                    <a:pt x="252" y="153"/>
                    <a:pt x="252" y="153"/>
                  </a:cubicBezTo>
                  <a:cubicBezTo>
                    <a:pt x="235" y="160"/>
                    <a:pt x="235" y="160"/>
                    <a:pt x="235" y="160"/>
                  </a:cubicBezTo>
                  <a:cubicBezTo>
                    <a:pt x="233" y="170"/>
                    <a:pt x="233" y="170"/>
                    <a:pt x="233" y="170"/>
                  </a:cubicBezTo>
                  <a:cubicBezTo>
                    <a:pt x="224" y="178"/>
                    <a:pt x="224" y="178"/>
                    <a:pt x="224" y="178"/>
                  </a:cubicBezTo>
                  <a:cubicBezTo>
                    <a:pt x="221" y="190"/>
                    <a:pt x="221" y="190"/>
                    <a:pt x="221" y="190"/>
                  </a:cubicBezTo>
                  <a:cubicBezTo>
                    <a:pt x="209" y="189"/>
                    <a:pt x="209" y="189"/>
                    <a:pt x="209" y="189"/>
                  </a:cubicBezTo>
                  <a:cubicBezTo>
                    <a:pt x="195" y="200"/>
                    <a:pt x="195" y="200"/>
                    <a:pt x="195" y="200"/>
                  </a:cubicBezTo>
                  <a:cubicBezTo>
                    <a:pt x="184" y="200"/>
                    <a:pt x="184" y="200"/>
                    <a:pt x="184" y="200"/>
                  </a:cubicBezTo>
                  <a:cubicBezTo>
                    <a:pt x="184" y="208"/>
                    <a:pt x="184" y="208"/>
                    <a:pt x="184" y="208"/>
                  </a:cubicBezTo>
                  <a:cubicBezTo>
                    <a:pt x="183" y="214"/>
                    <a:pt x="183" y="214"/>
                    <a:pt x="183" y="214"/>
                  </a:cubicBezTo>
                  <a:cubicBezTo>
                    <a:pt x="184" y="229"/>
                    <a:pt x="184" y="229"/>
                    <a:pt x="184" y="229"/>
                  </a:cubicBezTo>
                  <a:cubicBezTo>
                    <a:pt x="191" y="229"/>
                    <a:pt x="191" y="229"/>
                    <a:pt x="191" y="229"/>
                  </a:cubicBezTo>
                  <a:cubicBezTo>
                    <a:pt x="182" y="237"/>
                    <a:pt x="182" y="237"/>
                    <a:pt x="182" y="237"/>
                  </a:cubicBezTo>
                  <a:cubicBezTo>
                    <a:pt x="181" y="244"/>
                    <a:pt x="181" y="244"/>
                    <a:pt x="181" y="244"/>
                  </a:cubicBezTo>
                  <a:cubicBezTo>
                    <a:pt x="180" y="243"/>
                    <a:pt x="177" y="245"/>
                    <a:pt x="176" y="246"/>
                  </a:cubicBezTo>
                  <a:cubicBezTo>
                    <a:pt x="173" y="247"/>
                    <a:pt x="165" y="248"/>
                    <a:pt x="164" y="244"/>
                  </a:cubicBezTo>
                  <a:cubicBezTo>
                    <a:pt x="164" y="239"/>
                    <a:pt x="159" y="238"/>
                    <a:pt x="156" y="238"/>
                  </a:cubicBezTo>
                  <a:cubicBezTo>
                    <a:pt x="153" y="237"/>
                    <a:pt x="152" y="244"/>
                    <a:pt x="146" y="241"/>
                  </a:cubicBezTo>
                  <a:cubicBezTo>
                    <a:pt x="139" y="237"/>
                    <a:pt x="127" y="243"/>
                    <a:pt x="122" y="245"/>
                  </a:cubicBezTo>
                  <a:cubicBezTo>
                    <a:pt x="117" y="246"/>
                    <a:pt x="115" y="252"/>
                    <a:pt x="112" y="253"/>
                  </a:cubicBezTo>
                  <a:cubicBezTo>
                    <a:pt x="109" y="253"/>
                    <a:pt x="104" y="258"/>
                    <a:pt x="102" y="257"/>
                  </a:cubicBezTo>
                  <a:cubicBezTo>
                    <a:pt x="100" y="257"/>
                    <a:pt x="86" y="254"/>
                    <a:pt x="80" y="251"/>
                  </a:cubicBezTo>
                  <a:cubicBezTo>
                    <a:pt x="74" y="247"/>
                    <a:pt x="74" y="247"/>
                    <a:pt x="73" y="243"/>
                  </a:cubicBezTo>
                  <a:cubicBezTo>
                    <a:pt x="72" y="239"/>
                    <a:pt x="70" y="234"/>
                    <a:pt x="68" y="228"/>
                  </a:cubicBezTo>
                  <a:cubicBezTo>
                    <a:pt x="67" y="223"/>
                    <a:pt x="63" y="225"/>
                    <a:pt x="58" y="225"/>
                  </a:cubicBezTo>
                  <a:cubicBezTo>
                    <a:pt x="52" y="225"/>
                    <a:pt x="48" y="224"/>
                    <a:pt x="47" y="223"/>
                  </a:cubicBezTo>
                  <a:cubicBezTo>
                    <a:pt x="47" y="222"/>
                    <a:pt x="41" y="219"/>
                    <a:pt x="35" y="219"/>
                  </a:cubicBezTo>
                  <a:cubicBezTo>
                    <a:pt x="29" y="220"/>
                    <a:pt x="27" y="220"/>
                    <a:pt x="22" y="219"/>
                  </a:cubicBezTo>
                  <a:cubicBezTo>
                    <a:pt x="16" y="218"/>
                    <a:pt x="15" y="218"/>
                    <a:pt x="11" y="215"/>
                  </a:cubicBezTo>
                  <a:cubicBezTo>
                    <a:pt x="9" y="213"/>
                    <a:pt x="7" y="214"/>
                    <a:pt x="6" y="216"/>
                  </a:cubicBezTo>
                  <a:cubicBezTo>
                    <a:pt x="0" y="205"/>
                    <a:pt x="0" y="205"/>
                    <a:pt x="0" y="205"/>
                  </a:cubicBezTo>
                  <a:cubicBezTo>
                    <a:pt x="4" y="198"/>
                    <a:pt x="4" y="198"/>
                    <a:pt x="4" y="198"/>
                  </a:cubicBezTo>
                  <a:lnTo>
                    <a:pt x="9" y="191"/>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5" name="Freeform 86">
              <a:extLst>
                <a:ext uri="{FF2B5EF4-FFF2-40B4-BE49-F238E27FC236}">
                  <a16:creationId xmlns:a16="http://schemas.microsoft.com/office/drawing/2014/main" id="{3E8DE75D-595C-FC43-909B-87358F84F6A4}"/>
                </a:ext>
              </a:extLst>
            </p:cNvPr>
            <p:cNvSpPr>
              <a:spLocks noEditPoints="1"/>
            </p:cNvSpPr>
            <p:nvPr/>
          </p:nvSpPr>
          <p:spPr bwMode="auto">
            <a:xfrm>
              <a:off x="2836" y="4039"/>
              <a:ext cx="377" cy="248"/>
            </a:xfrm>
            <a:custGeom>
              <a:avLst/>
              <a:gdLst>
                <a:gd name="T0" fmla="*/ 0 w 181"/>
                <a:gd name="T1" fmla="*/ 67 h 119"/>
                <a:gd name="T2" fmla="*/ 13 w 181"/>
                <a:gd name="T3" fmla="*/ 68 h 119"/>
                <a:gd name="T4" fmla="*/ 21 w 181"/>
                <a:gd name="T5" fmla="*/ 62 h 119"/>
                <a:gd name="T6" fmla="*/ 21 w 181"/>
                <a:gd name="T7" fmla="*/ 53 h 119"/>
                <a:gd name="T8" fmla="*/ 27 w 181"/>
                <a:gd name="T9" fmla="*/ 52 h 119"/>
                <a:gd name="T10" fmla="*/ 39 w 181"/>
                <a:gd name="T11" fmla="*/ 59 h 119"/>
                <a:gd name="T12" fmla="*/ 53 w 181"/>
                <a:gd name="T13" fmla="*/ 60 h 119"/>
                <a:gd name="T14" fmla="*/ 66 w 181"/>
                <a:gd name="T15" fmla="*/ 59 h 119"/>
                <a:gd name="T16" fmla="*/ 78 w 181"/>
                <a:gd name="T17" fmla="*/ 50 h 119"/>
                <a:gd name="T18" fmla="*/ 85 w 181"/>
                <a:gd name="T19" fmla="*/ 50 h 119"/>
                <a:gd name="T20" fmla="*/ 85 w 181"/>
                <a:gd name="T21" fmla="*/ 40 h 119"/>
                <a:gd name="T22" fmla="*/ 91 w 181"/>
                <a:gd name="T23" fmla="*/ 35 h 119"/>
                <a:gd name="T24" fmla="*/ 90 w 181"/>
                <a:gd name="T25" fmla="*/ 29 h 119"/>
                <a:gd name="T26" fmla="*/ 98 w 181"/>
                <a:gd name="T27" fmla="*/ 26 h 119"/>
                <a:gd name="T28" fmla="*/ 100 w 181"/>
                <a:gd name="T29" fmla="*/ 13 h 119"/>
                <a:gd name="T30" fmla="*/ 108 w 181"/>
                <a:gd name="T31" fmla="*/ 11 h 119"/>
                <a:gd name="T32" fmla="*/ 114 w 181"/>
                <a:gd name="T33" fmla="*/ 11 h 119"/>
                <a:gd name="T34" fmla="*/ 117 w 181"/>
                <a:gd name="T35" fmla="*/ 8 h 119"/>
                <a:gd name="T36" fmla="*/ 127 w 181"/>
                <a:gd name="T37" fmla="*/ 6 h 119"/>
                <a:gd name="T38" fmla="*/ 133 w 181"/>
                <a:gd name="T39" fmla="*/ 4 h 119"/>
                <a:gd name="T40" fmla="*/ 135 w 181"/>
                <a:gd name="T41" fmla="*/ 0 h 119"/>
                <a:gd name="T42" fmla="*/ 144 w 181"/>
                <a:gd name="T43" fmla="*/ 2 h 119"/>
                <a:gd name="T44" fmla="*/ 155 w 181"/>
                <a:gd name="T45" fmla="*/ 5 h 119"/>
                <a:gd name="T46" fmla="*/ 164 w 181"/>
                <a:gd name="T47" fmla="*/ 12 h 119"/>
                <a:gd name="T48" fmla="*/ 176 w 181"/>
                <a:gd name="T49" fmla="*/ 10 h 119"/>
                <a:gd name="T50" fmla="*/ 181 w 181"/>
                <a:gd name="T51" fmla="*/ 17 h 119"/>
                <a:gd name="T52" fmla="*/ 176 w 181"/>
                <a:gd name="T53" fmla="*/ 24 h 119"/>
                <a:gd name="T54" fmla="*/ 172 w 181"/>
                <a:gd name="T55" fmla="*/ 31 h 119"/>
                <a:gd name="T56" fmla="*/ 178 w 181"/>
                <a:gd name="T57" fmla="*/ 42 h 119"/>
                <a:gd name="T58" fmla="*/ 178 w 181"/>
                <a:gd name="T59" fmla="*/ 45 h 119"/>
                <a:gd name="T60" fmla="*/ 172 w 181"/>
                <a:gd name="T61" fmla="*/ 51 h 119"/>
                <a:gd name="T62" fmla="*/ 167 w 181"/>
                <a:gd name="T63" fmla="*/ 59 h 119"/>
                <a:gd name="T64" fmla="*/ 162 w 181"/>
                <a:gd name="T65" fmla="*/ 72 h 119"/>
                <a:gd name="T66" fmla="*/ 169 w 181"/>
                <a:gd name="T67" fmla="*/ 85 h 119"/>
                <a:gd name="T68" fmla="*/ 171 w 181"/>
                <a:gd name="T69" fmla="*/ 99 h 119"/>
                <a:gd name="T70" fmla="*/ 163 w 181"/>
                <a:gd name="T71" fmla="*/ 107 h 119"/>
                <a:gd name="T72" fmla="*/ 152 w 181"/>
                <a:gd name="T73" fmla="*/ 109 h 119"/>
                <a:gd name="T74" fmla="*/ 144 w 181"/>
                <a:gd name="T75" fmla="*/ 108 h 119"/>
                <a:gd name="T76" fmla="*/ 135 w 181"/>
                <a:gd name="T77" fmla="*/ 106 h 119"/>
                <a:gd name="T78" fmla="*/ 126 w 181"/>
                <a:gd name="T79" fmla="*/ 109 h 119"/>
                <a:gd name="T80" fmla="*/ 114 w 181"/>
                <a:gd name="T81" fmla="*/ 108 h 119"/>
                <a:gd name="T82" fmla="*/ 101 w 181"/>
                <a:gd name="T83" fmla="*/ 101 h 119"/>
                <a:gd name="T84" fmla="*/ 99 w 181"/>
                <a:gd name="T85" fmla="*/ 92 h 119"/>
                <a:gd name="T86" fmla="*/ 88 w 181"/>
                <a:gd name="T87" fmla="*/ 91 h 119"/>
                <a:gd name="T88" fmla="*/ 80 w 181"/>
                <a:gd name="T89" fmla="*/ 92 h 119"/>
                <a:gd name="T90" fmla="*/ 69 w 181"/>
                <a:gd name="T91" fmla="*/ 88 h 119"/>
                <a:gd name="T92" fmla="*/ 61 w 181"/>
                <a:gd name="T93" fmla="*/ 87 h 119"/>
                <a:gd name="T94" fmla="*/ 55 w 181"/>
                <a:gd name="T95" fmla="*/ 90 h 119"/>
                <a:gd name="T96" fmla="*/ 47 w 181"/>
                <a:gd name="T97" fmla="*/ 94 h 119"/>
                <a:gd name="T98" fmla="*/ 41 w 181"/>
                <a:gd name="T99" fmla="*/ 97 h 119"/>
                <a:gd name="T100" fmla="*/ 34 w 181"/>
                <a:gd name="T101" fmla="*/ 102 h 119"/>
                <a:gd name="T102" fmla="*/ 24 w 181"/>
                <a:gd name="T103" fmla="*/ 107 h 119"/>
                <a:gd name="T104" fmla="*/ 16 w 181"/>
                <a:gd name="T105" fmla="*/ 112 h 119"/>
                <a:gd name="T106" fmla="*/ 13 w 181"/>
                <a:gd name="T107" fmla="*/ 114 h 119"/>
                <a:gd name="T108" fmla="*/ 11 w 181"/>
                <a:gd name="T109" fmla="*/ 112 h 119"/>
                <a:gd name="T110" fmla="*/ 5 w 181"/>
                <a:gd name="T111" fmla="*/ 105 h 119"/>
                <a:gd name="T112" fmla="*/ 14 w 181"/>
                <a:gd name="T113" fmla="*/ 101 h 119"/>
                <a:gd name="T114" fmla="*/ 14 w 181"/>
                <a:gd name="T115" fmla="*/ 96 h 119"/>
                <a:gd name="T116" fmla="*/ 2 w 181"/>
                <a:gd name="T117" fmla="*/ 83 h 119"/>
                <a:gd name="T118" fmla="*/ 0 w 181"/>
                <a:gd name="T119" fmla="*/ 67 h 119"/>
                <a:gd name="T120" fmla="*/ 13 w 181"/>
                <a:gd name="T121" fmla="*/ 119 h 119"/>
                <a:gd name="T122" fmla="*/ 13 w 181"/>
                <a:gd name="T123" fmla="*/ 119 h 119"/>
                <a:gd name="T124" fmla="*/ 13 w 181"/>
                <a:gd name="T1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1" h="119">
                  <a:moveTo>
                    <a:pt x="0" y="67"/>
                  </a:moveTo>
                  <a:cubicBezTo>
                    <a:pt x="13" y="68"/>
                    <a:pt x="13" y="68"/>
                    <a:pt x="13" y="68"/>
                  </a:cubicBezTo>
                  <a:cubicBezTo>
                    <a:pt x="21" y="62"/>
                    <a:pt x="21" y="62"/>
                    <a:pt x="21" y="62"/>
                  </a:cubicBezTo>
                  <a:cubicBezTo>
                    <a:pt x="21" y="53"/>
                    <a:pt x="21" y="53"/>
                    <a:pt x="21" y="53"/>
                  </a:cubicBezTo>
                  <a:cubicBezTo>
                    <a:pt x="27" y="52"/>
                    <a:pt x="27" y="52"/>
                    <a:pt x="27" y="52"/>
                  </a:cubicBezTo>
                  <a:cubicBezTo>
                    <a:pt x="39" y="59"/>
                    <a:pt x="39" y="59"/>
                    <a:pt x="39" y="59"/>
                  </a:cubicBezTo>
                  <a:cubicBezTo>
                    <a:pt x="53" y="60"/>
                    <a:pt x="53" y="60"/>
                    <a:pt x="53" y="60"/>
                  </a:cubicBezTo>
                  <a:cubicBezTo>
                    <a:pt x="66" y="59"/>
                    <a:pt x="66" y="59"/>
                    <a:pt x="66" y="59"/>
                  </a:cubicBezTo>
                  <a:cubicBezTo>
                    <a:pt x="78" y="50"/>
                    <a:pt x="78" y="50"/>
                    <a:pt x="78" y="50"/>
                  </a:cubicBezTo>
                  <a:cubicBezTo>
                    <a:pt x="85" y="50"/>
                    <a:pt x="85" y="50"/>
                    <a:pt x="85" y="50"/>
                  </a:cubicBezTo>
                  <a:cubicBezTo>
                    <a:pt x="85" y="40"/>
                    <a:pt x="85" y="40"/>
                    <a:pt x="85" y="40"/>
                  </a:cubicBezTo>
                  <a:cubicBezTo>
                    <a:pt x="91" y="35"/>
                    <a:pt x="91" y="35"/>
                    <a:pt x="91" y="35"/>
                  </a:cubicBezTo>
                  <a:cubicBezTo>
                    <a:pt x="90" y="29"/>
                    <a:pt x="90" y="29"/>
                    <a:pt x="90" y="29"/>
                  </a:cubicBezTo>
                  <a:cubicBezTo>
                    <a:pt x="98" y="26"/>
                    <a:pt x="98" y="26"/>
                    <a:pt x="98" y="26"/>
                  </a:cubicBezTo>
                  <a:cubicBezTo>
                    <a:pt x="100" y="13"/>
                    <a:pt x="100" y="13"/>
                    <a:pt x="100" y="13"/>
                  </a:cubicBezTo>
                  <a:cubicBezTo>
                    <a:pt x="108" y="11"/>
                    <a:pt x="108" y="11"/>
                    <a:pt x="108" y="11"/>
                  </a:cubicBezTo>
                  <a:cubicBezTo>
                    <a:pt x="114" y="11"/>
                    <a:pt x="114" y="11"/>
                    <a:pt x="114" y="11"/>
                  </a:cubicBezTo>
                  <a:cubicBezTo>
                    <a:pt x="117" y="8"/>
                    <a:pt x="117" y="8"/>
                    <a:pt x="117" y="8"/>
                  </a:cubicBezTo>
                  <a:cubicBezTo>
                    <a:pt x="127" y="6"/>
                    <a:pt x="127" y="6"/>
                    <a:pt x="127" y="6"/>
                  </a:cubicBezTo>
                  <a:cubicBezTo>
                    <a:pt x="133" y="4"/>
                    <a:pt x="133" y="4"/>
                    <a:pt x="133" y="4"/>
                  </a:cubicBezTo>
                  <a:cubicBezTo>
                    <a:pt x="135" y="0"/>
                    <a:pt x="135" y="0"/>
                    <a:pt x="135" y="0"/>
                  </a:cubicBezTo>
                  <a:cubicBezTo>
                    <a:pt x="144" y="2"/>
                    <a:pt x="144" y="2"/>
                    <a:pt x="144" y="2"/>
                  </a:cubicBezTo>
                  <a:cubicBezTo>
                    <a:pt x="155" y="5"/>
                    <a:pt x="155" y="5"/>
                    <a:pt x="155" y="5"/>
                  </a:cubicBezTo>
                  <a:cubicBezTo>
                    <a:pt x="164" y="12"/>
                    <a:pt x="164" y="12"/>
                    <a:pt x="164" y="12"/>
                  </a:cubicBezTo>
                  <a:cubicBezTo>
                    <a:pt x="176" y="10"/>
                    <a:pt x="176" y="10"/>
                    <a:pt x="176" y="10"/>
                  </a:cubicBezTo>
                  <a:cubicBezTo>
                    <a:pt x="181" y="17"/>
                    <a:pt x="181" y="17"/>
                    <a:pt x="181" y="17"/>
                  </a:cubicBezTo>
                  <a:cubicBezTo>
                    <a:pt x="176" y="24"/>
                    <a:pt x="176" y="24"/>
                    <a:pt x="176" y="24"/>
                  </a:cubicBezTo>
                  <a:cubicBezTo>
                    <a:pt x="172" y="31"/>
                    <a:pt x="172" y="31"/>
                    <a:pt x="172" y="31"/>
                  </a:cubicBezTo>
                  <a:cubicBezTo>
                    <a:pt x="178" y="42"/>
                    <a:pt x="178" y="42"/>
                    <a:pt x="178" y="42"/>
                  </a:cubicBezTo>
                  <a:cubicBezTo>
                    <a:pt x="178" y="43"/>
                    <a:pt x="178" y="44"/>
                    <a:pt x="178" y="45"/>
                  </a:cubicBezTo>
                  <a:cubicBezTo>
                    <a:pt x="178" y="48"/>
                    <a:pt x="175" y="48"/>
                    <a:pt x="172" y="51"/>
                  </a:cubicBezTo>
                  <a:cubicBezTo>
                    <a:pt x="168" y="53"/>
                    <a:pt x="170" y="58"/>
                    <a:pt x="167" y="59"/>
                  </a:cubicBezTo>
                  <a:cubicBezTo>
                    <a:pt x="164" y="60"/>
                    <a:pt x="162" y="68"/>
                    <a:pt x="162" y="72"/>
                  </a:cubicBezTo>
                  <a:cubicBezTo>
                    <a:pt x="162" y="77"/>
                    <a:pt x="164" y="80"/>
                    <a:pt x="169" y="85"/>
                  </a:cubicBezTo>
                  <a:cubicBezTo>
                    <a:pt x="173" y="91"/>
                    <a:pt x="175" y="97"/>
                    <a:pt x="171" y="99"/>
                  </a:cubicBezTo>
                  <a:cubicBezTo>
                    <a:pt x="167" y="101"/>
                    <a:pt x="168" y="102"/>
                    <a:pt x="163" y="107"/>
                  </a:cubicBezTo>
                  <a:cubicBezTo>
                    <a:pt x="158" y="112"/>
                    <a:pt x="154" y="112"/>
                    <a:pt x="152" y="109"/>
                  </a:cubicBezTo>
                  <a:cubicBezTo>
                    <a:pt x="150" y="106"/>
                    <a:pt x="146" y="108"/>
                    <a:pt x="144" y="108"/>
                  </a:cubicBezTo>
                  <a:cubicBezTo>
                    <a:pt x="142" y="108"/>
                    <a:pt x="136" y="108"/>
                    <a:pt x="135" y="106"/>
                  </a:cubicBezTo>
                  <a:cubicBezTo>
                    <a:pt x="133" y="104"/>
                    <a:pt x="128" y="106"/>
                    <a:pt x="126" y="109"/>
                  </a:cubicBezTo>
                  <a:cubicBezTo>
                    <a:pt x="123" y="111"/>
                    <a:pt x="119" y="109"/>
                    <a:pt x="114" y="108"/>
                  </a:cubicBezTo>
                  <a:cubicBezTo>
                    <a:pt x="110" y="108"/>
                    <a:pt x="103" y="104"/>
                    <a:pt x="101" y="101"/>
                  </a:cubicBezTo>
                  <a:cubicBezTo>
                    <a:pt x="100" y="98"/>
                    <a:pt x="100" y="94"/>
                    <a:pt x="99" y="92"/>
                  </a:cubicBezTo>
                  <a:cubicBezTo>
                    <a:pt x="99" y="91"/>
                    <a:pt x="90" y="92"/>
                    <a:pt x="88" y="91"/>
                  </a:cubicBezTo>
                  <a:cubicBezTo>
                    <a:pt x="87" y="90"/>
                    <a:pt x="82" y="92"/>
                    <a:pt x="80" y="92"/>
                  </a:cubicBezTo>
                  <a:cubicBezTo>
                    <a:pt x="79" y="92"/>
                    <a:pt x="71" y="90"/>
                    <a:pt x="69" y="88"/>
                  </a:cubicBezTo>
                  <a:cubicBezTo>
                    <a:pt x="66" y="85"/>
                    <a:pt x="65" y="87"/>
                    <a:pt x="61" y="87"/>
                  </a:cubicBezTo>
                  <a:cubicBezTo>
                    <a:pt x="58" y="87"/>
                    <a:pt x="57" y="90"/>
                    <a:pt x="55" y="90"/>
                  </a:cubicBezTo>
                  <a:cubicBezTo>
                    <a:pt x="53" y="90"/>
                    <a:pt x="48" y="92"/>
                    <a:pt x="47" y="94"/>
                  </a:cubicBezTo>
                  <a:cubicBezTo>
                    <a:pt x="45" y="96"/>
                    <a:pt x="44" y="97"/>
                    <a:pt x="41" y="97"/>
                  </a:cubicBezTo>
                  <a:cubicBezTo>
                    <a:pt x="38" y="98"/>
                    <a:pt x="37" y="101"/>
                    <a:pt x="34" y="102"/>
                  </a:cubicBezTo>
                  <a:cubicBezTo>
                    <a:pt x="32" y="103"/>
                    <a:pt x="27" y="105"/>
                    <a:pt x="24" y="107"/>
                  </a:cubicBezTo>
                  <a:cubicBezTo>
                    <a:pt x="22" y="108"/>
                    <a:pt x="20" y="112"/>
                    <a:pt x="16" y="112"/>
                  </a:cubicBezTo>
                  <a:cubicBezTo>
                    <a:pt x="15" y="112"/>
                    <a:pt x="14" y="113"/>
                    <a:pt x="13" y="114"/>
                  </a:cubicBezTo>
                  <a:cubicBezTo>
                    <a:pt x="11" y="112"/>
                    <a:pt x="11" y="112"/>
                    <a:pt x="11" y="112"/>
                  </a:cubicBezTo>
                  <a:cubicBezTo>
                    <a:pt x="5" y="105"/>
                    <a:pt x="5" y="105"/>
                    <a:pt x="5" y="105"/>
                  </a:cubicBezTo>
                  <a:cubicBezTo>
                    <a:pt x="14" y="101"/>
                    <a:pt x="14" y="101"/>
                    <a:pt x="14" y="101"/>
                  </a:cubicBezTo>
                  <a:cubicBezTo>
                    <a:pt x="14" y="96"/>
                    <a:pt x="14" y="96"/>
                    <a:pt x="14" y="96"/>
                  </a:cubicBezTo>
                  <a:cubicBezTo>
                    <a:pt x="2" y="83"/>
                    <a:pt x="2" y="83"/>
                    <a:pt x="2" y="83"/>
                  </a:cubicBezTo>
                  <a:cubicBezTo>
                    <a:pt x="0" y="67"/>
                    <a:pt x="0" y="67"/>
                    <a:pt x="0" y="67"/>
                  </a:cubicBezTo>
                  <a:close/>
                  <a:moveTo>
                    <a:pt x="13" y="119"/>
                  </a:moveTo>
                  <a:cubicBezTo>
                    <a:pt x="13" y="119"/>
                    <a:pt x="13" y="119"/>
                    <a:pt x="13" y="119"/>
                  </a:cubicBezTo>
                  <a:cubicBezTo>
                    <a:pt x="13" y="119"/>
                    <a:pt x="13" y="119"/>
                    <a:pt x="13" y="11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6" name="Freeform 87">
              <a:extLst>
                <a:ext uri="{FF2B5EF4-FFF2-40B4-BE49-F238E27FC236}">
                  <a16:creationId xmlns:a16="http://schemas.microsoft.com/office/drawing/2014/main" id="{A19EF962-D930-EB47-8466-C1F555E424A2}"/>
                </a:ext>
              </a:extLst>
            </p:cNvPr>
            <p:cNvSpPr>
              <a:spLocks/>
            </p:cNvSpPr>
            <p:nvPr/>
          </p:nvSpPr>
          <p:spPr bwMode="auto">
            <a:xfrm>
              <a:off x="2646" y="4110"/>
              <a:ext cx="219" cy="212"/>
            </a:xfrm>
            <a:custGeom>
              <a:avLst/>
              <a:gdLst>
                <a:gd name="T0" fmla="*/ 1 w 105"/>
                <a:gd name="T1" fmla="*/ 57 h 102"/>
                <a:gd name="T2" fmla="*/ 0 w 105"/>
                <a:gd name="T3" fmla="*/ 65 h 102"/>
                <a:gd name="T4" fmla="*/ 8 w 105"/>
                <a:gd name="T5" fmla="*/ 69 h 102"/>
                <a:gd name="T6" fmla="*/ 16 w 105"/>
                <a:gd name="T7" fmla="*/ 78 h 102"/>
                <a:gd name="T8" fmla="*/ 18 w 105"/>
                <a:gd name="T9" fmla="*/ 86 h 102"/>
                <a:gd name="T10" fmla="*/ 29 w 105"/>
                <a:gd name="T11" fmla="*/ 88 h 102"/>
                <a:gd name="T12" fmla="*/ 38 w 105"/>
                <a:gd name="T13" fmla="*/ 88 h 102"/>
                <a:gd name="T14" fmla="*/ 46 w 105"/>
                <a:gd name="T15" fmla="*/ 82 h 102"/>
                <a:gd name="T16" fmla="*/ 46 w 105"/>
                <a:gd name="T17" fmla="*/ 88 h 102"/>
                <a:gd name="T18" fmla="*/ 52 w 105"/>
                <a:gd name="T19" fmla="*/ 95 h 102"/>
                <a:gd name="T20" fmla="*/ 62 w 105"/>
                <a:gd name="T21" fmla="*/ 102 h 102"/>
                <a:gd name="T22" fmla="*/ 72 w 105"/>
                <a:gd name="T23" fmla="*/ 99 h 102"/>
                <a:gd name="T24" fmla="*/ 79 w 105"/>
                <a:gd name="T25" fmla="*/ 92 h 102"/>
                <a:gd name="T26" fmla="*/ 91 w 105"/>
                <a:gd name="T27" fmla="*/ 92 h 102"/>
                <a:gd name="T28" fmla="*/ 104 w 105"/>
                <a:gd name="T29" fmla="*/ 85 h 102"/>
                <a:gd name="T30" fmla="*/ 104 w 105"/>
                <a:gd name="T31" fmla="*/ 80 h 102"/>
                <a:gd name="T32" fmla="*/ 102 w 105"/>
                <a:gd name="T33" fmla="*/ 78 h 102"/>
                <a:gd name="T34" fmla="*/ 96 w 105"/>
                <a:gd name="T35" fmla="*/ 71 h 102"/>
                <a:gd name="T36" fmla="*/ 105 w 105"/>
                <a:gd name="T37" fmla="*/ 67 h 102"/>
                <a:gd name="T38" fmla="*/ 105 w 105"/>
                <a:gd name="T39" fmla="*/ 62 h 102"/>
                <a:gd name="T40" fmla="*/ 93 w 105"/>
                <a:gd name="T41" fmla="*/ 49 h 102"/>
                <a:gd name="T42" fmla="*/ 91 w 105"/>
                <a:gd name="T43" fmla="*/ 33 h 102"/>
                <a:gd name="T44" fmla="*/ 85 w 105"/>
                <a:gd name="T45" fmla="*/ 33 h 102"/>
                <a:gd name="T46" fmla="*/ 82 w 105"/>
                <a:gd name="T47" fmla="*/ 41 h 102"/>
                <a:gd name="T48" fmla="*/ 76 w 105"/>
                <a:gd name="T49" fmla="*/ 40 h 102"/>
                <a:gd name="T50" fmla="*/ 70 w 105"/>
                <a:gd name="T51" fmla="*/ 34 h 102"/>
                <a:gd name="T52" fmla="*/ 73 w 105"/>
                <a:gd name="T53" fmla="*/ 31 h 102"/>
                <a:gd name="T54" fmla="*/ 73 w 105"/>
                <a:gd name="T55" fmla="*/ 24 h 102"/>
                <a:gd name="T56" fmla="*/ 81 w 105"/>
                <a:gd name="T57" fmla="*/ 14 h 102"/>
                <a:gd name="T58" fmla="*/ 81 w 105"/>
                <a:gd name="T59" fmla="*/ 9 h 102"/>
                <a:gd name="T60" fmla="*/ 76 w 105"/>
                <a:gd name="T61" fmla="*/ 8 h 102"/>
                <a:gd name="T62" fmla="*/ 69 w 105"/>
                <a:gd name="T63" fmla="*/ 4 h 102"/>
                <a:gd name="T64" fmla="*/ 63 w 105"/>
                <a:gd name="T65" fmla="*/ 5 h 102"/>
                <a:gd name="T66" fmla="*/ 57 w 105"/>
                <a:gd name="T67" fmla="*/ 0 h 102"/>
                <a:gd name="T68" fmla="*/ 50 w 105"/>
                <a:gd name="T69" fmla="*/ 5 h 102"/>
                <a:gd name="T70" fmla="*/ 54 w 105"/>
                <a:gd name="T71" fmla="*/ 11 h 102"/>
                <a:gd name="T72" fmla="*/ 48 w 105"/>
                <a:gd name="T73" fmla="*/ 18 h 102"/>
                <a:gd name="T74" fmla="*/ 43 w 105"/>
                <a:gd name="T75" fmla="*/ 20 h 102"/>
                <a:gd name="T76" fmla="*/ 38 w 105"/>
                <a:gd name="T77" fmla="*/ 16 h 102"/>
                <a:gd name="T78" fmla="*/ 34 w 105"/>
                <a:gd name="T79" fmla="*/ 19 h 102"/>
                <a:gd name="T80" fmla="*/ 33 w 105"/>
                <a:gd name="T81" fmla="*/ 26 h 102"/>
                <a:gd name="T82" fmla="*/ 24 w 105"/>
                <a:gd name="T83" fmla="*/ 34 h 102"/>
                <a:gd name="T84" fmla="*/ 17 w 105"/>
                <a:gd name="T85" fmla="*/ 34 h 102"/>
                <a:gd name="T86" fmla="*/ 0 w 105"/>
                <a:gd name="T87" fmla="*/ 41 h 102"/>
                <a:gd name="T88" fmla="*/ 7 w 105"/>
                <a:gd name="T89" fmla="*/ 49 h 102"/>
                <a:gd name="T90" fmla="*/ 9 w 105"/>
                <a:gd name="T91" fmla="*/ 56 h 102"/>
                <a:gd name="T92" fmla="*/ 1 w 105"/>
                <a:gd name="T93" fmla="*/ 5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5" h="102">
                  <a:moveTo>
                    <a:pt x="1" y="57"/>
                  </a:moveTo>
                  <a:cubicBezTo>
                    <a:pt x="1" y="61"/>
                    <a:pt x="0" y="64"/>
                    <a:pt x="0" y="65"/>
                  </a:cubicBezTo>
                  <a:cubicBezTo>
                    <a:pt x="0" y="67"/>
                    <a:pt x="6" y="67"/>
                    <a:pt x="8" y="69"/>
                  </a:cubicBezTo>
                  <a:cubicBezTo>
                    <a:pt x="11" y="71"/>
                    <a:pt x="15" y="74"/>
                    <a:pt x="16" y="78"/>
                  </a:cubicBezTo>
                  <a:cubicBezTo>
                    <a:pt x="16" y="81"/>
                    <a:pt x="18" y="86"/>
                    <a:pt x="18" y="86"/>
                  </a:cubicBezTo>
                  <a:cubicBezTo>
                    <a:pt x="18" y="86"/>
                    <a:pt x="28" y="86"/>
                    <a:pt x="29" y="88"/>
                  </a:cubicBezTo>
                  <a:cubicBezTo>
                    <a:pt x="30" y="89"/>
                    <a:pt x="36" y="91"/>
                    <a:pt x="38" y="88"/>
                  </a:cubicBezTo>
                  <a:cubicBezTo>
                    <a:pt x="40" y="85"/>
                    <a:pt x="45" y="81"/>
                    <a:pt x="46" y="82"/>
                  </a:cubicBezTo>
                  <a:cubicBezTo>
                    <a:pt x="46" y="83"/>
                    <a:pt x="46" y="86"/>
                    <a:pt x="46" y="88"/>
                  </a:cubicBezTo>
                  <a:cubicBezTo>
                    <a:pt x="46" y="89"/>
                    <a:pt x="50" y="92"/>
                    <a:pt x="52" y="95"/>
                  </a:cubicBezTo>
                  <a:cubicBezTo>
                    <a:pt x="54" y="98"/>
                    <a:pt x="58" y="102"/>
                    <a:pt x="62" y="102"/>
                  </a:cubicBezTo>
                  <a:cubicBezTo>
                    <a:pt x="65" y="102"/>
                    <a:pt x="71" y="101"/>
                    <a:pt x="72" y="99"/>
                  </a:cubicBezTo>
                  <a:cubicBezTo>
                    <a:pt x="74" y="96"/>
                    <a:pt x="76" y="92"/>
                    <a:pt x="79" y="92"/>
                  </a:cubicBezTo>
                  <a:cubicBezTo>
                    <a:pt x="83" y="92"/>
                    <a:pt x="87" y="92"/>
                    <a:pt x="91" y="92"/>
                  </a:cubicBezTo>
                  <a:cubicBezTo>
                    <a:pt x="94" y="92"/>
                    <a:pt x="104" y="87"/>
                    <a:pt x="104" y="85"/>
                  </a:cubicBezTo>
                  <a:cubicBezTo>
                    <a:pt x="104" y="84"/>
                    <a:pt x="104" y="82"/>
                    <a:pt x="104" y="80"/>
                  </a:cubicBezTo>
                  <a:cubicBezTo>
                    <a:pt x="102" y="78"/>
                    <a:pt x="102" y="78"/>
                    <a:pt x="102" y="78"/>
                  </a:cubicBezTo>
                  <a:cubicBezTo>
                    <a:pt x="96" y="71"/>
                    <a:pt x="96" y="71"/>
                    <a:pt x="96" y="71"/>
                  </a:cubicBezTo>
                  <a:cubicBezTo>
                    <a:pt x="105" y="67"/>
                    <a:pt x="105" y="67"/>
                    <a:pt x="105" y="67"/>
                  </a:cubicBezTo>
                  <a:cubicBezTo>
                    <a:pt x="105" y="62"/>
                    <a:pt x="105" y="62"/>
                    <a:pt x="105" y="62"/>
                  </a:cubicBezTo>
                  <a:cubicBezTo>
                    <a:pt x="93" y="49"/>
                    <a:pt x="93" y="49"/>
                    <a:pt x="93" y="49"/>
                  </a:cubicBezTo>
                  <a:cubicBezTo>
                    <a:pt x="91" y="33"/>
                    <a:pt x="91" y="33"/>
                    <a:pt x="91" y="33"/>
                  </a:cubicBezTo>
                  <a:cubicBezTo>
                    <a:pt x="85" y="33"/>
                    <a:pt x="85" y="33"/>
                    <a:pt x="85" y="33"/>
                  </a:cubicBezTo>
                  <a:cubicBezTo>
                    <a:pt x="82" y="41"/>
                    <a:pt x="82" y="41"/>
                    <a:pt x="82" y="41"/>
                  </a:cubicBezTo>
                  <a:cubicBezTo>
                    <a:pt x="76" y="40"/>
                    <a:pt x="76" y="40"/>
                    <a:pt x="76" y="40"/>
                  </a:cubicBezTo>
                  <a:cubicBezTo>
                    <a:pt x="70" y="34"/>
                    <a:pt x="70" y="34"/>
                    <a:pt x="70" y="34"/>
                  </a:cubicBezTo>
                  <a:cubicBezTo>
                    <a:pt x="73" y="31"/>
                    <a:pt x="73" y="31"/>
                    <a:pt x="73" y="31"/>
                  </a:cubicBezTo>
                  <a:cubicBezTo>
                    <a:pt x="73" y="24"/>
                    <a:pt x="73" y="24"/>
                    <a:pt x="73" y="24"/>
                  </a:cubicBezTo>
                  <a:cubicBezTo>
                    <a:pt x="81" y="14"/>
                    <a:pt x="81" y="14"/>
                    <a:pt x="81" y="14"/>
                  </a:cubicBezTo>
                  <a:cubicBezTo>
                    <a:pt x="81" y="9"/>
                    <a:pt x="81" y="9"/>
                    <a:pt x="81" y="9"/>
                  </a:cubicBezTo>
                  <a:cubicBezTo>
                    <a:pt x="76" y="8"/>
                    <a:pt x="76" y="8"/>
                    <a:pt x="76" y="8"/>
                  </a:cubicBezTo>
                  <a:cubicBezTo>
                    <a:pt x="69" y="4"/>
                    <a:pt x="69" y="4"/>
                    <a:pt x="69" y="4"/>
                  </a:cubicBezTo>
                  <a:cubicBezTo>
                    <a:pt x="63" y="5"/>
                    <a:pt x="63" y="5"/>
                    <a:pt x="63" y="5"/>
                  </a:cubicBezTo>
                  <a:cubicBezTo>
                    <a:pt x="57" y="0"/>
                    <a:pt x="57" y="0"/>
                    <a:pt x="57" y="0"/>
                  </a:cubicBezTo>
                  <a:cubicBezTo>
                    <a:pt x="50" y="5"/>
                    <a:pt x="50" y="5"/>
                    <a:pt x="50" y="5"/>
                  </a:cubicBezTo>
                  <a:cubicBezTo>
                    <a:pt x="54" y="11"/>
                    <a:pt x="54" y="11"/>
                    <a:pt x="54" y="11"/>
                  </a:cubicBezTo>
                  <a:cubicBezTo>
                    <a:pt x="48" y="18"/>
                    <a:pt x="48" y="18"/>
                    <a:pt x="48" y="18"/>
                  </a:cubicBezTo>
                  <a:cubicBezTo>
                    <a:pt x="43" y="20"/>
                    <a:pt x="43" y="20"/>
                    <a:pt x="43" y="20"/>
                  </a:cubicBezTo>
                  <a:cubicBezTo>
                    <a:pt x="38" y="16"/>
                    <a:pt x="38" y="16"/>
                    <a:pt x="38" y="16"/>
                  </a:cubicBezTo>
                  <a:cubicBezTo>
                    <a:pt x="34" y="19"/>
                    <a:pt x="34" y="19"/>
                    <a:pt x="34" y="19"/>
                  </a:cubicBezTo>
                  <a:cubicBezTo>
                    <a:pt x="33" y="26"/>
                    <a:pt x="33" y="26"/>
                    <a:pt x="33" y="26"/>
                  </a:cubicBezTo>
                  <a:cubicBezTo>
                    <a:pt x="24" y="34"/>
                    <a:pt x="24" y="34"/>
                    <a:pt x="24" y="34"/>
                  </a:cubicBezTo>
                  <a:cubicBezTo>
                    <a:pt x="17" y="34"/>
                    <a:pt x="17" y="34"/>
                    <a:pt x="17" y="34"/>
                  </a:cubicBezTo>
                  <a:cubicBezTo>
                    <a:pt x="0" y="41"/>
                    <a:pt x="0" y="41"/>
                    <a:pt x="0" y="41"/>
                  </a:cubicBezTo>
                  <a:cubicBezTo>
                    <a:pt x="7" y="49"/>
                    <a:pt x="7" y="49"/>
                    <a:pt x="7" y="49"/>
                  </a:cubicBezTo>
                  <a:cubicBezTo>
                    <a:pt x="9" y="56"/>
                    <a:pt x="9" y="56"/>
                    <a:pt x="9" y="56"/>
                  </a:cubicBezTo>
                  <a:lnTo>
                    <a:pt x="1" y="57"/>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7" name="Freeform 88">
              <a:extLst>
                <a:ext uri="{FF2B5EF4-FFF2-40B4-BE49-F238E27FC236}">
                  <a16:creationId xmlns:a16="http://schemas.microsoft.com/office/drawing/2014/main" id="{56E892AB-3760-7746-AA99-72EE571600B9}"/>
                </a:ext>
              </a:extLst>
            </p:cNvPr>
            <p:cNvSpPr>
              <a:spLocks/>
            </p:cNvSpPr>
            <p:nvPr/>
          </p:nvSpPr>
          <p:spPr bwMode="auto">
            <a:xfrm>
              <a:off x="2792" y="3941"/>
              <a:ext cx="152" cy="254"/>
            </a:xfrm>
            <a:custGeom>
              <a:avLst/>
              <a:gdLst>
                <a:gd name="T0" fmla="*/ 42 w 152"/>
                <a:gd name="T1" fmla="*/ 0 h 254"/>
                <a:gd name="T2" fmla="*/ 58 w 152"/>
                <a:gd name="T3" fmla="*/ 29 h 254"/>
                <a:gd name="T4" fmla="*/ 71 w 152"/>
                <a:gd name="T5" fmla="*/ 29 h 254"/>
                <a:gd name="T6" fmla="*/ 79 w 152"/>
                <a:gd name="T7" fmla="*/ 23 h 254"/>
                <a:gd name="T8" fmla="*/ 106 w 152"/>
                <a:gd name="T9" fmla="*/ 29 h 254"/>
                <a:gd name="T10" fmla="*/ 115 w 152"/>
                <a:gd name="T11" fmla="*/ 25 h 254"/>
                <a:gd name="T12" fmla="*/ 121 w 152"/>
                <a:gd name="T13" fmla="*/ 35 h 254"/>
                <a:gd name="T14" fmla="*/ 115 w 152"/>
                <a:gd name="T15" fmla="*/ 48 h 254"/>
                <a:gd name="T16" fmla="*/ 129 w 152"/>
                <a:gd name="T17" fmla="*/ 62 h 254"/>
                <a:gd name="T18" fmla="*/ 129 w 152"/>
                <a:gd name="T19" fmla="*/ 81 h 254"/>
                <a:gd name="T20" fmla="*/ 148 w 152"/>
                <a:gd name="T21" fmla="*/ 96 h 254"/>
                <a:gd name="T22" fmla="*/ 146 w 152"/>
                <a:gd name="T23" fmla="*/ 114 h 254"/>
                <a:gd name="T24" fmla="*/ 152 w 152"/>
                <a:gd name="T25" fmla="*/ 127 h 254"/>
                <a:gd name="T26" fmla="*/ 133 w 152"/>
                <a:gd name="T27" fmla="*/ 144 h 254"/>
                <a:gd name="T28" fmla="*/ 135 w 152"/>
                <a:gd name="T29" fmla="*/ 154 h 254"/>
                <a:gd name="T30" fmla="*/ 110 w 152"/>
                <a:gd name="T31" fmla="*/ 177 h 254"/>
                <a:gd name="T32" fmla="*/ 100 w 152"/>
                <a:gd name="T33" fmla="*/ 206 h 254"/>
                <a:gd name="T34" fmla="*/ 87 w 152"/>
                <a:gd name="T35" fmla="*/ 208 h 254"/>
                <a:gd name="T36" fmla="*/ 87 w 152"/>
                <a:gd name="T37" fmla="*/ 227 h 254"/>
                <a:gd name="T38" fmla="*/ 71 w 152"/>
                <a:gd name="T39" fmla="*/ 239 h 254"/>
                <a:gd name="T40" fmla="*/ 44 w 152"/>
                <a:gd name="T41" fmla="*/ 237 h 254"/>
                <a:gd name="T42" fmla="*/ 31 w 152"/>
                <a:gd name="T43" fmla="*/ 237 h 254"/>
                <a:gd name="T44" fmla="*/ 25 w 152"/>
                <a:gd name="T45" fmla="*/ 254 h 254"/>
                <a:gd name="T46" fmla="*/ 12 w 152"/>
                <a:gd name="T47" fmla="*/ 252 h 254"/>
                <a:gd name="T48" fmla="*/ 0 w 152"/>
                <a:gd name="T49" fmla="*/ 239 h 254"/>
                <a:gd name="T50" fmla="*/ 6 w 152"/>
                <a:gd name="T51" fmla="*/ 233 h 254"/>
                <a:gd name="T52" fmla="*/ 6 w 152"/>
                <a:gd name="T53" fmla="*/ 219 h 254"/>
                <a:gd name="T54" fmla="*/ 23 w 152"/>
                <a:gd name="T55" fmla="*/ 198 h 254"/>
                <a:gd name="T56" fmla="*/ 33 w 152"/>
                <a:gd name="T57" fmla="*/ 202 h 254"/>
                <a:gd name="T58" fmla="*/ 33 w 152"/>
                <a:gd name="T59" fmla="*/ 185 h 254"/>
                <a:gd name="T60" fmla="*/ 54 w 152"/>
                <a:gd name="T61" fmla="*/ 169 h 254"/>
                <a:gd name="T62" fmla="*/ 44 w 152"/>
                <a:gd name="T63" fmla="*/ 152 h 254"/>
                <a:gd name="T64" fmla="*/ 50 w 152"/>
                <a:gd name="T65" fmla="*/ 137 h 254"/>
                <a:gd name="T66" fmla="*/ 35 w 152"/>
                <a:gd name="T67" fmla="*/ 123 h 254"/>
                <a:gd name="T68" fmla="*/ 50 w 152"/>
                <a:gd name="T69" fmla="*/ 104 h 254"/>
                <a:gd name="T70" fmla="*/ 50 w 152"/>
                <a:gd name="T71" fmla="*/ 81 h 254"/>
                <a:gd name="T72" fmla="*/ 58 w 152"/>
                <a:gd name="T73" fmla="*/ 71 h 254"/>
                <a:gd name="T74" fmla="*/ 42 w 152"/>
                <a:gd name="T75" fmla="*/ 69 h 254"/>
                <a:gd name="T76" fmla="*/ 29 w 152"/>
                <a:gd name="T77" fmla="*/ 73 h 254"/>
                <a:gd name="T78" fmla="*/ 23 w 152"/>
                <a:gd name="T79" fmla="*/ 69 h 254"/>
                <a:gd name="T80" fmla="*/ 37 w 152"/>
                <a:gd name="T81" fmla="*/ 58 h 254"/>
                <a:gd name="T82" fmla="*/ 37 w 152"/>
                <a:gd name="T83" fmla="*/ 33 h 254"/>
                <a:gd name="T84" fmla="*/ 29 w 152"/>
                <a:gd name="T85" fmla="*/ 8 h 254"/>
                <a:gd name="T86" fmla="*/ 42 w 152"/>
                <a:gd name="T87"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2" h="254">
                  <a:moveTo>
                    <a:pt x="42" y="0"/>
                  </a:moveTo>
                  <a:lnTo>
                    <a:pt x="58" y="29"/>
                  </a:lnTo>
                  <a:lnTo>
                    <a:pt x="71" y="29"/>
                  </a:lnTo>
                  <a:lnTo>
                    <a:pt x="79" y="23"/>
                  </a:lnTo>
                  <a:lnTo>
                    <a:pt x="106" y="29"/>
                  </a:lnTo>
                  <a:lnTo>
                    <a:pt x="115" y="25"/>
                  </a:lnTo>
                  <a:lnTo>
                    <a:pt x="121" y="35"/>
                  </a:lnTo>
                  <a:lnTo>
                    <a:pt x="115" y="48"/>
                  </a:lnTo>
                  <a:lnTo>
                    <a:pt x="129" y="62"/>
                  </a:lnTo>
                  <a:lnTo>
                    <a:pt x="129" y="81"/>
                  </a:lnTo>
                  <a:lnTo>
                    <a:pt x="148" y="96"/>
                  </a:lnTo>
                  <a:lnTo>
                    <a:pt x="146" y="114"/>
                  </a:lnTo>
                  <a:lnTo>
                    <a:pt x="152" y="127"/>
                  </a:lnTo>
                  <a:lnTo>
                    <a:pt x="133" y="144"/>
                  </a:lnTo>
                  <a:lnTo>
                    <a:pt x="135" y="154"/>
                  </a:lnTo>
                  <a:lnTo>
                    <a:pt x="110" y="177"/>
                  </a:lnTo>
                  <a:lnTo>
                    <a:pt x="100" y="206"/>
                  </a:lnTo>
                  <a:lnTo>
                    <a:pt x="87" y="208"/>
                  </a:lnTo>
                  <a:lnTo>
                    <a:pt x="87" y="227"/>
                  </a:lnTo>
                  <a:lnTo>
                    <a:pt x="71" y="239"/>
                  </a:lnTo>
                  <a:lnTo>
                    <a:pt x="44" y="237"/>
                  </a:lnTo>
                  <a:lnTo>
                    <a:pt x="31" y="237"/>
                  </a:lnTo>
                  <a:lnTo>
                    <a:pt x="25" y="254"/>
                  </a:lnTo>
                  <a:lnTo>
                    <a:pt x="12" y="252"/>
                  </a:lnTo>
                  <a:lnTo>
                    <a:pt x="0" y="239"/>
                  </a:lnTo>
                  <a:lnTo>
                    <a:pt x="6" y="233"/>
                  </a:lnTo>
                  <a:lnTo>
                    <a:pt x="6" y="219"/>
                  </a:lnTo>
                  <a:lnTo>
                    <a:pt x="23" y="198"/>
                  </a:lnTo>
                  <a:lnTo>
                    <a:pt x="33" y="202"/>
                  </a:lnTo>
                  <a:lnTo>
                    <a:pt x="33" y="185"/>
                  </a:lnTo>
                  <a:lnTo>
                    <a:pt x="54" y="169"/>
                  </a:lnTo>
                  <a:lnTo>
                    <a:pt x="44" y="152"/>
                  </a:lnTo>
                  <a:lnTo>
                    <a:pt x="50" y="137"/>
                  </a:lnTo>
                  <a:lnTo>
                    <a:pt x="35" y="123"/>
                  </a:lnTo>
                  <a:lnTo>
                    <a:pt x="50" y="104"/>
                  </a:lnTo>
                  <a:lnTo>
                    <a:pt x="50" y="81"/>
                  </a:lnTo>
                  <a:lnTo>
                    <a:pt x="58" y="71"/>
                  </a:lnTo>
                  <a:lnTo>
                    <a:pt x="42" y="69"/>
                  </a:lnTo>
                  <a:lnTo>
                    <a:pt x="29" y="73"/>
                  </a:lnTo>
                  <a:lnTo>
                    <a:pt x="23" y="69"/>
                  </a:lnTo>
                  <a:lnTo>
                    <a:pt x="37" y="58"/>
                  </a:lnTo>
                  <a:lnTo>
                    <a:pt x="37" y="33"/>
                  </a:lnTo>
                  <a:lnTo>
                    <a:pt x="29" y="8"/>
                  </a:lnTo>
                  <a:lnTo>
                    <a:pt x="42" y="0"/>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8" name="Freeform 89">
              <a:extLst>
                <a:ext uri="{FF2B5EF4-FFF2-40B4-BE49-F238E27FC236}">
                  <a16:creationId xmlns:a16="http://schemas.microsoft.com/office/drawing/2014/main" id="{A8C6F50F-B4E6-1042-ABDC-618ACFD95077}"/>
                </a:ext>
              </a:extLst>
            </p:cNvPr>
            <p:cNvSpPr>
              <a:spLocks noEditPoints="1"/>
            </p:cNvSpPr>
            <p:nvPr/>
          </p:nvSpPr>
          <p:spPr bwMode="auto">
            <a:xfrm>
              <a:off x="4203" y="1755"/>
              <a:ext cx="598" cy="756"/>
            </a:xfrm>
            <a:custGeom>
              <a:avLst/>
              <a:gdLst>
                <a:gd name="T0" fmla="*/ 7 w 287"/>
                <a:gd name="T1" fmla="*/ 247 h 363"/>
                <a:gd name="T2" fmla="*/ 23 w 287"/>
                <a:gd name="T3" fmla="*/ 214 h 363"/>
                <a:gd name="T4" fmla="*/ 38 w 287"/>
                <a:gd name="T5" fmla="*/ 203 h 363"/>
                <a:gd name="T6" fmla="*/ 42 w 287"/>
                <a:gd name="T7" fmla="*/ 213 h 363"/>
                <a:gd name="T8" fmla="*/ 54 w 287"/>
                <a:gd name="T9" fmla="*/ 191 h 363"/>
                <a:gd name="T10" fmla="*/ 27 w 287"/>
                <a:gd name="T11" fmla="*/ 181 h 363"/>
                <a:gd name="T12" fmla="*/ 47 w 287"/>
                <a:gd name="T13" fmla="*/ 153 h 363"/>
                <a:gd name="T14" fmla="*/ 76 w 287"/>
                <a:gd name="T15" fmla="*/ 114 h 363"/>
                <a:gd name="T16" fmla="*/ 117 w 287"/>
                <a:gd name="T17" fmla="*/ 85 h 363"/>
                <a:gd name="T18" fmla="*/ 155 w 287"/>
                <a:gd name="T19" fmla="*/ 58 h 363"/>
                <a:gd name="T20" fmla="*/ 179 w 287"/>
                <a:gd name="T21" fmla="*/ 61 h 363"/>
                <a:gd name="T22" fmla="*/ 168 w 287"/>
                <a:gd name="T23" fmla="*/ 53 h 363"/>
                <a:gd name="T24" fmla="*/ 172 w 287"/>
                <a:gd name="T25" fmla="*/ 34 h 363"/>
                <a:gd name="T26" fmla="*/ 205 w 287"/>
                <a:gd name="T27" fmla="*/ 2 h 363"/>
                <a:gd name="T28" fmla="*/ 218 w 287"/>
                <a:gd name="T29" fmla="*/ 18 h 363"/>
                <a:gd name="T30" fmla="*/ 224 w 287"/>
                <a:gd name="T31" fmla="*/ 39 h 363"/>
                <a:gd name="T32" fmla="*/ 247 w 287"/>
                <a:gd name="T33" fmla="*/ 45 h 363"/>
                <a:gd name="T34" fmla="*/ 246 w 287"/>
                <a:gd name="T35" fmla="*/ 64 h 363"/>
                <a:gd name="T36" fmla="*/ 226 w 287"/>
                <a:gd name="T37" fmla="*/ 84 h 363"/>
                <a:gd name="T38" fmla="*/ 204 w 287"/>
                <a:gd name="T39" fmla="*/ 107 h 363"/>
                <a:gd name="T40" fmla="*/ 184 w 287"/>
                <a:gd name="T41" fmla="*/ 113 h 363"/>
                <a:gd name="T42" fmla="*/ 187 w 287"/>
                <a:gd name="T43" fmla="*/ 124 h 363"/>
                <a:gd name="T44" fmla="*/ 209 w 287"/>
                <a:gd name="T45" fmla="*/ 135 h 363"/>
                <a:gd name="T46" fmla="*/ 212 w 287"/>
                <a:gd name="T47" fmla="*/ 161 h 363"/>
                <a:gd name="T48" fmla="*/ 202 w 287"/>
                <a:gd name="T49" fmla="*/ 179 h 363"/>
                <a:gd name="T50" fmla="*/ 220 w 287"/>
                <a:gd name="T51" fmla="*/ 168 h 363"/>
                <a:gd name="T52" fmla="*/ 246 w 287"/>
                <a:gd name="T53" fmla="*/ 163 h 363"/>
                <a:gd name="T54" fmla="*/ 272 w 287"/>
                <a:gd name="T55" fmla="*/ 159 h 363"/>
                <a:gd name="T56" fmla="*/ 264 w 287"/>
                <a:gd name="T57" fmla="*/ 191 h 363"/>
                <a:gd name="T58" fmla="*/ 275 w 287"/>
                <a:gd name="T59" fmla="*/ 228 h 363"/>
                <a:gd name="T60" fmla="*/ 264 w 287"/>
                <a:gd name="T61" fmla="*/ 239 h 363"/>
                <a:gd name="T62" fmla="*/ 251 w 287"/>
                <a:gd name="T63" fmla="*/ 254 h 363"/>
                <a:gd name="T64" fmla="*/ 241 w 287"/>
                <a:gd name="T65" fmla="*/ 284 h 363"/>
                <a:gd name="T66" fmla="*/ 224 w 287"/>
                <a:gd name="T67" fmla="*/ 289 h 363"/>
                <a:gd name="T68" fmla="*/ 207 w 287"/>
                <a:gd name="T69" fmla="*/ 289 h 363"/>
                <a:gd name="T70" fmla="*/ 178 w 287"/>
                <a:gd name="T71" fmla="*/ 280 h 363"/>
                <a:gd name="T72" fmla="*/ 161 w 287"/>
                <a:gd name="T73" fmla="*/ 298 h 363"/>
                <a:gd name="T74" fmla="*/ 144 w 287"/>
                <a:gd name="T75" fmla="*/ 312 h 363"/>
                <a:gd name="T76" fmla="*/ 136 w 287"/>
                <a:gd name="T77" fmla="*/ 326 h 363"/>
                <a:gd name="T78" fmla="*/ 124 w 287"/>
                <a:gd name="T79" fmla="*/ 349 h 363"/>
                <a:gd name="T80" fmla="*/ 91 w 287"/>
                <a:gd name="T81" fmla="*/ 357 h 363"/>
                <a:gd name="T82" fmla="*/ 70 w 287"/>
                <a:gd name="T83" fmla="*/ 352 h 363"/>
                <a:gd name="T84" fmla="*/ 59 w 287"/>
                <a:gd name="T85" fmla="*/ 354 h 363"/>
                <a:gd name="T86" fmla="*/ 26 w 287"/>
                <a:gd name="T87" fmla="*/ 346 h 363"/>
                <a:gd name="T88" fmla="*/ 20 w 287"/>
                <a:gd name="T89" fmla="*/ 322 h 363"/>
                <a:gd name="T90" fmla="*/ 26 w 287"/>
                <a:gd name="T91" fmla="*/ 301 h 363"/>
                <a:gd name="T92" fmla="*/ 25 w 287"/>
                <a:gd name="T93" fmla="*/ 278 h 363"/>
                <a:gd name="T94" fmla="*/ 30 w 287"/>
                <a:gd name="T95" fmla="*/ 60 h 363"/>
                <a:gd name="T96" fmla="*/ 30 w 287"/>
                <a:gd name="T97" fmla="*/ 95 h 363"/>
                <a:gd name="T98" fmla="*/ 40 w 287"/>
                <a:gd name="T99" fmla="*/ 64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7" h="363">
                  <a:moveTo>
                    <a:pt x="0" y="264"/>
                  </a:moveTo>
                  <a:cubicBezTo>
                    <a:pt x="0" y="263"/>
                    <a:pt x="1" y="263"/>
                    <a:pt x="1" y="262"/>
                  </a:cubicBezTo>
                  <a:cubicBezTo>
                    <a:pt x="4" y="255"/>
                    <a:pt x="5" y="250"/>
                    <a:pt x="7" y="247"/>
                  </a:cubicBezTo>
                  <a:cubicBezTo>
                    <a:pt x="9" y="245"/>
                    <a:pt x="14" y="244"/>
                    <a:pt x="17" y="240"/>
                  </a:cubicBezTo>
                  <a:cubicBezTo>
                    <a:pt x="21" y="235"/>
                    <a:pt x="26" y="231"/>
                    <a:pt x="26" y="227"/>
                  </a:cubicBezTo>
                  <a:cubicBezTo>
                    <a:pt x="27" y="223"/>
                    <a:pt x="25" y="216"/>
                    <a:pt x="23" y="214"/>
                  </a:cubicBezTo>
                  <a:cubicBezTo>
                    <a:pt x="20" y="212"/>
                    <a:pt x="20" y="207"/>
                    <a:pt x="20" y="206"/>
                  </a:cubicBezTo>
                  <a:cubicBezTo>
                    <a:pt x="21" y="204"/>
                    <a:pt x="28" y="197"/>
                    <a:pt x="30" y="197"/>
                  </a:cubicBezTo>
                  <a:cubicBezTo>
                    <a:pt x="31" y="196"/>
                    <a:pt x="38" y="202"/>
                    <a:pt x="38" y="203"/>
                  </a:cubicBezTo>
                  <a:cubicBezTo>
                    <a:pt x="37" y="205"/>
                    <a:pt x="32" y="208"/>
                    <a:pt x="31" y="211"/>
                  </a:cubicBezTo>
                  <a:cubicBezTo>
                    <a:pt x="29" y="213"/>
                    <a:pt x="34" y="213"/>
                    <a:pt x="36" y="214"/>
                  </a:cubicBezTo>
                  <a:cubicBezTo>
                    <a:pt x="38" y="215"/>
                    <a:pt x="39" y="215"/>
                    <a:pt x="42" y="213"/>
                  </a:cubicBezTo>
                  <a:cubicBezTo>
                    <a:pt x="46" y="210"/>
                    <a:pt x="48" y="206"/>
                    <a:pt x="51" y="207"/>
                  </a:cubicBezTo>
                  <a:cubicBezTo>
                    <a:pt x="54" y="208"/>
                    <a:pt x="59" y="207"/>
                    <a:pt x="61" y="203"/>
                  </a:cubicBezTo>
                  <a:cubicBezTo>
                    <a:pt x="62" y="200"/>
                    <a:pt x="61" y="192"/>
                    <a:pt x="54" y="191"/>
                  </a:cubicBezTo>
                  <a:cubicBezTo>
                    <a:pt x="47" y="189"/>
                    <a:pt x="42" y="191"/>
                    <a:pt x="40" y="192"/>
                  </a:cubicBezTo>
                  <a:cubicBezTo>
                    <a:pt x="39" y="193"/>
                    <a:pt x="37" y="191"/>
                    <a:pt x="35" y="188"/>
                  </a:cubicBezTo>
                  <a:cubicBezTo>
                    <a:pt x="32" y="185"/>
                    <a:pt x="27" y="182"/>
                    <a:pt x="27" y="181"/>
                  </a:cubicBezTo>
                  <a:cubicBezTo>
                    <a:pt x="27" y="180"/>
                    <a:pt x="29" y="177"/>
                    <a:pt x="33" y="174"/>
                  </a:cubicBezTo>
                  <a:cubicBezTo>
                    <a:pt x="37" y="170"/>
                    <a:pt x="42" y="162"/>
                    <a:pt x="44" y="161"/>
                  </a:cubicBezTo>
                  <a:cubicBezTo>
                    <a:pt x="47" y="161"/>
                    <a:pt x="46" y="156"/>
                    <a:pt x="47" y="153"/>
                  </a:cubicBezTo>
                  <a:cubicBezTo>
                    <a:pt x="49" y="151"/>
                    <a:pt x="54" y="143"/>
                    <a:pt x="54" y="139"/>
                  </a:cubicBezTo>
                  <a:cubicBezTo>
                    <a:pt x="53" y="135"/>
                    <a:pt x="53" y="134"/>
                    <a:pt x="60" y="130"/>
                  </a:cubicBezTo>
                  <a:cubicBezTo>
                    <a:pt x="66" y="125"/>
                    <a:pt x="75" y="118"/>
                    <a:pt x="76" y="114"/>
                  </a:cubicBezTo>
                  <a:cubicBezTo>
                    <a:pt x="77" y="111"/>
                    <a:pt x="84" y="105"/>
                    <a:pt x="89" y="101"/>
                  </a:cubicBezTo>
                  <a:cubicBezTo>
                    <a:pt x="95" y="98"/>
                    <a:pt x="98" y="99"/>
                    <a:pt x="102" y="94"/>
                  </a:cubicBezTo>
                  <a:cubicBezTo>
                    <a:pt x="106" y="89"/>
                    <a:pt x="115" y="87"/>
                    <a:pt x="117" y="85"/>
                  </a:cubicBezTo>
                  <a:cubicBezTo>
                    <a:pt x="120" y="83"/>
                    <a:pt x="129" y="76"/>
                    <a:pt x="131" y="73"/>
                  </a:cubicBezTo>
                  <a:cubicBezTo>
                    <a:pt x="133" y="71"/>
                    <a:pt x="143" y="64"/>
                    <a:pt x="146" y="61"/>
                  </a:cubicBezTo>
                  <a:cubicBezTo>
                    <a:pt x="148" y="59"/>
                    <a:pt x="152" y="60"/>
                    <a:pt x="155" y="58"/>
                  </a:cubicBezTo>
                  <a:cubicBezTo>
                    <a:pt x="157" y="56"/>
                    <a:pt x="160" y="56"/>
                    <a:pt x="161" y="57"/>
                  </a:cubicBezTo>
                  <a:cubicBezTo>
                    <a:pt x="162" y="59"/>
                    <a:pt x="167" y="60"/>
                    <a:pt x="170" y="59"/>
                  </a:cubicBezTo>
                  <a:cubicBezTo>
                    <a:pt x="173" y="58"/>
                    <a:pt x="178" y="61"/>
                    <a:pt x="179" y="61"/>
                  </a:cubicBezTo>
                  <a:cubicBezTo>
                    <a:pt x="180" y="60"/>
                    <a:pt x="188" y="55"/>
                    <a:pt x="184" y="54"/>
                  </a:cubicBezTo>
                  <a:cubicBezTo>
                    <a:pt x="181" y="53"/>
                    <a:pt x="180" y="51"/>
                    <a:pt x="176" y="53"/>
                  </a:cubicBezTo>
                  <a:cubicBezTo>
                    <a:pt x="172" y="54"/>
                    <a:pt x="170" y="52"/>
                    <a:pt x="168" y="53"/>
                  </a:cubicBezTo>
                  <a:cubicBezTo>
                    <a:pt x="165" y="53"/>
                    <a:pt x="166" y="49"/>
                    <a:pt x="168" y="46"/>
                  </a:cubicBezTo>
                  <a:cubicBezTo>
                    <a:pt x="170" y="43"/>
                    <a:pt x="172" y="45"/>
                    <a:pt x="173" y="41"/>
                  </a:cubicBezTo>
                  <a:cubicBezTo>
                    <a:pt x="174" y="38"/>
                    <a:pt x="173" y="36"/>
                    <a:pt x="172" y="34"/>
                  </a:cubicBezTo>
                  <a:cubicBezTo>
                    <a:pt x="171" y="33"/>
                    <a:pt x="173" y="28"/>
                    <a:pt x="175" y="25"/>
                  </a:cubicBezTo>
                  <a:cubicBezTo>
                    <a:pt x="177" y="22"/>
                    <a:pt x="181" y="23"/>
                    <a:pt x="184" y="21"/>
                  </a:cubicBezTo>
                  <a:cubicBezTo>
                    <a:pt x="187" y="18"/>
                    <a:pt x="203" y="4"/>
                    <a:pt x="205" y="2"/>
                  </a:cubicBezTo>
                  <a:cubicBezTo>
                    <a:pt x="207" y="0"/>
                    <a:pt x="209" y="4"/>
                    <a:pt x="208" y="7"/>
                  </a:cubicBezTo>
                  <a:cubicBezTo>
                    <a:pt x="208" y="9"/>
                    <a:pt x="210" y="13"/>
                    <a:pt x="212" y="13"/>
                  </a:cubicBezTo>
                  <a:cubicBezTo>
                    <a:pt x="215" y="14"/>
                    <a:pt x="218" y="16"/>
                    <a:pt x="218" y="18"/>
                  </a:cubicBezTo>
                  <a:cubicBezTo>
                    <a:pt x="218" y="20"/>
                    <a:pt x="216" y="24"/>
                    <a:pt x="218" y="26"/>
                  </a:cubicBezTo>
                  <a:cubicBezTo>
                    <a:pt x="219" y="28"/>
                    <a:pt x="220" y="34"/>
                    <a:pt x="219" y="35"/>
                  </a:cubicBezTo>
                  <a:cubicBezTo>
                    <a:pt x="217" y="37"/>
                    <a:pt x="219" y="41"/>
                    <a:pt x="224" y="39"/>
                  </a:cubicBezTo>
                  <a:cubicBezTo>
                    <a:pt x="229" y="37"/>
                    <a:pt x="236" y="42"/>
                    <a:pt x="236" y="45"/>
                  </a:cubicBezTo>
                  <a:cubicBezTo>
                    <a:pt x="236" y="48"/>
                    <a:pt x="238" y="51"/>
                    <a:pt x="241" y="48"/>
                  </a:cubicBezTo>
                  <a:cubicBezTo>
                    <a:pt x="244" y="46"/>
                    <a:pt x="246" y="44"/>
                    <a:pt x="247" y="45"/>
                  </a:cubicBezTo>
                  <a:cubicBezTo>
                    <a:pt x="248" y="47"/>
                    <a:pt x="247" y="50"/>
                    <a:pt x="248" y="52"/>
                  </a:cubicBezTo>
                  <a:cubicBezTo>
                    <a:pt x="248" y="54"/>
                    <a:pt x="252" y="56"/>
                    <a:pt x="251" y="58"/>
                  </a:cubicBezTo>
                  <a:cubicBezTo>
                    <a:pt x="250" y="60"/>
                    <a:pt x="250" y="61"/>
                    <a:pt x="246" y="64"/>
                  </a:cubicBezTo>
                  <a:cubicBezTo>
                    <a:pt x="242" y="67"/>
                    <a:pt x="240" y="67"/>
                    <a:pt x="238" y="70"/>
                  </a:cubicBezTo>
                  <a:cubicBezTo>
                    <a:pt x="235" y="73"/>
                    <a:pt x="232" y="76"/>
                    <a:pt x="230" y="79"/>
                  </a:cubicBezTo>
                  <a:cubicBezTo>
                    <a:pt x="229" y="82"/>
                    <a:pt x="229" y="84"/>
                    <a:pt x="226" y="84"/>
                  </a:cubicBezTo>
                  <a:cubicBezTo>
                    <a:pt x="224" y="85"/>
                    <a:pt x="211" y="81"/>
                    <a:pt x="209" y="85"/>
                  </a:cubicBezTo>
                  <a:cubicBezTo>
                    <a:pt x="206" y="89"/>
                    <a:pt x="201" y="94"/>
                    <a:pt x="203" y="98"/>
                  </a:cubicBezTo>
                  <a:cubicBezTo>
                    <a:pt x="204" y="102"/>
                    <a:pt x="204" y="104"/>
                    <a:pt x="204" y="107"/>
                  </a:cubicBezTo>
                  <a:cubicBezTo>
                    <a:pt x="203" y="111"/>
                    <a:pt x="201" y="114"/>
                    <a:pt x="198" y="113"/>
                  </a:cubicBezTo>
                  <a:cubicBezTo>
                    <a:pt x="196" y="112"/>
                    <a:pt x="193" y="113"/>
                    <a:pt x="192" y="114"/>
                  </a:cubicBezTo>
                  <a:cubicBezTo>
                    <a:pt x="190" y="114"/>
                    <a:pt x="185" y="115"/>
                    <a:pt x="184" y="113"/>
                  </a:cubicBezTo>
                  <a:cubicBezTo>
                    <a:pt x="182" y="112"/>
                    <a:pt x="179" y="111"/>
                    <a:pt x="178" y="113"/>
                  </a:cubicBezTo>
                  <a:cubicBezTo>
                    <a:pt x="177" y="114"/>
                    <a:pt x="180" y="118"/>
                    <a:pt x="180" y="121"/>
                  </a:cubicBezTo>
                  <a:cubicBezTo>
                    <a:pt x="180" y="124"/>
                    <a:pt x="183" y="125"/>
                    <a:pt x="187" y="124"/>
                  </a:cubicBezTo>
                  <a:cubicBezTo>
                    <a:pt x="191" y="123"/>
                    <a:pt x="191" y="120"/>
                    <a:pt x="195" y="122"/>
                  </a:cubicBezTo>
                  <a:cubicBezTo>
                    <a:pt x="198" y="124"/>
                    <a:pt x="200" y="124"/>
                    <a:pt x="204" y="127"/>
                  </a:cubicBezTo>
                  <a:cubicBezTo>
                    <a:pt x="207" y="130"/>
                    <a:pt x="208" y="129"/>
                    <a:pt x="209" y="135"/>
                  </a:cubicBezTo>
                  <a:cubicBezTo>
                    <a:pt x="210" y="141"/>
                    <a:pt x="213" y="139"/>
                    <a:pt x="214" y="145"/>
                  </a:cubicBezTo>
                  <a:cubicBezTo>
                    <a:pt x="216" y="151"/>
                    <a:pt x="216" y="150"/>
                    <a:pt x="216" y="154"/>
                  </a:cubicBezTo>
                  <a:cubicBezTo>
                    <a:pt x="216" y="158"/>
                    <a:pt x="214" y="159"/>
                    <a:pt x="212" y="161"/>
                  </a:cubicBezTo>
                  <a:cubicBezTo>
                    <a:pt x="210" y="163"/>
                    <a:pt x="210" y="165"/>
                    <a:pt x="207" y="167"/>
                  </a:cubicBezTo>
                  <a:cubicBezTo>
                    <a:pt x="203" y="169"/>
                    <a:pt x="199" y="171"/>
                    <a:pt x="199" y="174"/>
                  </a:cubicBezTo>
                  <a:cubicBezTo>
                    <a:pt x="198" y="177"/>
                    <a:pt x="203" y="178"/>
                    <a:pt x="202" y="179"/>
                  </a:cubicBezTo>
                  <a:cubicBezTo>
                    <a:pt x="200" y="181"/>
                    <a:pt x="207" y="179"/>
                    <a:pt x="205" y="176"/>
                  </a:cubicBezTo>
                  <a:cubicBezTo>
                    <a:pt x="203" y="172"/>
                    <a:pt x="207" y="169"/>
                    <a:pt x="208" y="169"/>
                  </a:cubicBezTo>
                  <a:cubicBezTo>
                    <a:pt x="209" y="169"/>
                    <a:pt x="219" y="171"/>
                    <a:pt x="220" y="168"/>
                  </a:cubicBezTo>
                  <a:cubicBezTo>
                    <a:pt x="222" y="164"/>
                    <a:pt x="221" y="159"/>
                    <a:pt x="227" y="161"/>
                  </a:cubicBezTo>
                  <a:cubicBezTo>
                    <a:pt x="233" y="162"/>
                    <a:pt x="230" y="161"/>
                    <a:pt x="234" y="160"/>
                  </a:cubicBezTo>
                  <a:cubicBezTo>
                    <a:pt x="238" y="160"/>
                    <a:pt x="243" y="161"/>
                    <a:pt x="246" y="163"/>
                  </a:cubicBezTo>
                  <a:cubicBezTo>
                    <a:pt x="248" y="165"/>
                    <a:pt x="255" y="161"/>
                    <a:pt x="257" y="159"/>
                  </a:cubicBezTo>
                  <a:cubicBezTo>
                    <a:pt x="258" y="158"/>
                    <a:pt x="263" y="158"/>
                    <a:pt x="264" y="160"/>
                  </a:cubicBezTo>
                  <a:cubicBezTo>
                    <a:pt x="265" y="161"/>
                    <a:pt x="271" y="160"/>
                    <a:pt x="272" y="159"/>
                  </a:cubicBezTo>
                  <a:cubicBezTo>
                    <a:pt x="274" y="158"/>
                    <a:pt x="287" y="168"/>
                    <a:pt x="285" y="171"/>
                  </a:cubicBezTo>
                  <a:cubicBezTo>
                    <a:pt x="283" y="174"/>
                    <a:pt x="275" y="180"/>
                    <a:pt x="272" y="184"/>
                  </a:cubicBezTo>
                  <a:cubicBezTo>
                    <a:pt x="268" y="187"/>
                    <a:pt x="263" y="188"/>
                    <a:pt x="264" y="191"/>
                  </a:cubicBezTo>
                  <a:cubicBezTo>
                    <a:pt x="266" y="195"/>
                    <a:pt x="268" y="200"/>
                    <a:pt x="269" y="203"/>
                  </a:cubicBezTo>
                  <a:cubicBezTo>
                    <a:pt x="271" y="205"/>
                    <a:pt x="274" y="212"/>
                    <a:pt x="273" y="217"/>
                  </a:cubicBezTo>
                  <a:cubicBezTo>
                    <a:pt x="271" y="222"/>
                    <a:pt x="274" y="223"/>
                    <a:pt x="275" y="228"/>
                  </a:cubicBezTo>
                  <a:cubicBezTo>
                    <a:pt x="275" y="230"/>
                    <a:pt x="275" y="231"/>
                    <a:pt x="275" y="232"/>
                  </a:cubicBezTo>
                  <a:cubicBezTo>
                    <a:pt x="271" y="237"/>
                    <a:pt x="271" y="237"/>
                    <a:pt x="271" y="237"/>
                  </a:cubicBezTo>
                  <a:cubicBezTo>
                    <a:pt x="264" y="239"/>
                    <a:pt x="264" y="239"/>
                    <a:pt x="264" y="239"/>
                  </a:cubicBezTo>
                  <a:cubicBezTo>
                    <a:pt x="260" y="235"/>
                    <a:pt x="260" y="235"/>
                    <a:pt x="260" y="235"/>
                  </a:cubicBezTo>
                  <a:cubicBezTo>
                    <a:pt x="254" y="236"/>
                    <a:pt x="254" y="236"/>
                    <a:pt x="254" y="236"/>
                  </a:cubicBezTo>
                  <a:cubicBezTo>
                    <a:pt x="251" y="254"/>
                    <a:pt x="251" y="254"/>
                    <a:pt x="251" y="254"/>
                  </a:cubicBezTo>
                  <a:cubicBezTo>
                    <a:pt x="245" y="262"/>
                    <a:pt x="245" y="262"/>
                    <a:pt x="245" y="262"/>
                  </a:cubicBezTo>
                  <a:cubicBezTo>
                    <a:pt x="249" y="267"/>
                    <a:pt x="249" y="267"/>
                    <a:pt x="249" y="267"/>
                  </a:cubicBezTo>
                  <a:cubicBezTo>
                    <a:pt x="241" y="284"/>
                    <a:pt x="241" y="284"/>
                    <a:pt x="241" y="284"/>
                  </a:cubicBezTo>
                  <a:cubicBezTo>
                    <a:pt x="236" y="286"/>
                    <a:pt x="236" y="286"/>
                    <a:pt x="236" y="286"/>
                  </a:cubicBezTo>
                  <a:cubicBezTo>
                    <a:pt x="233" y="283"/>
                    <a:pt x="233" y="283"/>
                    <a:pt x="233" y="283"/>
                  </a:cubicBezTo>
                  <a:cubicBezTo>
                    <a:pt x="224" y="289"/>
                    <a:pt x="224" y="289"/>
                    <a:pt x="224" y="289"/>
                  </a:cubicBezTo>
                  <a:cubicBezTo>
                    <a:pt x="220" y="290"/>
                    <a:pt x="220" y="290"/>
                    <a:pt x="220" y="290"/>
                  </a:cubicBezTo>
                  <a:cubicBezTo>
                    <a:pt x="213" y="297"/>
                    <a:pt x="213" y="297"/>
                    <a:pt x="213" y="297"/>
                  </a:cubicBezTo>
                  <a:cubicBezTo>
                    <a:pt x="207" y="289"/>
                    <a:pt x="207" y="289"/>
                    <a:pt x="207" y="289"/>
                  </a:cubicBezTo>
                  <a:cubicBezTo>
                    <a:pt x="202" y="277"/>
                    <a:pt x="202" y="277"/>
                    <a:pt x="202" y="277"/>
                  </a:cubicBezTo>
                  <a:cubicBezTo>
                    <a:pt x="190" y="281"/>
                    <a:pt x="190" y="281"/>
                    <a:pt x="190" y="281"/>
                  </a:cubicBezTo>
                  <a:cubicBezTo>
                    <a:pt x="178" y="280"/>
                    <a:pt x="178" y="280"/>
                    <a:pt x="178" y="280"/>
                  </a:cubicBezTo>
                  <a:cubicBezTo>
                    <a:pt x="175" y="288"/>
                    <a:pt x="175" y="288"/>
                    <a:pt x="175" y="288"/>
                  </a:cubicBezTo>
                  <a:cubicBezTo>
                    <a:pt x="162" y="291"/>
                    <a:pt x="162" y="291"/>
                    <a:pt x="162" y="291"/>
                  </a:cubicBezTo>
                  <a:cubicBezTo>
                    <a:pt x="161" y="298"/>
                    <a:pt x="161" y="298"/>
                    <a:pt x="161" y="298"/>
                  </a:cubicBezTo>
                  <a:cubicBezTo>
                    <a:pt x="158" y="307"/>
                    <a:pt x="158" y="307"/>
                    <a:pt x="158" y="307"/>
                  </a:cubicBezTo>
                  <a:cubicBezTo>
                    <a:pt x="149" y="308"/>
                    <a:pt x="149" y="308"/>
                    <a:pt x="149" y="308"/>
                  </a:cubicBezTo>
                  <a:cubicBezTo>
                    <a:pt x="144" y="312"/>
                    <a:pt x="144" y="312"/>
                    <a:pt x="144" y="312"/>
                  </a:cubicBezTo>
                  <a:cubicBezTo>
                    <a:pt x="149" y="314"/>
                    <a:pt x="149" y="314"/>
                    <a:pt x="149" y="314"/>
                  </a:cubicBezTo>
                  <a:cubicBezTo>
                    <a:pt x="140" y="321"/>
                    <a:pt x="140" y="321"/>
                    <a:pt x="140" y="321"/>
                  </a:cubicBezTo>
                  <a:cubicBezTo>
                    <a:pt x="136" y="326"/>
                    <a:pt x="136" y="326"/>
                    <a:pt x="136" y="326"/>
                  </a:cubicBezTo>
                  <a:cubicBezTo>
                    <a:pt x="135" y="336"/>
                    <a:pt x="135" y="336"/>
                    <a:pt x="135" y="336"/>
                  </a:cubicBezTo>
                  <a:cubicBezTo>
                    <a:pt x="135" y="335"/>
                    <a:pt x="135" y="335"/>
                    <a:pt x="135" y="335"/>
                  </a:cubicBezTo>
                  <a:cubicBezTo>
                    <a:pt x="124" y="349"/>
                    <a:pt x="124" y="349"/>
                    <a:pt x="124" y="349"/>
                  </a:cubicBezTo>
                  <a:cubicBezTo>
                    <a:pt x="113" y="347"/>
                    <a:pt x="113" y="347"/>
                    <a:pt x="113" y="347"/>
                  </a:cubicBezTo>
                  <a:cubicBezTo>
                    <a:pt x="109" y="359"/>
                    <a:pt x="109" y="359"/>
                    <a:pt x="109" y="359"/>
                  </a:cubicBezTo>
                  <a:cubicBezTo>
                    <a:pt x="91" y="357"/>
                    <a:pt x="91" y="357"/>
                    <a:pt x="91" y="357"/>
                  </a:cubicBezTo>
                  <a:cubicBezTo>
                    <a:pt x="87" y="362"/>
                    <a:pt x="87" y="362"/>
                    <a:pt x="87" y="362"/>
                  </a:cubicBezTo>
                  <a:cubicBezTo>
                    <a:pt x="80" y="363"/>
                    <a:pt x="80" y="363"/>
                    <a:pt x="80" y="363"/>
                  </a:cubicBezTo>
                  <a:cubicBezTo>
                    <a:pt x="70" y="352"/>
                    <a:pt x="70" y="352"/>
                    <a:pt x="70" y="352"/>
                  </a:cubicBezTo>
                  <a:cubicBezTo>
                    <a:pt x="61" y="356"/>
                    <a:pt x="61" y="356"/>
                    <a:pt x="61" y="356"/>
                  </a:cubicBezTo>
                  <a:cubicBezTo>
                    <a:pt x="65" y="361"/>
                    <a:pt x="65" y="361"/>
                    <a:pt x="65" y="361"/>
                  </a:cubicBezTo>
                  <a:cubicBezTo>
                    <a:pt x="59" y="354"/>
                    <a:pt x="59" y="354"/>
                    <a:pt x="59" y="354"/>
                  </a:cubicBezTo>
                  <a:cubicBezTo>
                    <a:pt x="49" y="345"/>
                    <a:pt x="49" y="345"/>
                    <a:pt x="49" y="345"/>
                  </a:cubicBezTo>
                  <a:cubicBezTo>
                    <a:pt x="39" y="346"/>
                    <a:pt x="39" y="346"/>
                    <a:pt x="39" y="346"/>
                  </a:cubicBezTo>
                  <a:cubicBezTo>
                    <a:pt x="26" y="346"/>
                    <a:pt x="26" y="346"/>
                    <a:pt x="26" y="346"/>
                  </a:cubicBezTo>
                  <a:cubicBezTo>
                    <a:pt x="26" y="338"/>
                    <a:pt x="26" y="338"/>
                    <a:pt x="26" y="338"/>
                  </a:cubicBezTo>
                  <a:cubicBezTo>
                    <a:pt x="19" y="330"/>
                    <a:pt x="19" y="330"/>
                    <a:pt x="19" y="330"/>
                  </a:cubicBezTo>
                  <a:cubicBezTo>
                    <a:pt x="20" y="322"/>
                    <a:pt x="20" y="322"/>
                    <a:pt x="20" y="322"/>
                  </a:cubicBezTo>
                  <a:cubicBezTo>
                    <a:pt x="22" y="317"/>
                    <a:pt x="22" y="317"/>
                    <a:pt x="22" y="317"/>
                  </a:cubicBezTo>
                  <a:cubicBezTo>
                    <a:pt x="26" y="308"/>
                    <a:pt x="26" y="308"/>
                    <a:pt x="26" y="308"/>
                  </a:cubicBezTo>
                  <a:cubicBezTo>
                    <a:pt x="26" y="301"/>
                    <a:pt x="26" y="301"/>
                    <a:pt x="26" y="301"/>
                  </a:cubicBezTo>
                  <a:cubicBezTo>
                    <a:pt x="37" y="291"/>
                    <a:pt x="37" y="291"/>
                    <a:pt x="37" y="291"/>
                  </a:cubicBezTo>
                  <a:cubicBezTo>
                    <a:pt x="30" y="282"/>
                    <a:pt x="30" y="282"/>
                    <a:pt x="30" y="282"/>
                  </a:cubicBezTo>
                  <a:cubicBezTo>
                    <a:pt x="25" y="278"/>
                    <a:pt x="25" y="278"/>
                    <a:pt x="25" y="278"/>
                  </a:cubicBezTo>
                  <a:cubicBezTo>
                    <a:pt x="12" y="271"/>
                    <a:pt x="12" y="271"/>
                    <a:pt x="12" y="271"/>
                  </a:cubicBezTo>
                  <a:cubicBezTo>
                    <a:pt x="0" y="264"/>
                    <a:pt x="0" y="264"/>
                    <a:pt x="0" y="264"/>
                  </a:cubicBezTo>
                  <a:close/>
                  <a:moveTo>
                    <a:pt x="30" y="60"/>
                  </a:moveTo>
                  <a:cubicBezTo>
                    <a:pt x="30" y="60"/>
                    <a:pt x="22" y="65"/>
                    <a:pt x="21" y="70"/>
                  </a:cubicBezTo>
                  <a:cubicBezTo>
                    <a:pt x="20" y="75"/>
                    <a:pt x="19" y="78"/>
                    <a:pt x="21" y="84"/>
                  </a:cubicBezTo>
                  <a:cubicBezTo>
                    <a:pt x="22" y="89"/>
                    <a:pt x="24" y="93"/>
                    <a:pt x="30" y="95"/>
                  </a:cubicBezTo>
                  <a:cubicBezTo>
                    <a:pt x="36" y="98"/>
                    <a:pt x="39" y="93"/>
                    <a:pt x="37" y="88"/>
                  </a:cubicBezTo>
                  <a:cubicBezTo>
                    <a:pt x="35" y="83"/>
                    <a:pt x="37" y="82"/>
                    <a:pt x="38" y="79"/>
                  </a:cubicBezTo>
                  <a:cubicBezTo>
                    <a:pt x="39" y="77"/>
                    <a:pt x="43" y="71"/>
                    <a:pt x="40" y="64"/>
                  </a:cubicBezTo>
                  <a:cubicBezTo>
                    <a:pt x="38" y="57"/>
                    <a:pt x="35" y="58"/>
                    <a:pt x="30" y="6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9" name="Freeform 90">
              <a:extLst>
                <a:ext uri="{FF2B5EF4-FFF2-40B4-BE49-F238E27FC236}">
                  <a16:creationId xmlns:a16="http://schemas.microsoft.com/office/drawing/2014/main" id="{37309F1D-2C05-6F4A-826F-3C88FFF91C8C}"/>
                </a:ext>
              </a:extLst>
            </p:cNvPr>
            <p:cNvSpPr>
              <a:spLocks noEditPoints="1"/>
            </p:cNvSpPr>
            <p:nvPr/>
          </p:nvSpPr>
          <p:spPr bwMode="auto">
            <a:xfrm>
              <a:off x="1806" y="2772"/>
              <a:ext cx="519" cy="323"/>
            </a:xfrm>
            <a:custGeom>
              <a:avLst/>
              <a:gdLst>
                <a:gd name="T0" fmla="*/ 0 w 249"/>
                <a:gd name="T1" fmla="*/ 63 h 155"/>
                <a:gd name="T2" fmla="*/ 12 w 249"/>
                <a:gd name="T3" fmla="*/ 38 h 155"/>
                <a:gd name="T4" fmla="*/ 31 w 249"/>
                <a:gd name="T5" fmla="*/ 4 h 155"/>
                <a:gd name="T6" fmla="*/ 53 w 249"/>
                <a:gd name="T7" fmla="*/ 21 h 155"/>
                <a:gd name="T8" fmla="*/ 46 w 249"/>
                <a:gd name="T9" fmla="*/ 46 h 155"/>
                <a:gd name="T10" fmla="*/ 25 w 249"/>
                <a:gd name="T11" fmla="*/ 50 h 155"/>
                <a:gd name="T12" fmla="*/ 30 w 249"/>
                <a:gd name="T13" fmla="*/ 70 h 155"/>
                <a:gd name="T14" fmla="*/ 57 w 249"/>
                <a:gd name="T15" fmla="*/ 59 h 155"/>
                <a:gd name="T16" fmla="*/ 83 w 249"/>
                <a:gd name="T17" fmla="*/ 61 h 155"/>
                <a:gd name="T18" fmla="*/ 116 w 249"/>
                <a:gd name="T19" fmla="*/ 67 h 155"/>
                <a:gd name="T20" fmla="*/ 136 w 249"/>
                <a:gd name="T21" fmla="*/ 61 h 155"/>
                <a:gd name="T22" fmla="*/ 127 w 249"/>
                <a:gd name="T23" fmla="*/ 74 h 155"/>
                <a:gd name="T24" fmla="*/ 133 w 249"/>
                <a:gd name="T25" fmla="*/ 84 h 155"/>
                <a:gd name="T26" fmla="*/ 156 w 249"/>
                <a:gd name="T27" fmla="*/ 83 h 155"/>
                <a:gd name="T28" fmla="*/ 175 w 249"/>
                <a:gd name="T29" fmla="*/ 85 h 155"/>
                <a:gd name="T30" fmla="*/ 182 w 249"/>
                <a:gd name="T31" fmla="*/ 95 h 155"/>
                <a:gd name="T32" fmla="*/ 188 w 249"/>
                <a:gd name="T33" fmla="*/ 97 h 155"/>
                <a:gd name="T34" fmla="*/ 202 w 249"/>
                <a:gd name="T35" fmla="*/ 88 h 155"/>
                <a:gd name="T36" fmla="*/ 198 w 249"/>
                <a:gd name="T37" fmla="*/ 64 h 155"/>
                <a:gd name="T38" fmla="*/ 203 w 249"/>
                <a:gd name="T39" fmla="*/ 45 h 155"/>
                <a:gd name="T40" fmla="*/ 213 w 249"/>
                <a:gd name="T41" fmla="*/ 71 h 155"/>
                <a:gd name="T42" fmla="*/ 238 w 249"/>
                <a:gd name="T43" fmla="*/ 87 h 155"/>
                <a:gd name="T44" fmla="*/ 249 w 249"/>
                <a:gd name="T45" fmla="*/ 105 h 155"/>
                <a:gd name="T46" fmla="*/ 248 w 249"/>
                <a:gd name="T47" fmla="*/ 121 h 155"/>
                <a:gd name="T48" fmla="*/ 246 w 249"/>
                <a:gd name="T49" fmla="*/ 132 h 155"/>
                <a:gd name="T50" fmla="*/ 230 w 249"/>
                <a:gd name="T51" fmla="*/ 134 h 155"/>
                <a:gd name="T52" fmla="*/ 220 w 249"/>
                <a:gd name="T53" fmla="*/ 142 h 155"/>
                <a:gd name="T54" fmla="*/ 201 w 249"/>
                <a:gd name="T55" fmla="*/ 151 h 155"/>
                <a:gd name="T56" fmla="*/ 181 w 249"/>
                <a:gd name="T57" fmla="*/ 152 h 155"/>
                <a:gd name="T58" fmla="*/ 149 w 249"/>
                <a:gd name="T59" fmla="*/ 136 h 155"/>
                <a:gd name="T60" fmla="*/ 130 w 249"/>
                <a:gd name="T61" fmla="*/ 127 h 155"/>
                <a:gd name="T62" fmla="*/ 107 w 249"/>
                <a:gd name="T63" fmla="*/ 113 h 155"/>
                <a:gd name="T64" fmla="*/ 93 w 249"/>
                <a:gd name="T65" fmla="*/ 104 h 155"/>
                <a:gd name="T66" fmla="*/ 77 w 249"/>
                <a:gd name="T67" fmla="*/ 107 h 155"/>
                <a:gd name="T68" fmla="*/ 32 w 249"/>
                <a:gd name="T69" fmla="*/ 100 h 155"/>
                <a:gd name="T70" fmla="*/ 24 w 249"/>
                <a:gd name="T71" fmla="*/ 105 h 155"/>
                <a:gd name="T72" fmla="*/ 15 w 249"/>
                <a:gd name="T73" fmla="*/ 92 h 155"/>
                <a:gd name="T74" fmla="*/ 5 w 249"/>
                <a:gd name="T75" fmla="*/ 77 h 155"/>
                <a:gd name="T76" fmla="*/ 89 w 249"/>
                <a:gd name="T77" fmla="*/ 22 h 155"/>
                <a:gd name="T78" fmla="*/ 97 w 249"/>
                <a:gd name="T79" fmla="*/ 37 h 155"/>
                <a:gd name="T80" fmla="*/ 95 w 249"/>
                <a:gd name="T81"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9" h="155">
                  <a:moveTo>
                    <a:pt x="0" y="63"/>
                  </a:moveTo>
                  <a:cubicBezTo>
                    <a:pt x="0" y="63"/>
                    <a:pt x="0" y="63"/>
                    <a:pt x="0" y="63"/>
                  </a:cubicBezTo>
                  <a:cubicBezTo>
                    <a:pt x="4" y="59"/>
                    <a:pt x="11" y="55"/>
                    <a:pt x="10" y="50"/>
                  </a:cubicBezTo>
                  <a:cubicBezTo>
                    <a:pt x="10" y="46"/>
                    <a:pt x="8" y="43"/>
                    <a:pt x="12" y="38"/>
                  </a:cubicBezTo>
                  <a:cubicBezTo>
                    <a:pt x="16" y="34"/>
                    <a:pt x="31" y="26"/>
                    <a:pt x="32" y="23"/>
                  </a:cubicBezTo>
                  <a:cubicBezTo>
                    <a:pt x="34" y="19"/>
                    <a:pt x="32" y="5"/>
                    <a:pt x="31" y="4"/>
                  </a:cubicBezTo>
                  <a:cubicBezTo>
                    <a:pt x="30" y="4"/>
                    <a:pt x="34" y="0"/>
                    <a:pt x="39" y="8"/>
                  </a:cubicBezTo>
                  <a:cubicBezTo>
                    <a:pt x="43" y="16"/>
                    <a:pt x="48" y="18"/>
                    <a:pt x="53" y="21"/>
                  </a:cubicBezTo>
                  <a:cubicBezTo>
                    <a:pt x="58" y="23"/>
                    <a:pt x="55" y="32"/>
                    <a:pt x="52" y="38"/>
                  </a:cubicBezTo>
                  <a:cubicBezTo>
                    <a:pt x="50" y="45"/>
                    <a:pt x="50" y="48"/>
                    <a:pt x="46" y="46"/>
                  </a:cubicBezTo>
                  <a:cubicBezTo>
                    <a:pt x="41" y="43"/>
                    <a:pt x="33" y="42"/>
                    <a:pt x="30" y="43"/>
                  </a:cubicBezTo>
                  <a:cubicBezTo>
                    <a:pt x="26" y="45"/>
                    <a:pt x="23" y="46"/>
                    <a:pt x="25" y="50"/>
                  </a:cubicBezTo>
                  <a:cubicBezTo>
                    <a:pt x="26" y="53"/>
                    <a:pt x="27" y="56"/>
                    <a:pt x="25" y="59"/>
                  </a:cubicBezTo>
                  <a:cubicBezTo>
                    <a:pt x="23" y="63"/>
                    <a:pt x="26" y="68"/>
                    <a:pt x="30" y="70"/>
                  </a:cubicBezTo>
                  <a:cubicBezTo>
                    <a:pt x="33" y="72"/>
                    <a:pt x="44" y="73"/>
                    <a:pt x="46" y="70"/>
                  </a:cubicBezTo>
                  <a:cubicBezTo>
                    <a:pt x="48" y="67"/>
                    <a:pt x="53" y="56"/>
                    <a:pt x="57" y="59"/>
                  </a:cubicBezTo>
                  <a:cubicBezTo>
                    <a:pt x="61" y="62"/>
                    <a:pt x="65" y="65"/>
                    <a:pt x="68" y="62"/>
                  </a:cubicBezTo>
                  <a:cubicBezTo>
                    <a:pt x="71" y="59"/>
                    <a:pt x="78" y="64"/>
                    <a:pt x="83" y="61"/>
                  </a:cubicBezTo>
                  <a:cubicBezTo>
                    <a:pt x="89" y="58"/>
                    <a:pt x="97" y="56"/>
                    <a:pt x="104" y="61"/>
                  </a:cubicBezTo>
                  <a:cubicBezTo>
                    <a:pt x="110" y="65"/>
                    <a:pt x="113" y="72"/>
                    <a:pt x="116" y="67"/>
                  </a:cubicBezTo>
                  <a:cubicBezTo>
                    <a:pt x="118" y="61"/>
                    <a:pt x="120" y="60"/>
                    <a:pt x="123" y="59"/>
                  </a:cubicBezTo>
                  <a:cubicBezTo>
                    <a:pt x="125" y="58"/>
                    <a:pt x="135" y="59"/>
                    <a:pt x="136" y="61"/>
                  </a:cubicBezTo>
                  <a:cubicBezTo>
                    <a:pt x="137" y="63"/>
                    <a:pt x="134" y="65"/>
                    <a:pt x="132" y="67"/>
                  </a:cubicBezTo>
                  <a:cubicBezTo>
                    <a:pt x="130" y="70"/>
                    <a:pt x="128" y="72"/>
                    <a:pt x="127" y="74"/>
                  </a:cubicBezTo>
                  <a:cubicBezTo>
                    <a:pt x="127" y="76"/>
                    <a:pt x="122" y="74"/>
                    <a:pt x="123" y="76"/>
                  </a:cubicBezTo>
                  <a:cubicBezTo>
                    <a:pt x="124" y="78"/>
                    <a:pt x="129" y="87"/>
                    <a:pt x="133" y="84"/>
                  </a:cubicBezTo>
                  <a:cubicBezTo>
                    <a:pt x="138" y="81"/>
                    <a:pt x="138" y="79"/>
                    <a:pt x="144" y="79"/>
                  </a:cubicBezTo>
                  <a:cubicBezTo>
                    <a:pt x="151" y="79"/>
                    <a:pt x="154" y="80"/>
                    <a:pt x="156" y="83"/>
                  </a:cubicBezTo>
                  <a:cubicBezTo>
                    <a:pt x="157" y="86"/>
                    <a:pt x="159" y="90"/>
                    <a:pt x="163" y="88"/>
                  </a:cubicBezTo>
                  <a:cubicBezTo>
                    <a:pt x="167" y="86"/>
                    <a:pt x="172" y="86"/>
                    <a:pt x="175" y="85"/>
                  </a:cubicBezTo>
                  <a:cubicBezTo>
                    <a:pt x="177" y="84"/>
                    <a:pt x="178" y="81"/>
                    <a:pt x="183" y="84"/>
                  </a:cubicBezTo>
                  <a:cubicBezTo>
                    <a:pt x="188" y="88"/>
                    <a:pt x="185" y="91"/>
                    <a:pt x="182" y="95"/>
                  </a:cubicBezTo>
                  <a:cubicBezTo>
                    <a:pt x="178" y="98"/>
                    <a:pt x="180" y="102"/>
                    <a:pt x="182" y="104"/>
                  </a:cubicBezTo>
                  <a:cubicBezTo>
                    <a:pt x="184" y="105"/>
                    <a:pt x="188" y="100"/>
                    <a:pt x="188" y="97"/>
                  </a:cubicBezTo>
                  <a:cubicBezTo>
                    <a:pt x="187" y="94"/>
                    <a:pt x="195" y="96"/>
                    <a:pt x="197" y="98"/>
                  </a:cubicBezTo>
                  <a:cubicBezTo>
                    <a:pt x="200" y="100"/>
                    <a:pt x="204" y="92"/>
                    <a:pt x="202" y="88"/>
                  </a:cubicBezTo>
                  <a:cubicBezTo>
                    <a:pt x="200" y="83"/>
                    <a:pt x="202" y="78"/>
                    <a:pt x="203" y="75"/>
                  </a:cubicBezTo>
                  <a:cubicBezTo>
                    <a:pt x="204" y="71"/>
                    <a:pt x="202" y="68"/>
                    <a:pt x="198" y="64"/>
                  </a:cubicBezTo>
                  <a:cubicBezTo>
                    <a:pt x="195" y="61"/>
                    <a:pt x="191" y="58"/>
                    <a:pt x="193" y="52"/>
                  </a:cubicBezTo>
                  <a:cubicBezTo>
                    <a:pt x="195" y="47"/>
                    <a:pt x="200" y="40"/>
                    <a:pt x="203" y="45"/>
                  </a:cubicBezTo>
                  <a:cubicBezTo>
                    <a:pt x="206" y="50"/>
                    <a:pt x="210" y="61"/>
                    <a:pt x="210" y="64"/>
                  </a:cubicBezTo>
                  <a:cubicBezTo>
                    <a:pt x="209" y="68"/>
                    <a:pt x="210" y="72"/>
                    <a:pt x="213" y="71"/>
                  </a:cubicBezTo>
                  <a:cubicBezTo>
                    <a:pt x="216" y="71"/>
                    <a:pt x="220" y="74"/>
                    <a:pt x="223" y="77"/>
                  </a:cubicBezTo>
                  <a:cubicBezTo>
                    <a:pt x="225" y="80"/>
                    <a:pt x="232" y="79"/>
                    <a:pt x="238" y="87"/>
                  </a:cubicBezTo>
                  <a:cubicBezTo>
                    <a:pt x="244" y="94"/>
                    <a:pt x="243" y="96"/>
                    <a:pt x="247" y="102"/>
                  </a:cubicBezTo>
                  <a:cubicBezTo>
                    <a:pt x="247" y="103"/>
                    <a:pt x="248" y="104"/>
                    <a:pt x="249" y="105"/>
                  </a:cubicBezTo>
                  <a:cubicBezTo>
                    <a:pt x="241" y="116"/>
                    <a:pt x="241" y="116"/>
                    <a:pt x="241" y="116"/>
                  </a:cubicBezTo>
                  <a:cubicBezTo>
                    <a:pt x="248" y="121"/>
                    <a:pt x="248" y="121"/>
                    <a:pt x="248" y="121"/>
                  </a:cubicBezTo>
                  <a:cubicBezTo>
                    <a:pt x="247" y="131"/>
                    <a:pt x="247" y="131"/>
                    <a:pt x="247" y="131"/>
                  </a:cubicBezTo>
                  <a:cubicBezTo>
                    <a:pt x="246" y="132"/>
                    <a:pt x="246" y="132"/>
                    <a:pt x="246" y="132"/>
                  </a:cubicBezTo>
                  <a:cubicBezTo>
                    <a:pt x="238" y="128"/>
                    <a:pt x="238" y="128"/>
                    <a:pt x="238" y="128"/>
                  </a:cubicBezTo>
                  <a:cubicBezTo>
                    <a:pt x="230" y="134"/>
                    <a:pt x="230" y="134"/>
                    <a:pt x="230" y="134"/>
                  </a:cubicBezTo>
                  <a:cubicBezTo>
                    <a:pt x="223" y="135"/>
                    <a:pt x="223" y="135"/>
                    <a:pt x="223" y="135"/>
                  </a:cubicBezTo>
                  <a:cubicBezTo>
                    <a:pt x="220" y="142"/>
                    <a:pt x="220" y="142"/>
                    <a:pt x="220" y="142"/>
                  </a:cubicBezTo>
                  <a:cubicBezTo>
                    <a:pt x="210" y="140"/>
                    <a:pt x="210" y="140"/>
                    <a:pt x="210" y="140"/>
                  </a:cubicBezTo>
                  <a:cubicBezTo>
                    <a:pt x="201" y="151"/>
                    <a:pt x="201" y="151"/>
                    <a:pt x="201" y="151"/>
                  </a:cubicBezTo>
                  <a:cubicBezTo>
                    <a:pt x="185" y="155"/>
                    <a:pt x="185" y="155"/>
                    <a:pt x="185" y="155"/>
                  </a:cubicBezTo>
                  <a:cubicBezTo>
                    <a:pt x="181" y="152"/>
                    <a:pt x="181" y="152"/>
                    <a:pt x="181" y="152"/>
                  </a:cubicBezTo>
                  <a:cubicBezTo>
                    <a:pt x="172" y="152"/>
                    <a:pt x="172" y="152"/>
                    <a:pt x="172" y="152"/>
                  </a:cubicBezTo>
                  <a:cubicBezTo>
                    <a:pt x="149" y="136"/>
                    <a:pt x="149" y="136"/>
                    <a:pt x="149" y="136"/>
                  </a:cubicBezTo>
                  <a:cubicBezTo>
                    <a:pt x="136" y="134"/>
                    <a:pt x="136" y="134"/>
                    <a:pt x="136" y="134"/>
                  </a:cubicBezTo>
                  <a:cubicBezTo>
                    <a:pt x="130" y="127"/>
                    <a:pt x="130" y="127"/>
                    <a:pt x="130" y="127"/>
                  </a:cubicBezTo>
                  <a:cubicBezTo>
                    <a:pt x="122" y="124"/>
                    <a:pt x="122" y="124"/>
                    <a:pt x="122" y="124"/>
                  </a:cubicBezTo>
                  <a:cubicBezTo>
                    <a:pt x="107" y="113"/>
                    <a:pt x="107" y="113"/>
                    <a:pt x="107" y="113"/>
                  </a:cubicBezTo>
                  <a:cubicBezTo>
                    <a:pt x="99" y="111"/>
                    <a:pt x="99" y="111"/>
                    <a:pt x="99" y="111"/>
                  </a:cubicBezTo>
                  <a:cubicBezTo>
                    <a:pt x="93" y="104"/>
                    <a:pt x="93" y="104"/>
                    <a:pt x="93" y="104"/>
                  </a:cubicBezTo>
                  <a:cubicBezTo>
                    <a:pt x="80" y="103"/>
                    <a:pt x="80" y="103"/>
                    <a:pt x="80" y="103"/>
                  </a:cubicBezTo>
                  <a:cubicBezTo>
                    <a:pt x="77" y="107"/>
                    <a:pt x="77" y="107"/>
                    <a:pt x="77" y="107"/>
                  </a:cubicBezTo>
                  <a:cubicBezTo>
                    <a:pt x="41" y="106"/>
                    <a:pt x="41" y="106"/>
                    <a:pt x="41" y="106"/>
                  </a:cubicBezTo>
                  <a:cubicBezTo>
                    <a:pt x="32" y="100"/>
                    <a:pt x="32" y="100"/>
                    <a:pt x="32" y="100"/>
                  </a:cubicBezTo>
                  <a:cubicBezTo>
                    <a:pt x="30" y="105"/>
                    <a:pt x="30" y="105"/>
                    <a:pt x="30" y="105"/>
                  </a:cubicBezTo>
                  <a:cubicBezTo>
                    <a:pt x="24" y="105"/>
                    <a:pt x="24" y="105"/>
                    <a:pt x="24" y="105"/>
                  </a:cubicBezTo>
                  <a:cubicBezTo>
                    <a:pt x="16" y="98"/>
                    <a:pt x="16" y="98"/>
                    <a:pt x="16" y="98"/>
                  </a:cubicBezTo>
                  <a:cubicBezTo>
                    <a:pt x="15" y="92"/>
                    <a:pt x="15" y="92"/>
                    <a:pt x="15" y="92"/>
                  </a:cubicBezTo>
                  <a:cubicBezTo>
                    <a:pt x="6" y="83"/>
                    <a:pt x="6" y="83"/>
                    <a:pt x="6" y="83"/>
                  </a:cubicBezTo>
                  <a:cubicBezTo>
                    <a:pt x="5" y="77"/>
                    <a:pt x="5" y="77"/>
                    <a:pt x="5" y="77"/>
                  </a:cubicBezTo>
                  <a:cubicBezTo>
                    <a:pt x="0" y="63"/>
                    <a:pt x="0" y="63"/>
                    <a:pt x="0" y="63"/>
                  </a:cubicBezTo>
                  <a:close/>
                  <a:moveTo>
                    <a:pt x="89" y="22"/>
                  </a:moveTo>
                  <a:cubicBezTo>
                    <a:pt x="82" y="27"/>
                    <a:pt x="82" y="27"/>
                    <a:pt x="82" y="33"/>
                  </a:cubicBezTo>
                  <a:cubicBezTo>
                    <a:pt x="82" y="39"/>
                    <a:pt x="89" y="38"/>
                    <a:pt x="97" y="37"/>
                  </a:cubicBezTo>
                  <a:cubicBezTo>
                    <a:pt x="104" y="36"/>
                    <a:pt x="106" y="31"/>
                    <a:pt x="105" y="28"/>
                  </a:cubicBezTo>
                  <a:cubicBezTo>
                    <a:pt x="104" y="24"/>
                    <a:pt x="100" y="19"/>
                    <a:pt x="95" y="19"/>
                  </a:cubicBezTo>
                  <a:cubicBezTo>
                    <a:pt x="91" y="19"/>
                    <a:pt x="89" y="22"/>
                    <a:pt x="89" y="2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0" name="Freeform 91">
              <a:extLst>
                <a:ext uri="{FF2B5EF4-FFF2-40B4-BE49-F238E27FC236}">
                  <a16:creationId xmlns:a16="http://schemas.microsoft.com/office/drawing/2014/main" id="{9A4DEFCB-CB3E-8E48-9AF2-0A9FAEBF3280}"/>
                </a:ext>
              </a:extLst>
            </p:cNvPr>
            <p:cNvSpPr>
              <a:spLocks noEditPoints="1"/>
            </p:cNvSpPr>
            <p:nvPr/>
          </p:nvSpPr>
          <p:spPr bwMode="auto">
            <a:xfrm>
              <a:off x="2158" y="2757"/>
              <a:ext cx="611" cy="763"/>
            </a:xfrm>
            <a:custGeom>
              <a:avLst/>
              <a:gdLst>
                <a:gd name="T0" fmla="*/ 104 w 293"/>
                <a:gd name="T1" fmla="*/ 148 h 366"/>
                <a:gd name="T2" fmla="*/ 101 w 293"/>
                <a:gd name="T3" fmla="*/ 100 h 366"/>
                <a:gd name="T4" fmla="*/ 119 w 293"/>
                <a:gd name="T5" fmla="*/ 58 h 366"/>
                <a:gd name="T6" fmla="*/ 172 w 293"/>
                <a:gd name="T7" fmla="*/ 22 h 366"/>
                <a:gd name="T8" fmla="*/ 171 w 293"/>
                <a:gd name="T9" fmla="*/ 80 h 366"/>
                <a:gd name="T10" fmla="*/ 158 w 293"/>
                <a:gd name="T11" fmla="*/ 150 h 366"/>
                <a:gd name="T12" fmla="*/ 135 w 293"/>
                <a:gd name="T13" fmla="*/ 192 h 366"/>
                <a:gd name="T14" fmla="*/ 102 w 293"/>
                <a:gd name="T15" fmla="*/ 208 h 366"/>
                <a:gd name="T16" fmla="*/ 137 w 293"/>
                <a:gd name="T17" fmla="*/ 212 h 366"/>
                <a:gd name="T18" fmla="*/ 172 w 293"/>
                <a:gd name="T19" fmla="*/ 159 h 366"/>
                <a:gd name="T20" fmla="*/ 201 w 293"/>
                <a:gd name="T21" fmla="*/ 173 h 366"/>
                <a:gd name="T22" fmla="*/ 199 w 293"/>
                <a:gd name="T23" fmla="*/ 188 h 366"/>
                <a:gd name="T24" fmla="*/ 195 w 293"/>
                <a:gd name="T25" fmla="*/ 146 h 366"/>
                <a:gd name="T26" fmla="*/ 167 w 293"/>
                <a:gd name="T27" fmla="*/ 123 h 366"/>
                <a:gd name="T28" fmla="*/ 181 w 293"/>
                <a:gd name="T29" fmla="*/ 65 h 366"/>
                <a:gd name="T30" fmla="*/ 208 w 293"/>
                <a:gd name="T31" fmla="*/ 41 h 366"/>
                <a:gd name="T32" fmla="*/ 216 w 293"/>
                <a:gd name="T33" fmla="*/ 87 h 366"/>
                <a:gd name="T34" fmla="*/ 209 w 293"/>
                <a:gd name="T35" fmla="*/ 62 h 366"/>
                <a:gd name="T36" fmla="*/ 233 w 293"/>
                <a:gd name="T37" fmla="*/ 54 h 366"/>
                <a:gd name="T38" fmla="*/ 246 w 293"/>
                <a:gd name="T39" fmla="*/ 81 h 366"/>
                <a:gd name="T40" fmla="*/ 248 w 293"/>
                <a:gd name="T41" fmla="*/ 98 h 366"/>
                <a:gd name="T42" fmla="*/ 227 w 293"/>
                <a:gd name="T43" fmla="*/ 138 h 366"/>
                <a:gd name="T44" fmla="*/ 245 w 293"/>
                <a:gd name="T45" fmla="*/ 156 h 366"/>
                <a:gd name="T46" fmla="*/ 258 w 293"/>
                <a:gd name="T47" fmla="*/ 156 h 366"/>
                <a:gd name="T48" fmla="*/ 260 w 293"/>
                <a:gd name="T49" fmla="*/ 176 h 366"/>
                <a:gd name="T50" fmla="*/ 251 w 293"/>
                <a:gd name="T51" fmla="*/ 203 h 366"/>
                <a:gd name="T52" fmla="*/ 255 w 293"/>
                <a:gd name="T53" fmla="*/ 224 h 366"/>
                <a:gd name="T54" fmla="*/ 263 w 293"/>
                <a:gd name="T55" fmla="*/ 243 h 366"/>
                <a:gd name="T56" fmla="*/ 268 w 293"/>
                <a:gd name="T57" fmla="*/ 260 h 366"/>
                <a:gd name="T58" fmla="*/ 274 w 293"/>
                <a:gd name="T59" fmla="*/ 289 h 366"/>
                <a:gd name="T60" fmla="*/ 290 w 293"/>
                <a:gd name="T61" fmla="*/ 305 h 366"/>
                <a:gd name="T62" fmla="*/ 284 w 293"/>
                <a:gd name="T63" fmla="*/ 335 h 366"/>
                <a:gd name="T64" fmla="*/ 268 w 293"/>
                <a:gd name="T65" fmla="*/ 366 h 366"/>
                <a:gd name="T66" fmla="*/ 245 w 293"/>
                <a:gd name="T67" fmla="*/ 352 h 366"/>
                <a:gd name="T68" fmla="*/ 224 w 293"/>
                <a:gd name="T69" fmla="*/ 336 h 366"/>
                <a:gd name="T70" fmla="*/ 171 w 293"/>
                <a:gd name="T71" fmla="*/ 340 h 366"/>
                <a:gd name="T72" fmla="*/ 150 w 293"/>
                <a:gd name="T73" fmla="*/ 326 h 366"/>
                <a:gd name="T74" fmla="*/ 127 w 293"/>
                <a:gd name="T75" fmla="*/ 319 h 366"/>
                <a:gd name="T76" fmla="*/ 104 w 293"/>
                <a:gd name="T77" fmla="*/ 298 h 366"/>
                <a:gd name="T78" fmla="*/ 79 w 293"/>
                <a:gd name="T79" fmla="*/ 267 h 366"/>
                <a:gd name="T80" fmla="*/ 56 w 293"/>
                <a:gd name="T81" fmla="*/ 272 h 366"/>
                <a:gd name="T82" fmla="*/ 31 w 293"/>
                <a:gd name="T83" fmla="*/ 251 h 366"/>
                <a:gd name="T84" fmla="*/ 9 w 293"/>
                <a:gd name="T85" fmla="*/ 216 h 366"/>
                <a:gd name="T86" fmla="*/ 35 w 293"/>
                <a:gd name="T87" fmla="*/ 183 h 366"/>
                <a:gd name="T88" fmla="*/ 67 w 293"/>
                <a:gd name="T89" fmla="*/ 169 h 366"/>
                <a:gd name="T90" fmla="*/ 70 w 293"/>
                <a:gd name="T91" fmla="*/ 150 h 366"/>
                <a:gd name="T92" fmla="*/ 72 w 293"/>
                <a:gd name="T93" fmla="*/ 123 h 366"/>
                <a:gd name="T94" fmla="*/ 178 w 293"/>
                <a:gd name="T95" fmla="*/ 1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3" h="366">
                  <a:moveTo>
                    <a:pt x="80" y="112"/>
                  </a:moveTo>
                  <a:cubicBezTo>
                    <a:pt x="83" y="116"/>
                    <a:pt x="87" y="117"/>
                    <a:pt x="90" y="122"/>
                  </a:cubicBezTo>
                  <a:cubicBezTo>
                    <a:pt x="94" y="128"/>
                    <a:pt x="97" y="131"/>
                    <a:pt x="98" y="138"/>
                  </a:cubicBezTo>
                  <a:cubicBezTo>
                    <a:pt x="100" y="145"/>
                    <a:pt x="102" y="152"/>
                    <a:pt x="104" y="148"/>
                  </a:cubicBezTo>
                  <a:cubicBezTo>
                    <a:pt x="107" y="144"/>
                    <a:pt x="113" y="141"/>
                    <a:pt x="112" y="135"/>
                  </a:cubicBezTo>
                  <a:cubicBezTo>
                    <a:pt x="111" y="130"/>
                    <a:pt x="111" y="119"/>
                    <a:pt x="111" y="115"/>
                  </a:cubicBezTo>
                  <a:cubicBezTo>
                    <a:pt x="112" y="111"/>
                    <a:pt x="108" y="105"/>
                    <a:pt x="104" y="106"/>
                  </a:cubicBezTo>
                  <a:cubicBezTo>
                    <a:pt x="101" y="107"/>
                    <a:pt x="97" y="104"/>
                    <a:pt x="101" y="100"/>
                  </a:cubicBezTo>
                  <a:cubicBezTo>
                    <a:pt x="105" y="96"/>
                    <a:pt x="110" y="96"/>
                    <a:pt x="110" y="92"/>
                  </a:cubicBezTo>
                  <a:cubicBezTo>
                    <a:pt x="111" y="87"/>
                    <a:pt x="112" y="82"/>
                    <a:pt x="114" y="79"/>
                  </a:cubicBezTo>
                  <a:cubicBezTo>
                    <a:pt x="116" y="77"/>
                    <a:pt x="109" y="77"/>
                    <a:pt x="110" y="70"/>
                  </a:cubicBezTo>
                  <a:cubicBezTo>
                    <a:pt x="111" y="63"/>
                    <a:pt x="113" y="59"/>
                    <a:pt x="119" y="58"/>
                  </a:cubicBezTo>
                  <a:cubicBezTo>
                    <a:pt x="126" y="57"/>
                    <a:pt x="130" y="55"/>
                    <a:pt x="133" y="51"/>
                  </a:cubicBezTo>
                  <a:cubicBezTo>
                    <a:pt x="135" y="47"/>
                    <a:pt x="149" y="31"/>
                    <a:pt x="151" y="24"/>
                  </a:cubicBezTo>
                  <a:cubicBezTo>
                    <a:pt x="153" y="18"/>
                    <a:pt x="155" y="13"/>
                    <a:pt x="158" y="17"/>
                  </a:cubicBezTo>
                  <a:cubicBezTo>
                    <a:pt x="162" y="21"/>
                    <a:pt x="167" y="22"/>
                    <a:pt x="172" y="22"/>
                  </a:cubicBezTo>
                  <a:cubicBezTo>
                    <a:pt x="177" y="22"/>
                    <a:pt x="183" y="29"/>
                    <a:pt x="184" y="33"/>
                  </a:cubicBezTo>
                  <a:cubicBezTo>
                    <a:pt x="184" y="38"/>
                    <a:pt x="182" y="45"/>
                    <a:pt x="179" y="50"/>
                  </a:cubicBezTo>
                  <a:cubicBezTo>
                    <a:pt x="176" y="55"/>
                    <a:pt x="165" y="64"/>
                    <a:pt x="166" y="68"/>
                  </a:cubicBezTo>
                  <a:cubicBezTo>
                    <a:pt x="166" y="73"/>
                    <a:pt x="171" y="75"/>
                    <a:pt x="171" y="80"/>
                  </a:cubicBezTo>
                  <a:cubicBezTo>
                    <a:pt x="171" y="85"/>
                    <a:pt x="167" y="99"/>
                    <a:pt x="164" y="103"/>
                  </a:cubicBezTo>
                  <a:cubicBezTo>
                    <a:pt x="160" y="107"/>
                    <a:pt x="161" y="114"/>
                    <a:pt x="160" y="120"/>
                  </a:cubicBezTo>
                  <a:cubicBezTo>
                    <a:pt x="159" y="125"/>
                    <a:pt x="153" y="134"/>
                    <a:pt x="153" y="135"/>
                  </a:cubicBezTo>
                  <a:cubicBezTo>
                    <a:pt x="153" y="137"/>
                    <a:pt x="156" y="147"/>
                    <a:pt x="158" y="150"/>
                  </a:cubicBezTo>
                  <a:cubicBezTo>
                    <a:pt x="159" y="152"/>
                    <a:pt x="161" y="161"/>
                    <a:pt x="158" y="162"/>
                  </a:cubicBezTo>
                  <a:cubicBezTo>
                    <a:pt x="154" y="164"/>
                    <a:pt x="154" y="168"/>
                    <a:pt x="153" y="174"/>
                  </a:cubicBezTo>
                  <a:cubicBezTo>
                    <a:pt x="153" y="181"/>
                    <a:pt x="146" y="182"/>
                    <a:pt x="144" y="184"/>
                  </a:cubicBezTo>
                  <a:cubicBezTo>
                    <a:pt x="141" y="186"/>
                    <a:pt x="139" y="187"/>
                    <a:pt x="135" y="192"/>
                  </a:cubicBezTo>
                  <a:cubicBezTo>
                    <a:pt x="130" y="197"/>
                    <a:pt x="121" y="201"/>
                    <a:pt x="117" y="201"/>
                  </a:cubicBezTo>
                  <a:cubicBezTo>
                    <a:pt x="112" y="201"/>
                    <a:pt x="111" y="202"/>
                    <a:pt x="106" y="198"/>
                  </a:cubicBezTo>
                  <a:cubicBezTo>
                    <a:pt x="101" y="195"/>
                    <a:pt x="99" y="193"/>
                    <a:pt x="96" y="199"/>
                  </a:cubicBezTo>
                  <a:cubicBezTo>
                    <a:pt x="94" y="205"/>
                    <a:pt x="99" y="205"/>
                    <a:pt x="102" y="208"/>
                  </a:cubicBezTo>
                  <a:cubicBezTo>
                    <a:pt x="104" y="212"/>
                    <a:pt x="109" y="212"/>
                    <a:pt x="110" y="214"/>
                  </a:cubicBezTo>
                  <a:cubicBezTo>
                    <a:pt x="111" y="217"/>
                    <a:pt x="117" y="213"/>
                    <a:pt x="119" y="216"/>
                  </a:cubicBezTo>
                  <a:cubicBezTo>
                    <a:pt x="121" y="220"/>
                    <a:pt x="125" y="223"/>
                    <a:pt x="129" y="219"/>
                  </a:cubicBezTo>
                  <a:cubicBezTo>
                    <a:pt x="133" y="216"/>
                    <a:pt x="133" y="212"/>
                    <a:pt x="137" y="212"/>
                  </a:cubicBezTo>
                  <a:cubicBezTo>
                    <a:pt x="141" y="212"/>
                    <a:pt x="155" y="206"/>
                    <a:pt x="156" y="201"/>
                  </a:cubicBezTo>
                  <a:cubicBezTo>
                    <a:pt x="156" y="196"/>
                    <a:pt x="160" y="193"/>
                    <a:pt x="164" y="190"/>
                  </a:cubicBezTo>
                  <a:cubicBezTo>
                    <a:pt x="168" y="187"/>
                    <a:pt x="168" y="183"/>
                    <a:pt x="170" y="178"/>
                  </a:cubicBezTo>
                  <a:cubicBezTo>
                    <a:pt x="172" y="173"/>
                    <a:pt x="172" y="163"/>
                    <a:pt x="172" y="159"/>
                  </a:cubicBezTo>
                  <a:cubicBezTo>
                    <a:pt x="173" y="155"/>
                    <a:pt x="180" y="153"/>
                    <a:pt x="183" y="153"/>
                  </a:cubicBezTo>
                  <a:cubicBezTo>
                    <a:pt x="185" y="153"/>
                    <a:pt x="194" y="150"/>
                    <a:pt x="195" y="154"/>
                  </a:cubicBezTo>
                  <a:cubicBezTo>
                    <a:pt x="197" y="158"/>
                    <a:pt x="198" y="161"/>
                    <a:pt x="199" y="164"/>
                  </a:cubicBezTo>
                  <a:cubicBezTo>
                    <a:pt x="201" y="166"/>
                    <a:pt x="203" y="169"/>
                    <a:pt x="201" y="173"/>
                  </a:cubicBezTo>
                  <a:cubicBezTo>
                    <a:pt x="200" y="176"/>
                    <a:pt x="196" y="182"/>
                    <a:pt x="196" y="187"/>
                  </a:cubicBezTo>
                  <a:cubicBezTo>
                    <a:pt x="196" y="193"/>
                    <a:pt x="196" y="197"/>
                    <a:pt x="204" y="198"/>
                  </a:cubicBezTo>
                  <a:cubicBezTo>
                    <a:pt x="212" y="200"/>
                    <a:pt x="216" y="198"/>
                    <a:pt x="214" y="195"/>
                  </a:cubicBezTo>
                  <a:cubicBezTo>
                    <a:pt x="211" y="193"/>
                    <a:pt x="198" y="194"/>
                    <a:pt x="199" y="188"/>
                  </a:cubicBezTo>
                  <a:cubicBezTo>
                    <a:pt x="201" y="181"/>
                    <a:pt x="202" y="180"/>
                    <a:pt x="206" y="179"/>
                  </a:cubicBezTo>
                  <a:cubicBezTo>
                    <a:pt x="211" y="178"/>
                    <a:pt x="210" y="174"/>
                    <a:pt x="209" y="170"/>
                  </a:cubicBezTo>
                  <a:cubicBezTo>
                    <a:pt x="209" y="166"/>
                    <a:pt x="208" y="159"/>
                    <a:pt x="209" y="157"/>
                  </a:cubicBezTo>
                  <a:cubicBezTo>
                    <a:pt x="210" y="154"/>
                    <a:pt x="199" y="150"/>
                    <a:pt x="195" y="146"/>
                  </a:cubicBezTo>
                  <a:cubicBezTo>
                    <a:pt x="191" y="141"/>
                    <a:pt x="185" y="142"/>
                    <a:pt x="183" y="144"/>
                  </a:cubicBezTo>
                  <a:cubicBezTo>
                    <a:pt x="180" y="147"/>
                    <a:pt x="180" y="141"/>
                    <a:pt x="172" y="142"/>
                  </a:cubicBezTo>
                  <a:cubicBezTo>
                    <a:pt x="165" y="143"/>
                    <a:pt x="169" y="139"/>
                    <a:pt x="171" y="135"/>
                  </a:cubicBezTo>
                  <a:cubicBezTo>
                    <a:pt x="173" y="131"/>
                    <a:pt x="166" y="126"/>
                    <a:pt x="167" y="123"/>
                  </a:cubicBezTo>
                  <a:cubicBezTo>
                    <a:pt x="168" y="120"/>
                    <a:pt x="174" y="111"/>
                    <a:pt x="177" y="107"/>
                  </a:cubicBezTo>
                  <a:cubicBezTo>
                    <a:pt x="180" y="103"/>
                    <a:pt x="182" y="95"/>
                    <a:pt x="181" y="90"/>
                  </a:cubicBezTo>
                  <a:cubicBezTo>
                    <a:pt x="180" y="84"/>
                    <a:pt x="180" y="76"/>
                    <a:pt x="178" y="73"/>
                  </a:cubicBezTo>
                  <a:cubicBezTo>
                    <a:pt x="176" y="71"/>
                    <a:pt x="179" y="68"/>
                    <a:pt x="181" y="65"/>
                  </a:cubicBezTo>
                  <a:cubicBezTo>
                    <a:pt x="184" y="63"/>
                    <a:pt x="191" y="58"/>
                    <a:pt x="195" y="56"/>
                  </a:cubicBezTo>
                  <a:cubicBezTo>
                    <a:pt x="199" y="53"/>
                    <a:pt x="202" y="52"/>
                    <a:pt x="202" y="48"/>
                  </a:cubicBezTo>
                  <a:cubicBezTo>
                    <a:pt x="202" y="44"/>
                    <a:pt x="200" y="35"/>
                    <a:pt x="203" y="33"/>
                  </a:cubicBezTo>
                  <a:cubicBezTo>
                    <a:pt x="206" y="31"/>
                    <a:pt x="208" y="34"/>
                    <a:pt x="208" y="41"/>
                  </a:cubicBezTo>
                  <a:cubicBezTo>
                    <a:pt x="207" y="48"/>
                    <a:pt x="207" y="54"/>
                    <a:pt x="204" y="58"/>
                  </a:cubicBezTo>
                  <a:cubicBezTo>
                    <a:pt x="200" y="62"/>
                    <a:pt x="201" y="69"/>
                    <a:pt x="200" y="73"/>
                  </a:cubicBezTo>
                  <a:cubicBezTo>
                    <a:pt x="198" y="77"/>
                    <a:pt x="200" y="79"/>
                    <a:pt x="203" y="82"/>
                  </a:cubicBezTo>
                  <a:cubicBezTo>
                    <a:pt x="205" y="84"/>
                    <a:pt x="211" y="86"/>
                    <a:pt x="216" y="87"/>
                  </a:cubicBezTo>
                  <a:cubicBezTo>
                    <a:pt x="220" y="89"/>
                    <a:pt x="220" y="91"/>
                    <a:pt x="222" y="95"/>
                  </a:cubicBezTo>
                  <a:cubicBezTo>
                    <a:pt x="225" y="98"/>
                    <a:pt x="231" y="94"/>
                    <a:pt x="225" y="89"/>
                  </a:cubicBezTo>
                  <a:cubicBezTo>
                    <a:pt x="220" y="83"/>
                    <a:pt x="215" y="82"/>
                    <a:pt x="211" y="78"/>
                  </a:cubicBezTo>
                  <a:cubicBezTo>
                    <a:pt x="207" y="73"/>
                    <a:pt x="206" y="65"/>
                    <a:pt x="209" y="62"/>
                  </a:cubicBezTo>
                  <a:cubicBezTo>
                    <a:pt x="213" y="58"/>
                    <a:pt x="219" y="61"/>
                    <a:pt x="220" y="66"/>
                  </a:cubicBezTo>
                  <a:cubicBezTo>
                    <a:pt x="220" y="71"/>
                    <a:pt x="230" y="72"/>
                    <a:pt x="228" y="66"/>
                  </a:cubicBezTo>
                  <a:cubicBezTo>
                    <a:pt x="226" y="61"/>
                    <a:pt x="219" y="58"/>
                    <a:pt x="226" y="56"/>
                  </a:cubicBezTo>
                  <a:cubicBezTo>
                    <a:pt x="228" y="55"/>
                    <a:pt x="231" y="54"/>
                    <a:pt x="233" y="54"/>
                  </a:cubicBezTo>
                  <a:cubicBezTo>
                    <a:pt x="232" y="62"/>
                    <a:pt x="232" y="62"/>
                    <a:pt x="232" y="62"/>
                  </a:cubicBezTo>
                  <a:cubicBezTo>
                    <a:pt x="242" y="67"/>
                    <a:pt x="242" y="67"/>
                    <a:pt x="242" y="67"/>
                  </a:cubicBezTo>
                  <a:cubicBezTo>
                    <a:pt x="249" y="73"/>
                    <a:pt x="249" y="73"/>
                    <a:pt x="249" y="73"/>
                  </a:cubicBezTo>
                  <a:cubicBezTo>
                    <a:pt x="246" y="81"/>
                    <a:pt x="246" y="81"/>
                    <a:pt x="246" y="81"/>
                  </a:cubicBezTo>
                  <a:cubicBezTo>
                    <a:pt x="242" y="80"/>
                    <a:pt x="242" y="80"/>
                    <a:pt x="242" y="80"/>
                  </a:cubicBezTo>
                  <a:cubicBezTo>
                    <a:pt x="236" y="88"/>
                    <a:pt x="236" y="88"/>
                    <a:pt x="236" y="88"/>
                  </a:cubicBezTo>
                  <a:cubicBezTo>
                    <a:pt x="240" y="93"/>
                    <a:pt x="240" y="93"/>
                    <a:pt x="240" y="93"/>
                  </a:cubicBezTo>
                  <a:cubicBezTo>
                    <a:pt x="248" y="98"/>
                    <a:pt x="248" y="98"/>
                    <a:pt x="248" y="98"/>
                  </a:cubicBezTo>
                  <a:cubicBezTo>
                    <a:pt x="248" y="117"/>
                    <a:pt x="248" y="117"/>
                    <a:pt x="248" y="117"/>
                  </a:cubicBezTo>
                  <a:cubicBezTo>
                    <a:pt x="241" y="118"/>
                    <a:pt x="241" y="118"/>
                    <a:pt x="241" y="118"/>
                  </a:cubicBezTo>
                  <a:cubicBezTo>
                    <a:pt x="227" y="133"/>
                    <a:pt x="227" y="133"/>
                    <a:pt x="227" y="133"/>
                  </a:cubicBezTo>
                  <a:cubicBezTo>
                    <a:pt x="227" y="138"/>
                    <a:pt x="227" y="138"/>
                    <a:pt x="227" y="138"/>
                  </a:cubicBezTo>
                  <a:cubicBezTo>
                    <a:pt x="235" y="149"/>
                    <a:pt x="235" y="149"/>
                    <a:pt x="235" y="149"/>
                  </a:cubicBezTo>
                  <a:cubicBezTo>
                    <a:pt x="241" y="149"/>
                    <a:pt x="241" y="149"/>
                    <a:pt x="241" y="149"/>
                  </a:cubicBezTo>
                  <a:cubicBezTo>
                    <a:pt x="242" y="151"/>
                    <a:pt x="242" y="151"/>
                    <a:pt x="242" y="151"/>
                  </a:cubicBezTo>
                  <a:cubicBezTo>
                    <a:pt x="245" y="156"/>
                    <a:pt x="245" y="156"/>
                    <a:pt x="245" y="156"/>
                  </a:cubicBezTo>
                  <a:cubicBezTo>
                    <a:pt x="248" y="152"/>
                    <a:pt x="248" y="152"/>
                    <a:pt x="248" y="152"/>
                  </a:cubicBezTo>
                  <a:cubicBezTo>
                    <a:pt x="253" y="153"/>
                    <a:pt x="253" y="153"/>
                    <a:pt x="253" y="153"/>
                  </a:cubicBezTo>
                  <a:cubicBezTo>
                    <a:pt x="258" y="150"/>
                    <a:pt x="258" y="150"/>
                    <a:pt x="258" y="150"/>
                  </a:cubicBezTo>
                  <a:cubicBezTo>
                    <a:pt x="258" y="150"/>
                    <a:pt x="258" y="155"/>
                    <a:pt x="258" y="156"/>
                  </a:cubicBezTo>
                  <a:cubicBezTo>
                    <a:pt x="258" y="157"/>
                    <a:pt x="260" y="157"/>
                    <a:pt x="260" y="157"/>
                  </a:cubicBezTo>
                  <a:cubicBezTo>
                    <a:pt x="261" y="162"/>
                    <a:pt x="261" y="162"/>
                    <a:pt x="261" y="162"/>
                  </a:cubicBezTo>
                  <a:cubicBezTo>
                    <a:pt x="264" y="172"/>
                    <a:pt x="264" y="172"/>
                    <a:pt x="264" y="172"/>
                  </a:cubicBezTo>
                  <a:cubicBezTo>
                    <a:pt x="260" y="176"/>
                    <a:pt x="260" y="176"/>
                    <a:pt x="260" y="176"/>
                  </a:cubicBezTo>
                  <a:cubicBezTo>
                    <a:pt x="262" y="185"/>
                    <a:pt x="262" y="185"/>
                    <a:pt x="262" y="185"/>
                  </a:cubicBezTo>
                  <a:cubicBezTo>
                    <a:pt x="256" y="195"/>
                    <a:pt x="256" y="195"/>
                    <a:pt x="256" y="195"/>
                  </a:cubicBezTo>
                  <a:cubicBezTo>
                    <a:pt x="251" y="195"/>
                    <a:pt x="251" y="195"/>
                    <a:pt x="251" y="195"/>
                  </a:cubicBezTo>
                  <a:cubicBezTo>
                    <a:pt x="251" y="203"/>
                    <a:pt x="251" y="203"/>
                    <a:pt x="251" y="203"/>
                  </a:cubicBezTo>
                  <a:cubicBezTo>
                    <a:pt x="257" y="208"/>
                    <a:pt x="257" y="208"/>
                    <a:pt x="257" y="208"/>
                  </a:cubicBezTo>
                  <a:cubicBezTo>
                    <a:pt x="251" y="215"/>
                    <a:pt x="251" y="215"/>
                    <a:pt x="251" y="215"/>
                  </a:cubicBezTo>
                  <a:cubicBezTo>
                    <a:pt x="254" y="218"/>
                    <a:pt x="254" y="218"/>
                    <a:pt x="254" y="218"/>
                  </a:cubicBezTo>
                  <a:cubicBezTo>
                    <a:pt x="255" y="224"/>
                    <a:pt x="255" y="224"/>
                    <a:pt x="255" y="224"/>
                  </a:cubicBezTo>
                  <a:cubicBezTo>
                    <a:pt x="261" y="227"/>
                    <a:pt x="261" y="227"/>
                    <a:pt x="261" y="227"/>
                  </a:cubicBezTo>
                  <a:cubicBezTo>
                    <a:pt x="265" y="232"/>
                    <a:pt x="265" y="232"/>
                    <a:pt x="265" y="232"/>
                  </a:cubicBezTo>
                  <a:cubicBezTo>
                    <a:pt x="260" y="239"/>
                    <a:pt x="260" y="239"/>
                    <a:pt x="260" y="239"/>
                  </a:cubicBezTo>
                  <a:cubicBezTo>
                    <a:pt x="263" y="243"/>
                    <a:pt x="263" y="243"/>
                    <a:pt x="263" y="243"/>
                  </a:cubicBezTo>
                  <a:cubicBezTo>
                    <a:pt x="264" y="251"/>
                    <a:pt x="264" y="251"/>
                    <a:pt x="264" y="251"/>
                  </a:cubicBezTo>
                  <a:cubicBezTo>
                    <a:pt x="259" y="253"/>
                    <a:pt x="259" y="253"/>
                    <a:pt x="259" y="253"/>
                  </a:cubicBezTo>
                  <a:cubicBezTo>
                    <a:pt x="262" y="261"/>
                    <a:pt x="262" y="261"/>
                    <a:pt x="262" y="261"/>
                  </a:cubicBezTo>
                  <a:cubicBezTo>
                    <a:pt x="268" y="260"/>
                    <a:pt x="268" y="260"/>
                    <a:pt x="268" y="260"/>
                  </a:cubicBezTo>
                  <a:cubicBezTo>
                    <a:pt x="274" y="266"/>
                    <a:pt x="274" y="266"/>
                    <a:pt x="274" y="266"/>
                  </a:cubicBezTo>
                  <a:cubicBezTo>
                    <a:pt x="277" y="277"/>
                    <a:pt x="277" y="277"/>
                    <a:pt x="277" y="277"/>
                  </a:cubicBezTo>
                  <a:cubicBezTo>
                    <a:pt x="271" y="283"/>
                    <a:pt x="271" y="283"/>
                    <a:pt x="271" y="283"/>
                  </a:cubicBezTo>
                  <a:cubicBezTo>
                    <a:pt x="274" y="289"/>
                    <a:pt x="274" y="289"/>
                    <a:pt x="274" y="289"/>
                  </a:cubicBezTo>
                  <a:cubicBezTo>
                    <a:pt x="280" y="289"/>
                    <a:pt x="280" y="289"/>
                    <a:pt x="280" y="289"/>
                  </a:cubicBezTo>
                  <a:cubicBezTo>
                    <a:pt x="286" y="294"/>
                    <a:pt x="286" y="294"/>
                    <a:pt x="286" y="294"/>
                  </a:cubicBezTo>
                  <a:cubicBezTo>
                    <a:pt x="290" y="290"/>
                    <a:pt x="290" y="290"/>
                    <a:pt x="290" y="290"/>
                  </a:cubicBezTo>
                  <a:cubicBezTo>
                    <a:pt x="290" y="305"/>
                    <a:pt x="290" y="305"/>
                    <a:pt x="290" y="305"/>
                  </a:cubicBezTo>
                  <a:cubicBezTo>
                    <a:pt x="293" y="311"/>
                    <a:pt x="293" y="311"/>
                    <a:pt x="293" y="311"/>
                  </a:cubicBezTo>
                  <a:cubicBezTo>
                    <a:pt x="284" y="319"/>
                    <a:pt x="284" y="319"/>
                    <a:pt x="284" y="319"/>
                  </a:cubicBezTo>
                  <a:cubicBezTo>
                    <a:pt x="278" y="328"/>
                    <a:pt x="278" y="328"/>
                    <a:pt x="278" y="328"/>
                  </a:cubicBezTo>
                  <a:cubicBezTo>
                    <a:pt x="284" y="335"/>
                    <a:pt x="284" y="335"/>
                    <a:pt x="284" y="335"/>
                  </a:cubicBezTo>
                  <a:cubicBezTo>
                    <a:pt x="285" y="344"/>
                    <a:pt x="285" y="344"/>
                    <a:pt x="285" y="344"/>
                  </a:cubicBezTo>
                  <a:cubicBezTo>
                    <a:pt x="279" y="348"/>
                    <a:pt x="279" y="348"/>
                    <a:pt x="279" y="348"/>
                  </a:cubicBezTo>
                  <a:cubicBezTo>
                    <a:pt x="278" y="356"/>
                    <a:pt x="278" y="356"/>
                    <a:pt x="278" y="356"/>
                  </a:cubicBezTo>
                  <a:cubicBezTo>
                    <a:pt x="268" y="366"/>
                    <a:pt x="268" y="366"/>
                    <a:pt x="268" y="366"/>
                  </a:cubicBezTo>
                  <a:cubicBezTo>
                    <a:pt x="264" y="361"/>
                    <a:pt x="264" y="361"/>
                    <a:pt x="264" y="361"/>
                  </a:cubicBezTo>
                  <a:cubicBezTo>
                    <a:pt x="257" y="358"/>
                    <a:pt x="257" y="358"/>
                    <a:pt x="257" y="358"/>
                  </a:cubicBezTo>
                  <a:cubicBezTo>
                    <a:pt x="251" y="361"/>
                    <a:pt x="251" y="361"/>
                    <a:pt x="251" y="361"/>
                  </a:cubicBezTo>
                  <a:cubicBezTo>
                    <a:pt x="245" y="352"/>
                    <a:pt x="245" y="352"/>
                    <a:pt x="245" y="352"/>
                  </a:cubicBezTo>
                  <a:cubicBezTo>
                    <a:pt x="238" y="348"/>
                    <a:pt x="238" y="348"/>
                    <a:pt x="238" y="348"/>
                  </a:cubicBezTo>
                  <a:cubicBezTo>
                    <a:pt x="233" y="352"/>
                    <a:pt x="233" y="352"/>
                    <a:pt x="233" y="352"/>
                  </a:cubicBezTo>
                  <a:cubicBezTo>
                    <a:pt x="226" y="343"/>
                    <a:pt x="226" y="343"/>
                    <a:pt x="226" y="343"/>
                  </a:cubicBezTo>
                  <a:cubicBezTo>
                    <a:pt x="224" y="336"/>
                    <a:pt x="224" y="336"/>
                    <a:pt x="224" y="336"/>
                  </a:cubicBezTo>
                  <a:cubicBezTo>
                    <a:pt x="212" y="343"/>
                    <a:pt x="212" y="343"/>
                    <a:pt x="212" y="343"/>
                  </a:cubicBezTo>
                  <a:cubicBezTo>
                    <a:pt x="209" y="348"/>
                    <a:pt x="209" y="348"/>
                    <a:pt x="209" y="348"/>
                  </a:cubicBezTo>
                  <a:cubicBezTo>
                    <a:pt x="183" y="349"/>
                    <a:pt x="183" y="349"/>
                    <a:pt x="183" y="349"/>
                  </a:cubicBezTo>
                  <a:cubicBezTo>
                    <a:pt x="171" y="340"/>
                    <a:pt x="171" y="340"/>
                    <a:pt x="171" y="340"/>
                  </a:cubicBezTo>
                  <a:cubicBezTo>
                    <a:pt x="172" y="334"/>
                    <a:pt x="172" y="334"/>
                    <a:pt x="172" y="334"/>
                  </a:cubicBezTo>
                  <a:cubicBezTo>
                    <a:pt x="162" y="330"/>
                    <a:pt x="162" y="330"/>
                    <a:pt x="162" y="330"/>
                  </a:cubicBezTo>
                  <a:cubicBezTo>
                    <a:pt x="160" y="333"/>
                    <a:pt x="160" y="333"/>
                    <a:pt x="160" y="333"/>
                  </a:cubicBezTo>
                  <a:cubicBezTo>
                    <a:pt x="150" y="326"/>
                    <a:pt x="150" y="326"/>
                    <a:pt x="150" y="326"/>
                  </a:cubicBezTo>
                  <a:cubicBezTo>
                    <a:pt x="146" y="324"/>
                    <a:pt x="146" y="324"/>
                    <a:pt x="146" y="324"/>
                  </a:cubicBezTo>
                  <a:cubicBezTo>
                    <a:pt x="141" y="327"/>
                    <a:pt x="141" y="327"/>
                    <a:pt x="141" y="327"/>
                  </a:cubicBezTo>
                  <a:cubicBezTo>
                    <a:pt x="132" y="319"/>
                    <a:pt x="132" y="319"/>
                    <a:pt x="132" y="319"/>
                  </a:cubicBezTo>
                  <a:cubicBezTo>
                    <a:pt x="127" y="319"/>
                    <a:pt x="127" y="319"/>
                    <a:pt x="127" y="319"/>
                  </a:cubicBezTo>
                  <a:cubicBezTo>
                    <a:pt x="123" y="311"/>
                    <a:pt x="123" y="311"/>
                    <a:pt x="123" y="311"/>
                  </a:cubicBezTo>
                  <a:cubicBezTo>
                    <a:pt x="106" y="313"/>
                    <a:pt x="106" y="313"/>
                    <a:pt x="106" y="313"/>
                  </a:cubicBezTo>
                  <a:cubicBezTo>
                    <a:pt x="102" y="303"/>
                    <a:pt x="102" y="303"/>
                    <a:pt x="102" y="303"/>
                  </a:cubicBezTo>
                  <a:cubicBezTo>
                    <a:pt x="104" y="298"/>
                    <a:pt x="104" y="298"/>
                    <a:pt x="104" y="298"/>
                  </a:cubicBezTo>
                  <a:cubicBezTo>
                    <a:pt x="97" y="291"/>
                    <a:pt x="97" y="291"/>
                    <a:pt x="97" y="291"/>
                  </a:cubicBezTo>
                  <a:cubicBezTo>
                    <a:pt x="95" y="277"/>
                    <a:pt x="95" y="277"/>
                    <a:pt x="95" y="277"/>
                  </a:cubicBezTo>
                  <a:cubicBezTo>
                    <a:pt x="88" y="268"/>
                    <a:pt x="88" y="268"/>
                    <a:pt x="88" y="268"/>
                  </a:cubicBezTo>
                  <a:cubicBezTo>
                    <a:pt x="79" y="267"/>
                    <a:pt x="79" y="267"/>
                    <a:pt x="79" y="267"/>
                  </a:cubicBezTo>
                  <a:cubicBezTo>
                    <a:pt x="73" y="272"/>
                    <a:pt x="73" y="272"/>
                    <a:pt x="73" y="272"/>
                  </a:cubicBezTo>
                  <a:cubicBezTo>
                    <a:pt x="68" y="266"/>
                    <a:pt x="68" y="266"/>
                    <a:pt x="68" y="266"/>
                  </a:cubicBezTo>
                  <a:cubicBezTo>
                    <a:pt x="64" y="272"/>
                    <a:pt x="64" y="272"/>
                    <a:pt x="64" y="272"/>
                  </a:cubicBezTo>
                  <a:cubicBezTo>
                    <a:pt x="56" y="272"/>
                    <a:pt x="56" y="272"/>
                    <a:pt x="56" y="272"/>
                  </a:cubicBezTo>
                  <a:cubicBezTo>
                    <a:pt x="50" y="263"/>
                    <a:pt x="50" y="263"/>
                    <a:pt x="50" y="263"/>
                  </a:cubicBezTo>
                  <a:cubicBezTo>
                    <a:pt x="54" y="256"/>
                    <a:pt x="54" y="256"/>
                    <a:pt x="54" y="256"/>
                  </a:cubicBezTo>
                  <a:cubicBezTo>
                    <a:pt x="44" y="246"/>
                    <a:pt x="44" y="246"/>
                    <a:pt x="44" y="246"/>
                  </a:cubicBezTo>
                  <a:cubicBezTo>
                    <a:pt x="31" y="251"/>
                    <a:pt x="31" y="251"/>
                    <a:pt x="31" y="251"/>
                  </a:cubicBezTo>
                  <a:cubicBezTo>
                    <a:pt x="25" y="247"/>
                    <a:pt x="25" y="247"/>
                    <a:pt x="25" y="247"/>
                  </a:cubicBezTo>
                  <a:cubicBezTo>
                    <a:pt x="12" y="246"/>
                    <a:pt x="12" y="246"/>
                    <a:pt x="12" y="246"/>
                  </a:cubicBezTo>
                  <a:cubicBezTo>
                    <a:pt x="0" y="231"/>
                    <a:pt x="0" y="231"/>
                    <a:pt x="0" y="231"/>
                  </a:cubicBezTo>
                  <a:cubicBezTo>
                    <a:pt x="9" y="216"/>
                    <a:pt x="9" y="216"/>
                    <a:pt x="9" y="216"/>
                  </a:cubicBezTo>
                  <a:cubicBezTo>
                    <a:pt x="10" y="198"/>
                    <a:pt x="10" y="198"/>
                    <a:pt x="10" y="198"/>
                  </a:cubicBezTo>
                  <a:cubicBezTo>
                    <a:pt x="18" y="198"/>
                    <a:pt x="18" y="198"/>
                    <a:pt x="18" y="198"/>
                  </a:cubicBezTo>
                  <a:cubicBezTo>
                    <a:pt x="19" y="191"/>
                    <a:pt x="19" y="191"/>
                    <a:pt x="19" y="191"/>
                  </a:cubicBezTo>
                  <a:cubicBezTo>
                    <a:pt x="35" y="183"/>
                    <a:pt x="35" y="183"/>
                    <a:pt x="35" y="183"/>
                  </a:cubicBezTo>
                  <a:cubicBezTo>
                    <a:pt x="53" y="183"/>
                    <a:pt x="53" y="183"/>
                    <a:pt x="53" y="183"/>
                  </a:cubicBezTo>
                  <a:cubicBezTo>
                    <a:pt x="55" y="175"/>
                    <a:pt x="55" y="175"/>
                    <a:pt x="55" y="175"/>
                  </a:cubicBezTo>
                  <a:cubicBezTo>
                    <a:pt x="60" y="175"/>
                    <a:pt x="60" y="175"/>
                    <a:pt x="60" y="175"/>
                  </a:cubicBezTo>
                  <a:cubicBezTo>
                    <a:pt x="67" y="169"/>
                    <a:pt x="67" y="169"/>
                    <a:pt x="67" y="169"/>
                  </a:cubicBezTo>
                  <a:cubicBezTo>
                    <a:pt x="75" y="165"/>
                    <a:pt x="75" y="165"/>
                    <a:pt x="75" y="165"/>
                  </a:cubicBezTo>
                  <a:cubicBezTo>
                    <a:pt x="69" y="161"/>
                    <a:pt x="69" y="161"/>
                    <a:pt x="69" y="161"/>
                  </a:cubicBezTo>
                  <a:cubicBezTo>
                    <a:pt x="76" y="156"/>
                    <a:pt x="76" y="156"/>
                    <a:pt x="76" y="156"/>
                  </a:cubicBezTo>
                  <a:cubicBezTo>
                    <a:pt x="70" y="150"/>
                    <a:pt x="70" y="150"/>
                    <a:pt x="70" y="150"/>
                  </a:cubicBezTo>
                  <a:cubicBezTo>
                    <a:pt x="72" y="142"/>
                    <a:pt x="72" y="142"/>
                    <a:pt x="72" y="142"/>
                  </a:cubicBezTo>
                  <a:cubicBezTo>
                    <a:pt x="78" y="138"/>
                    <a:pt x="78" y="138"/>
                    <a:pt x="78" y="138"/>
                  </a:cubicBezTo>
                  <a:cubicBezTo>
                    <a:pt x="79" y="128"/>
                    <a:pt x="79" y="128"/>
                    <a:pt x="79" y="128"/>
                  </a:cubicBezTo>
                  <a:cubicBezTo>
                    <a:pt x="72" y="123"/>
                    <a:pt x="72" y="123"/>
                    <a:pt x="72" y="123"/>
                  </a:cubicBezTo>
                  <a:cubicBezTo>
                    <a:pt x="80" y="112"/>
                    <a:pt x="80" y="112"/>
                    <a:pt x="80" y="112"/>
                  </a:cubicBezTo>
                  <a:close/>
                  <a:moveTo>
                    <a:pt x="163" y="12"/>
                  </a:moveTo>
                  <a:cubicBezTo>
                    <a:pt x="163" y="12"/>
                    <a:pt x="164" y="15"/>
                    <a:pt x="169" y="17"/>
                  </a:cubicBezTo>
                  <a:cubicBezTo>
                    <a:pt x="173" y="20"/>
                    <a:pt x="178" y="16"/>
                    <a:pt x="178" y="12"/>
                  </a:cubicBezTo>
                  <a:cubicBezTo>
                    <a:pt x="177" y="8"/>
                    <a:pt x="175" y="10"/>
                    <a:pt x="176" y="7"/>
                  </a:cubicBezTo>
                  <a:cubicBezTo>
                    <a:pt x="177" y="3"/>
                    <a:pt x="169" y="0"/>
                    <a:pt x="167" y="2"/>
                  </a:cubicBezTo>
                  <a:cubicBezTo>
                    <a:pt x="165" y="4"/>
                    <a:pt x="163" y="11"/>
                    <a:pt x="163" y="12"/>
                  </a:cubicBezTo>
                  <a:close/>
                </a:path>
              </a:pathLst>
            </a:custGeom>
            <a:solidFill>
              <a:schemeClr val="accent1"/>
            </a:solid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1" name="Freeform 92">
              <a:extLst>
                <a:ext uri="{FF2B5EF4-FFF2-40B4-BE49-F238E27FC236}">
                  <a16:creationId xmlns:a16="http://schemas.microsoft.com/office/drawing/2014/main" id="{19CD38AA-E0E5-0147-A3CE-3F7BD6513CBF}"/>
                </a:ext>
              </a:extLst>
            </p:cNvPr>
            <p:cNvSpPr>
              <a:spLocks/>
            </p:cNvSpPr>
            <p:nvPr/>
          </p:nvSpPr>
          <p:spPr bwMode="auto">
            <a:xfrm>
              <a:off x="2015" y="3170"/>
              <a:ext cx="737" cy="531"/>
            </a:xfrm>
            <a:custGeom>
              <a:avLst/>
              <a:gdLst>
                <a:gd name="T0" fmla="*/ 702 w 737"/>
                <a:gd name="T1" fmla="*/ 373 h 531"/>
                <a:gd name="T2" fmla="*/ 723 w 737"/>
                <a:gd name="T3" fmla="*/ 417 h 531"/>
                <a:gd name="T4" fmla="*/ 687 w 737"/>
                <a:gd name="T5" fmla="*/ 437 h 531"/>
                <a:gd name="T6" fmla="*/ 631 w 737"/>
                <a:gd name="T7" fmla="*/ 435 h 531"/>
                <a:gd name="T8" fmla="*/ 608 w 737"/>
                <a:gd name="T9" fmla="*/ 437 h 531"/>
                <a:gd name="T10" fmla="*/ 579 w 737"/>
                <a:gd name="T11" fmla="*/ 425 h 531"/>
                <a:gd name="T12" fmla="*/ 539 w 737"/>
                <a:gd name="T13" fmla="*/ 429 h 531"/>
                <a:gd name="T14" fmla="*/ 508 w 737"/>
                <a:gd name="T15" fmla="*/ 421 h 531"/>
                <a:gd name="T16" fmla="*/ 469 w 737"/>
                <a:gd name="T17" fmla="*/ 419 h 531"/>
                <a:gd name="T18" fmla="*/ 454 w 737"/>
                <a:gd name="T19" fmla="*/ 477 h 531"/>
                <a:gd name="T20" fmla="*/ 412 w 737"/>
                <a:gd name="T21" fmla="*/ 498 h 531"/>
                <a:gd name="T22" fmla="*/ 389 w 737"/>
                <a:gd name="T23" fmla="*/ 527 h 531"/>
                <a:gd name="T24" fmla="*/ 383 w 737"/>
                <a:gd name="T25" fmla="*/ 525 h 531"/>
                <a:gd name="T26" fmla="*/ 354 w 737"/>
                <a:gd name="T27" fmla="*/ 512 h 531"/>
                <a:gd name="T28" fmla="*/ 331 w 737"/>
                <a:gd name="T29" fmla="*/ 485 h 531"/>
                <a:gd name="T30" fmla="*/ 314 w 737"/>
                <a:gd name="T31" fmla="*/ 471 h 531"/>
                <a:gd name="T32" fmla="*/ 281 w 737"/>
                <a:gd name="T33" fmla="*/ 427 h 531"/>
                <a:gd name="T34" fmla="*/ 239 w 737"/>
                <a:gd name="T35" fmla="*/ 406 h 531"/>
                <a:gd name="T36" fmla="*/ 227 w 737"/>
                <a:gd name="T37" fmla="*/ 421 h 531"/>
                <a:gd name="T38" fmla="*/ 196 w 737"/>
                <a:gd name="T39" fmla="*/ 435 h 531"/>
                <a:gd name="T40" fmla="*/ 162 w 737"/>
                <a:gd name="T41" fmla="*/ 444 h 531"/>
                <a:gd name="T42" fmla="*/ 141 w 737"/>
                <a:gd name="T43" fmla="*/ 439 h 531"/>
                <a:gd name="T44" fmla="*/ 114 w 737"/>
                <a:gd name="T45" fmla="*/ 454 h 531"/>
                <a:gd name="T46" fmla="*/ 96 w 737"/>
                <a:gd name="T47" fmla="*/ 444 h 531"/>
                <a:gd name="T48" fmla="*/ 96 w 737"/>
                <a:gd name="T49" fmla="*/ 412 h 531"/>
                <a:gd name="T50" fmla="*/ 79 w 737"/>
                <a:gd name="T51" fmla="*/ 387 h 531"/>
                <a:gd name="T52" fmla="*/ 58 w 737"/>
                <a:gd name="T53" fmla="*/ 367 h 531"/>
                <a:gd name="T54" fmla="*/ 68 w 737"/>
                <a:gd name="T55" fmla="*/ 346 h 531"/>
                <a:gd name="T56" fmla="*/ 60 w 737"/>
                <a:gd name="T57" fmla="*/ 314 h 531"/>
                <a:gd name="T58" fmla="*/ 66 w 737"/>
                <a:gd name="T59" fmla="*/ 283 h 531"/>
                <a:gd name="T60" fmla="*/ 54 w 737"/>
                <a:gd name="T61" fmla="*/ 252 h 531"/>
                <a:gd name="T62" fmla="*/ 10 w 737"/>
                <a:gd name="T63" fmla="*/ 204 h 531"/>
                <a:gd name="T64" fmla="*/ 0 w 737"/>
                <a:gd name="T65" fmla="*/ 185 h 531"/>
                <a:gd name="T66" fmla="*/ 0 w 737"/>
                <a:gd name="T67" fmla="*/ 175 h 531"/>
                <a:gd name="T68" fmla="*/ 23 w 737"/>
                <a:gd name="T69" fmla="*/ 141 h 531"/>
                <a:gd name="T70" fmla="*/ 23 w 737"/>
                <a:gd name="T71" fmla="*/ 123 h 531"/>
                <a:gd name="T72" fmla="*/ 50 w 737"/>
                <a:gd name="T73" fmla="*/ 96 h 531"/>
                <a:gd name="T74" fmla="*/ 66 w 737"/>
                <a:gd name="T75" fmla="*/ 71 h 531"/>
                <a:gd name="T76" fmla="*/ 96 w 737"/>
                <a:gd name="T77" fmla="*/ 21 h 531"/>
                <a:gd name="T78" fmla="*/ 104 w 737"/>
                <a:gd name="T79" fmla="*/ 33 h 531"/>
                <a:gd name="T80" fmla="*/ 152 w 737"/>
                <a:gd name="T81" fmla="*/ 0 h 531"/>
                <a:gd name="T82" fmla="*/ 162 w 737"/>
                <a:gd name="T83" fmla="*/ 37 h 531"/>
                <a:gd name="T84" fmla="*/ 168 w 737"/>
                <a:gd name="T85" fmla="*/ 100 h 531"/>
                <a:gd name="T86" fmla="*/ 208 w 737"/>
                <a:gd name="T87" fmla="*/ 110 h 531"/>
                <a:gd name="T88" fmla="*/ 256 w 737"/>
                <a:gd name="T89" fmla="*/ 121 h 531"/>
                <a:gd name="T90" fmla="*/ 260 w 737"/>
                <a:gd name="T91" fmla="*/ 154 h 531"/>
                <a:gd name="T92" fmla="*/ 285 w 737"/>
                <a:gd name="T93" fmla="*/ 141 h 531"/>
                <a:gd name="T94" fmla="*/ 308 w 737"/>
                <a:gd name="T95" fmla="*/ 144 h 531"/>
                <a:gd name="T96" fmla="*/ 341 w 737"/>
                <a:gd name="T97" fmla="*/ 164 h 531"/>
                <a:gd name="T98" fmla="*/ 360 w 737"/>
                <a:gd name="T99" fmla="*/ 208 h 531"/>
                <a:gd name="T100" fmla="*/ 364 w 737"/>
                <a:gd name="T101" fmla="*/ 239 h 531"/>
                <a:gd name="T102" fmla="*/ 408 w 737"/>
                <a:gd name="T103" fmla="*/ 252 h 531"/>
                <a:gd name="T104" fmla="*/ 437 w 737"/>
                <a:gd name="T105" fmla="*/ 269 h 531"/>
                <a:gd name="T106" fmla="*/ 456 w 737"/>
                <a:gd name="T107" fmla="*/ 267 h 531"/>
                <a:gd name="T108" fmla="*/ 481 w 737"/>
                <a:gd name="T109" fmla="*/ 275 h 531"/>
                <a:gd name="T110" fmla="*/ 500 w 737"/>
                <a:gd name="T111" fmla="*/ 296 h 531"/>
                <a:gd name="T112" fmla="*/ 579 w 737"/>
                <a:gd name="T113" fmla="*/ 312 h 531"/>
                <a:gd name="T114" fmla="*/ 610 w 737"/>
                <a:gd name="T115" fmla="*/ 287 h 531"/>
                <a:gd name="T116" fmla="*/ 629 w 737"/>
                <a:gd name="T117" fmla="*/ 321 h 531"/>
                <a:gd name="T118" fmla="*/ 654 w 737"/>
                <a:gd name="T119" fmla="*/ 321 h 531"/>
                <a:gd name="T120" fmla="*/ 679 w 737"/>
                <a:gd name="T121" fmla="*/ 333 h 531"/>
                <a:gd name="T122" fmla="*/ 702 w 737"/>
                <a:gd name="T123" fmla="*/ 35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37" h="531">
                  <a:moveTo>
                    <a:pt x="702" y="350"/>
                  </a:moveTo>
                  <a:lnTo>
                    <a:pt x="702" y="373"/>
                  </a:lnTo>
                  <a:lnTo>
                    <a:pt x="737" y="396"/>
                  </a:lnTo>
                  <a:lnTo>
                    <a:pt x="723" y="417"/>
                  </a:lnTo>
                  <a:lnTo>
                    <a:pt x="708" y="421"/>
                  </a:lnTo>
                  <a:lnTo>
                    <a:pt x="687" y="437"/>
                  </a:lnTo>
                  <a:lnTo>
                    <a:pt x="658" y="421"/>
                  </a:lnTo>
                  <a:lnTo>
                    <a:pt x="631" y="435"/>
                  </a:lnTo>
                  <a:lnTo>
                    <a:pt x="627" y="450"/>
                  </a:lnTo>
                  <a:lnTo>
                    <a:pt x="608" y="437"/>
                  </a:lnTo>
                  <a:lnTo>
                    <a:pt x="596" y="442"/>
                  </a:lnTo>
                  <a:lnTo>
                    <a:pt x="579" y="425"/>
                  </a:lnTo>
                  <a:lnTo>
                    <a:pt x="564" y="431"/>
                  </a:lnTo>
                  <a:lnTo>
                    <a:pt x="539" y="429"/>
                  </a:lnTo>
                  <a:lnTo>
                    <a:pt x="533" y="421"/>
                  </a:lnTo>
                  <a:lnTo>
                    <a:pt x="508" y="421"/>
                  </a:lnTo>
                  <a:lnTo>
                    <a:pt x="496" y="414"/>
                  </a:lnTo>
                  <a:lnTo>
                    <a:pt x="469" y="419"/>
                  </a:lnTo>
                  <a:lnTo>
                    <a:pt x="454" y="454"/>
                  </a:lnTo>
                  <a:lnTo>
                    <a:pt x="454" y="477"/>
                  </a:lnTo>
                  <a:lnTo>
                    <a:pt x="435" y="481"/>
                  </a:lnTo>
                  <a:lnTo>
                    <a:pt x="412" y="498"/>
                  </a:lnTo>
                  <a:lnTo>
                    <a:pt x="410" y="510"/>
                  </a:lnTo>
                  <a:lnTo>
                    <a:pt x="389" y="527"/>
                  </a:lnTo>
                  <a:lnTo>
                    <a:pt x="383" y="531"/>
                  </a:lnTo>
                  <a:lnTo>
                    <a:pt x="383" y="525"/>
                  </a:lnTo>
                  <a:lnTo>
                    <a:pt x="369" y="517"/>
                  </a:lnTo>
                  <a:lnTo>
                    <a:pt x="354" y="512"/>
                  </a:lnTo>
                  <a:lnTo>
                    <a:pt x="331" y="500"/>
                  </a:lnTo>
                  <a:lnTo>
                    <a:pt x="331" y="485"/>
                  </a:lnTo>
                  <a:lnTo>
                    <a:pt x="314" y="485"/>
                  </a:lnTo>
                  <a:lnTo>
                    <a:pt x="314" y="471"/>
                  </a:lnTo>
                  <a:lnTo>
                    <a:pt x="306" y="450"/>
                  </a:lnTo>
                  <a:lnTo>
                    <a:pt x="281" y="427"/>
                  </a:lnTo>
                  <a:lnTo>
                    <a:pt x="258" y="423"/>
                  </a:lnTo>
                  <a:lnTo>
                    <a:pt x="239" y="406"/>
                  </a:lnTo>
                  <a:lnTo>
                    <a:pt x="227" y="404"/>
                  </a:lnTo>
                  <a:lnTo>
                    <a:pt x="227" y="421"/>
                  </a:lnTo>
                  <a:lnTo>
                    <a:pt x="208" y="425"/>
                  </a:lnTo>
                  <a:lnTo>
                    <a:pt x="196" y="435"/>
                  </a:lnTo>
                  <a:lnTo>
                    <a:pt x="173" y="435"/>
                  </a:lnTo>
                  <a:lnTo>
                    <a:pt x="162" y="444"/>
                  </a:lnTo>
                  <a:lnTo>
                    <a:pt x="148" y="437"/>
                  </a:lnTo>
                  <a:lnTo>
                    <a:pt x="141" y="439"/>
                  </a:lnTo>
                  <a:lnTo>
                    <a:pt x="139" y="454"/>
                  </a:lnTo>
                  <a:lnTo>
                    <a:pt x="114" y="454"/>
                  </a:lnTo>
                  <a:lnTo>
                    <a:pt x="102" y="450"/>
                  </a:lnTo>
                  <a:lnTo>
                    <a:pt x="96" y="444"/>
                  </a:lnTo>
                  <a:lnTo>
                    <a:pt x="93" y="427"/>
                  </a:lnTo>
                  <a:lnTo>
                    <a:pt x="96" y="412"/>
                  </a:lnTo>
                  <a:lnTo>
                    <a:pt x="83" y="408"/>
                  </a:lnTo>
                  <a:lnTo>
                    <a:pt x="79" y="387"/>
                  </a:lnTo>
                  <a:lnTo>
                    <a:pt x="62" y="381"/>
                  </a:lnTo>
                  <a:lnTo>
                    <a:pt x="58" y="367"/>
                  </a:lnTo>
                  <a:lnTo>
                    <a:pt x="66" y="356"/>
                  </a:lnTo>
                  <a:lnTo>
                    <a:pt x="68" y="346"/>
                  </a:lnTo>
                  <a:lnTo>
                    <a:pt x="58" y="331"/>
                  </a:lnTo>
                  <a:lnTo>
                    <a:pt x="60" y="314"/>
                  </a:lnTo>
                  <a:lnTo>
                    <a:pt x="60" y="294"/>
                  </a:lnTo>
                  <a:lnTo>
                    <a:pt x="66" y="283"/>
                  </a:lnTo>
                  <a:lnTo>
                    <a:pt x="66" y="262"/>
                  </a:lnTo>
                  <a:lnTo>
                    <a:pt x="54" y="252"/>
                  </a:lnTo>
                  <a:lnTo>
                    <a:pt x="48" y="235"/>
                  </a:lnTo>
                  <a:lnTo>
                    <a:pt x="10" y="204"/>
                  </a:lnTo>
                  <a:lnTo>
                    <a:pt x="12" y="194"/>
                  </a:lnTo>
                  <a:lnTo>
                    <a:pt x="0" y="185"/>
                  </a:lnTo>
                  <a:lnTo>
                    <a:pt x="2" y="185"/>
                  </a:lnTo>
                  <a:lnTo>
                    <a:pt x="0" y="175"/>
                  </a:lnTo>
                  <a:lnTo>
                    <a:pt x="18" y="156"/>
                  </a:lnTo>
                  <a:lnTo>
                    <a:pt x="23" y="141"/>
                  </a:lnTo>
                  <a:lnTo>
                    <a:pt x="25" y="137"/>
                  </a:lnTo>
                  <a:lnTo>
                    <a:pt x="23" y="123"/>
                  </a:lnTo>
                  <a:lnTo>
                    <a:pt x="29" y="104"/>
                  </a:lnTo>
                  <a:lnTo>
                    <a:pt x="50" y="96"/>
                  </a:lnTo>
                  <a:lnTo>
                    <a:pt x="50" y="77"/>
                  </a:lnTo>
                  <a:lnTo>
                    <a:pt x="66" y="71"/>
                  </a:lnTo>
                  <a:lnTo>
                    <a:pt x="64" y="52"/>
                  </a:lnTo>
                  <a:lnTo>
                    <a:pt x="96" y="21"/>
                  </a:lnTo>
                  <a:lnTo>
                    <a:pt x="108" y="25"/>
                  </a:lnTo>
                  <a:lnTo>
                    <a:pt x="104" y="33"/>
                  </a:lnTo>
                  <a:lnTo>
                    <a:pt x="118" y="31"/>
                  </a:lnTo>
                  <a:lnTo>
                    <a:pt x="152" y="0"/>
                  </a:lnTo>
                  <a:lnTo>
                    <a:pt x="164" y="0"/>
                  </a:lnTo>
                  <a:lnTo>
                    <a:pt x="162" y="37"/>
                  </a:lnTo>
                  <a:lnTo>
                    <a:pt x="143" y="69"/>
                  </a:lnTo>
                  <a:lnTo>
                    <a:pt x="168" y="100"/>
                  </a:lnTo>
                  <a:lnTo>
                    <a:pt x="196" y="102"/>
                  </a:lnTo>
                  <a:lnTo>
                    <a:pt x="208" y="110"/>
                  </a:lnTo>
                  <a:lnTo>
                    <a:pt x="235" y="100"/>
                  </a:lnTo>
                  <a:lnTo>
                    <a:pt x="256" y="121"/>
                  </a:lnTo>
                  <a:lnTo>
                    <a:pt x="248" y="135"/>
                  </a:lnTo>
                  <a:lnTo>
                    <a:pt x="260" y="154"/>
                  </a:lnTo>
                  <a:lnTo>
                    <a:pt x="277" y="154"/>
                  </a:lnTo>
                  <a:lnTo>
                    <a:pt x="285" y="141"/>
                  </a:lnTo>
                  <a:lnTo>
                    <a:pt x="296" y="154"/>
                  </a:lnTo>
                  <a:lnTo>
                    <a:pt x="308" y="144"/>
                  </a:lnTo>
                  <a:lnTo>
                    <a:pt x="327" y="146"/>
                  </a:lnTo>
                  <a:lnTo>
                    <a:pt x="341" y="164"/>
                  </a:lnTo>
                  <a:lnTo>
                    <a:pt x="346" y="194"/>
                  </a:lnTo>
                  <a:lnTo>
                    <a:pt x="360" y="208"/>
                  </a:lnTo>
                  <a:lnTo>
                    <a:pt x="356" y="219"/>
                  </a:lnTo>
                  <a:lnTo>
                    <a:pt x="364" y="239"/>
                  </a:lnTo>
                  <a:lnTo>
                    <a:pt x="400" y="235"/>
                  </a:lnTo>
                  <a:lnTo>
                    <a:pt x="408" y="252"/>
                  </a:lnTo>
                  <a:lnTo>
                    <a:pt x="419" y="252"/>
                  </a:lnTo>
                  <a:lnTo>
                    <a:pt x="437" y="269"/>
                  </a:lnTo>
                  <a:lnTo>
                    <a:pt x="448" y="262"/>
                  </a:lnTo>
                  <a:lnTo>
                    <a:pt x="456" y="267"/>
                  </a:lnTo>
                  <a:lnTo>
                    <a:pt x="477" y="281"/>
                  </a:lnTo>
                  <a:lnTo>
                    <a:pt x="481" y="275"/>
                  </a:lnTo>
                  <a:lnTo>
                    <a:pt x="502" y="283"/>
                  </a:lnTo>
                  <a:lnTo>
                    <a:pt x="500" y="296"/>
                  </a:lnTo>
                  <a:lnTo>
                    <a:pt x="525" y="314"/>
                  </a:lnTo>
                  <a:lnTo>
                    <a:pt x="579" y="312"/>
                  </a:lnTo>
                  <a:lnTo>
                    <a:pt x="585" y="302"/>
                  </a:lnTo>
                  <a:lnTo>
                    <a:pt x="610" y="287"/>
                  </a:lnTo>
                  <a:lnTo>
                    <a:pt x="614" y="302"/>
                  </a:lnTo>
                  <a:lnTo>
                    <a:pt x="629" y="321"/>
                  </a:lnTo>
                  <a:lnTo>
                    <a:pt x="639" y="312"/>
                  </a:lnTo>
                  <a:lnTo>
                    <a:pt x="654" y="321"/>
                  </a:lnTo>
                  <a:lnTo>
                    <a:pt x="667" y="339"/>
                  </a:lnTo>
                  <a:lnTo>
                    <a:pt x="679" y="333"/>
                  </a:lnTo>
                  <a:lnTo>
                    <a:pt x="694" y="339"/>
                  </a:lnTo>
                  <a:lnTo>
                    <a:pt x="702" y="350"/>
                  </a:ln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grpSp>
    </p:spTree>
    <p:extLst>
      <p:ext uri="{BB962C8B-B14F-4D97-AF65-F5344CB8AC3E}">
        <p14:creationId xmlns:p14="http://schemas.microsoft.com/office/powerpoint/2010/main" val="25308261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6536289" y="1131813"/>
            <a:ext cx="11334268" cy="1383468"/>
            <a:chOff x="6536289" y="1407238"/>
            <a:chExt cx="1133426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36289" y="1867376"/>
              <a:ext cx="11334268"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FRANCE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7" name="Group 6">
            <a:extLst>
              <a:ext uri="{FF2B5EF4-FFF2-40B4-BE49-F238E27FC236}">
                <a16:creationId xmlns:a16="http://schemas.microsoft.com/office/drawing/2014/main" id="{38EC34D2-B2F4-AF43-8E84-15A613293B3A}"/>
              </a:ext>
            </a:extLst>
          </p:cNvPr>
          <p:cNvGrpSpPr/>
          <p:nvPr/>
        </p:nvGrpSpPr>
        <p:grpSpPr>
          <a:xfrm>
            <a:off x="13335956" y="4387143"/>
            <a:ext cx="9069202" cy="7057933"/>
            <a:chOff x="1568319" y="4667292"/>
            <a:chExt cx="9069202" cy="7057933"/>
          </a:xfrm>
        </p:grpSpPr>
        <p:grpSp>
          <p:nvGrpSpPr>
            <p:cNvPr id="6" name="Group 5">
              <a:extLst>
                <a:ext uri="{FF2B5EF4-FFF2-40B4-BE49-F238E27FC236}">
                  <a16:creationId xmlns:a16="http://schemas.microsoft.com/office/drawing/2014/main" id="{B7AF593E-DE67-5547-BCB0-2A05EF424DAF}"/>
                </a:ext>
              </a:extLst>
            </p:cNvPr>
            <p:cNvGrpSpPr/>
            <p:nvPr/>
          </p:nvGrpSpPr>
          <p:grpSpPr>
            <a:xfrm>
              <a:off x="1638859" y="10406220"/>
              <a:ext cx="8998662" cy="1319005"/>
              <a:chOff x="1437135" y="10812017"/>
              <a:chExt cx="9670517" cy="1319005"/>
            </a:xfrm>
          </p:grpSpPr>
          <p:grpSp>
            <p:nvGrpSpPr>
              <p:cNvPr id="5" name="Group 4">
                <a:extLst>
                  <a:ext uri="{FF2B5EF4-FFF2-40B4-BE49-F238E27FC236}">
                    <a16:creationId xmlns:a16="http://schemas.microsoft.com/office/drawing/2014/main" id="{0970C6CE-A6EA-BD44-B9F3-E34A836EA10D}"/>
                  </a:ext>
                </a:extLst>
              </p:cNvPr>
              <p:cNvGrpSpPr/>
              <p:nvPr/>
            </p:nvGrpSpPr>
            <p:grpSpPr>
              <a:xfrm>
                <a:off x="2248114" y="10904969"/>
                <a:ext cx="8859538" cy="1124284"/>
                <a:chOff x="2248113" y="10904969"/>
                <a:chExt cx="11315487" cy="1124284"/>
              </a:xfrm>
            </p:grpSpPr>
            <p:cxnSp>
              <p:nvCxnSpPr>
                <p:cNvPr id="111" name="Straight Connector 110">
                  <a:extLst>
                    <a:ext uri="{FF2B5EF4-FFF2-40B4-BE49-F238E27FC236}">
                      <a16:creationId xmlns:a16="http://schemas.microsoft.com/office/drawing/2014/main" id="{DF949A4B-9D89-EF49-B829-C82377C5EC43}"/>
                    </a:ext>
                  </a:extLst>
                </p:cNvPr>
                <p:cNvCxnSpPr>
                  <a:cxnSpLocks/>
                </p:cNvCxnSpPr>
                <p:nvPr/>
              </p:nvCxnSpPr>
              <p:spPr>
                <a:xfrm>
                  <a:off x="2248113" y="12029253"/>
                  <a:ext cx="1131548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520E7A2-EE15-EA48-9549-556912E2E1A9}"/>
                    </a:ext>
                  </a:extLst>
                </p:cNvPr>
                <p:cNvCxnSpPr>
                  <a:cxnSpLocks/>
                </p:cNvCxnSpPr>
                <p:nvPr/>
              </p:nvCxnSpPr>
              <p:spPr>
                <a:xfrm>
                  <a:off x="2248113" y="10904969"/>
                  <a:ext cx="1131548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13" name="Rounded Rectangle 112">
                <a:extLst>
                  <a:ext uri="{FF2B5EF4-FFF2-40B4-BE49-F238E27FC236}">
                    <a16:creationId xmlns:a16="http://schemas.microsoft.com/office/drawing/2014/main" id="{1C5247E4-2409-3F41-B698-99192B013EBF}"/>
                  </a:ext>
                </a:extLst>
              </p:cNvPr>
              <p:cNvSpPr/>
              <p:nvPr/>
            </p:nvSpPr>
            <p:spPr>
              <a:xfrm>
                <a:off x="1437135" y="11936007"/>
                <a:ext cx="7783065" cy="195015"/>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800" dirty="0">
                  <a:solidFill>
                    <a:schemeClr val="tx1"/>
                  </a:solidFill>
                  <a:latin typeface="Lato Light" charset="0"/>
                </a:endParaRPr>
              </a:p>
            </p:txBody>
          </p:sp>
          <p:sp>
            <p:nvSpPr>
              <p:cNvPr id="114" name="Rounded Rectangle 113">
                <a:extLst>
                  <a:ext uri="{FF2B5EF4-FFF2-40B4-BE49-F238E27FC236}">
                    <a16:creationId xmlns:a16="http://schemas.microsoft.com/office/drawing/2014/main" id="{ED46D500-C3E7-3E45-B386-CA3DC1DCF6C8}"/>
                  </a:ext>
                </a:extLst>
              </p:cNvPr>
              <p:cNvSpPr/>
              <p:nvPr/>
            </p:nvSpPr>
            <p:spPr>
              <a:xfrm>
                <a:off x="1437136" y="10812017"/>
                <a:ext cx="3513483" cy="200217"/>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800" dirty="0">
                  <a:solidFill>
                    <a:schemeClr val="tx1"/>
                  </a:solidFill>
                  <a:latin typeface="Lato Light" charset="0"/>
                </a:endParaRPr>
              </a:p>
            </p:txBody>
          </p:sp>
        </p:grpSp>
        <p:grpSp>
          <p:nvGrpSpPr>
            <p:cNvPr id="125" name="Group 124">
              <a:extLst>
                <a:ext uri="{FF2B5EF4-FFF2-40B4-BE49-F238E27FC236}">
                  <a16:creationId xmlns:a16="http://schemas.microsoft.com/office/drawing/2014/main" id="{28756C7E-D176-504C-982D-BB29722BCEEA}"/>
                </a:ext>
              </a:extLst>
            </p:cNvPr>
            <p:cNvGrpSpPr/>
            <p:nvPr/>
          </p:nvGrpSpPr>
          <p:grpSpPr>
            <a:xfrm>
              <a:off x="1568319" y="4667292"/>
              <a:ext cx="9065880" cy="1735219"/>
              <a:chOff x="7924313" y="2681655"/>
              <a:chExt cx="9065880" cy="1735219"/>
            </a:xfrm>
          </p:grpSpPr>
          <p:sp>
            <p:nvSpPr>
              <p:cNvPr id="126" name="TextBox 125">
                <a:extLst>
                  <a:ext uri="{FF2B5EF4-FFF2-40B4-BE49-F238E27FC236}">
                    <a16:creationId xmlns:a16="http://schemas.microsoft.com/office/drawing/2014/main" id="{70784AF6-5225-4041-A45F-66B7B28984AD}"/>
                  </a:ext>
                </a:extLst>
              </p:cNvPr>
              <p:cNvSpPr txBox="1"/>
              <p:nvPr/>
            </p:nvSpPr>
            <p:spPr>
              <a:xfrm>
                <a:off x="7924313" y="3327986"/>
                <a:ext cx="9065880"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127" name="Rectangle 126">
                <a:extLst>
                  <a:ext uri="{FF2B5EF4-FFF2-40B4-BE49-F238E27FC236}">
                    <a16:creationId xmlns:a16="http://schemas.microsoft.com/office/drawing/2014/main" id="{C688BBF5-48A5-C046-8D3C-ABCCB4EA4395}"/>
                  </a:ext>
                </a:extLst>
              </p:cNvPr>
              <p:cNvSpPr/>
              <p:nvPr/>
            </p:nvSpPr>
            <p:spPr>
              <a:xfrm>
                <a:off x="7924313" y="2681655"/>
                <a:ext cx="4659171"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grpSp>
          <p:nvGrpSpPr>
            <p:cNvPr id="128" name="Group 127">
              <a:extLst>
                <a:ext uri="{FF2B5EF4-FFF2-40B4-BE49-F238E27FC236}">
                  <a16:creationId xmlns:a16="http://schemas.microsoft.com/office/drawing/2014/main" id="{96149120-22ED-C344-8ED7-0EF74CE46AC5}"/>
                </a:ext>
              </a:extLst>
            </p:cNvPr>
            <p:cNvGrpSpPr/>
            <p:nvPr/>
          </p:nvGrpSpPr>
          <p:grpSpPr>
            <a:xfrm>
              <a:off x="1568319" y="7078159"/>
              <a:ext cx="9065880" cy="1735219"/>
              <a:chOff x="7924313" y="2681655"/>
              <a:chExt cx="9065880" cy="1735219"/>
            </a:xfrm>
          </p:grpSpPr>
          <p:sp>
            <p:nvSpPr>
              <p:cNvPr id="144" name="TextBox 143">
                <a:extLst>
                  <a:ext uri="{FF2B5EF4-FFF2-40B4-BE49-F238E27FC236}">
                    <a16:creationId xmlns:a16="http://schemas.microsoft.com/office/drawing/2014/main" id="{61E4A57B-744D-FE42-AB80-AB4F0550E8ED}"/>
                  </a:ext>
                </a:extLst>
              </p:cNvPr>
              <p:cNvSpPr txBox="1"/>
              <p:nvPr/>
            </p:nvSpPr>
            <p:spPr>
              <a:xfrm>
                <a:off x="7924313" y="3327986"/>
                <a:ext cx="9065880"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145" name="Rectangle 144">
                <a:extLst>
                  <a:ext uri="{FF2B5EF4-FFF2-40B4-BE49-F238E27FC236}">
                    <a16:creationId xmlns:a16="http://schemas.microsoft.com/office/drawing/2014/main" id="{2C6D90DB-B347-7746-9E89-E9ACA794578F}"/>
                  </a:ext>
                </a:extLst>
              </p:cNvPr>
              <p:cNvSpPr/>
              <p:nvPr/>
            </p:nvSpPr>
            <p:spPr>
              <a:xfrm>
                <a:off x="7924313" y="2681655"/>
                <a:ext cx="4659171"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155" name="Group 154">
            <a:extLst>
              <a:ext uri="{FF2B5EF4-FFF2-40B4-BE49-F238E27FC236}">
                <a16:creationId xmlns:a16="http://schemas.microsoft.com/office/drawing/2014/main" id="{714B8CE4-8E8D-E64F-8F73-53FAFAEF42C3}"/>
              </a:ext>
            </a:extLst>
          </p:cNvPr>
          <p:cNvGrpSpPr/>
          <p:nvPr/>
        </p:nvGrpSpPr>
        <p:grpSpPr>
          <a:xfrm>
            <a:off x="2006836" y="3355483"/>
            <a:ext cx="9058906" cy="8768566"/>
            <a:chOff x="10672937" y="2878775"/>
            <a:chExt cx="10083703" cy="9760520"/>
          </a:xfrm>
          <a:solidFill>
            <a:srgbClr val="EFF1F8"/>
          </a:solidFill>
        </p:grpSpPr>
        <p:sp>
          <p:nvSpPr>
            <p:cNvPr id="156" name="Freeform 71">
              <a:extLst>
                <a:ext uri="{FF2B5EF4-FFF2-40B4-BE49-F238E27FC236}">
                  <a16:creationId xmlns:a16="http://schemas.microsoft.com/office/drawing/2014/main" id="{62B68C9F-385A-ED48-8EB1-8D7C55382F7D}"/>
                </a:ext>
              </a:extLst>
            </p:cNvPr>
            <p:cNvSpPr>
              <a:spLocks noChangeArrowheads="1"/>
            </p:cNvSpPr>
            <p:nvPr/>
          </p:nvSpPr>
          <p:spPr bwMode="auto">
            <a:xfrm>
              <a:off x="15772533" y="9403150"/>
              <a:ext cx="2314292" cy="2724339"/>
            </a:xfrm>
            <a:custGeom>
              <a:avLst/>
              <a:gdLst>
                <a:gd name="T0" fmla="*/ 2580 w 4505"/>
                <a:gd name="T1" fmla="*/ 340 h 5305"/>
                <a:gd name="T2" fmla="*/ 2972 w 4505"/>
                <a:gd name="T3" fmla="*/ 334 h 5305"/>
                <a:gd name="T4" fmla="*/ 4084 w 4505"/>
                <a:gd name="T5" fmla="*/ 1345 h 5305"/>
                <a:gd name="T6" fmla="*/ 4423 w 4505"/>
                <a:gd name="T7" fmla="*/ 1684 h 5305"/>
                <a:gd name="T8" fmla="*/ 3186 w 4505"/>
                <a:gd name="T9" fmla="*/ 804 h 5305"/>
                <a:gd name="T10" fmla="*/ 2645 w 4505"/>
                <a:gd name="T11" fmla="*/ 400 h 5305"/>
                <a:gd name="T12" fmla="*/ 2330 w 4505"/>
                <a:gd name="T13" fmla="*/ 25 h 5305"/>
                <a:gd name="T14" fmla="*/ 1902 w 4505"/>
                <a:gd name="T15" fmla="*/ 631 h 5305"/>
                <a:gd name="T16" fmla="*/ 2384 w 4505"/>
                <a:gd name="T17" fmla="*/ 1660 h 5305"/>
                <a:gd name="T18" fmla="*/ 2520 w 4505"/>
                <a:gd name="T19" fmla="*/ 1928 h 5305"/>
                <a:gd name="T20" fmla="*/ 1396 w 4505"/>
                <a:gd name="T21" fmla="*/ 2837 h 5305"/>
                <a:gd name="T22" fmla="*/ 809 w 4505"/>
                <a:gd name="T23" fmla="*/ 3182 h 5305"/>
                <a:gd name="T24" fmla="*/ 48 w 4505"/>
                <a:gd name="T25" fmla="*/ 3432 h 5305"/>
                <a:gd name="T26" fmla="*/ 458 w 4505"/>
                <a:gd name="T27" fmla="*/ 4151 h 5305"/>
                <a:gd name="T28" fmla="*/ 803 w 4505"/>
                <a:gd name="T29" fmla="*/ 4615 h 5305"/>
                <a:gd name="T30" fmla="*/ 18 w 4505"/>
                <a:gd name="T31" fmla="*/ 4971 h 5305"/>
                <a:gd name="T32" fmla="*/ 684 w 4505"/>
                <a:gd name="T33" fmla="*/ 5108 h 5305"/>
                <a:gd name="T34" fmla="*/ 1403 w 4505"/>
                <a:gd name="T35" fmla="*/ 5162 h 5305"/>
                <a:gd name="T36" fmla="*/ 1694 w 4505"/>
                <a:gd name="T37" fmla="*/ 5025 h 5305"/>
                <a:gd name="T38" fmla="*/ 2164 w 4505"/>
                <a:gd name="T39" fmla="*/ 5084 h 5305"/>
                <a:gd name="T40" fmla="*/ 1955 w 4505"/>
                <a:gd name="T41" fmla="*/ 4734 h 5305"/>
                <a:gd name="T42" fmla="*/ 1795 w 4505"/>
                <a:gd name="T43" fmla="*/ 4157 h 5305"/>
                <a:gd name="T44" fmla="*/ 1908 w 4505"/>
                <a:gd name="T45" fmla="*/ 3955 h 5305"/>
                <a:gd name="T46" fmla="*/ 2294 w 4505"/>
                <a:gd name="T47" fmla="*/ 3336 h 5305"/>
                <a:gd name="T48" fmla="*/ 2633 w 4505"/>
                <a:gd name="T49" fmla="*/ 3265 h 5305"/>
                <a:gd name="T50" fmla="*/ 2829 w 4505"/>
                <a:gd name="T51" fmla="*/ 3099 h 5305"/>
                <a:gd name="T52" fmla="*/ 3246 w 4505"/>
                <a:gd name="T53" fmla="*/ 2754 h 5305"/>
                <a:gd name="T54" fmla="*/ 3840 w 4505"/>
                <a:gd name="T55" fmla="*/ 2974 h 5305"/>
                <a:gd name="T56" fmla="*/ 4054 w 4505"/>
                <a:gd name="T57" fmla="*/ 2694 h 5305"/>
                <a:gd name="T58" fmla="*/ 4494 w 4505"/>
                <a:gd name="T59" fmla="*/ 1987 h 5305"/>
                <a:gd name="T60" fmla="*/ 4292 w 4505"/>
                <a:gd name="T61" fmla="*/ 2290 h 5305"/>
                <a:gd name="T62" fmla="*/ 3941 w 4505"/>
                <a:gd name="T63" fmla="*/ 2944 h 5305"/>
                <a:gd name="T64" fmla="*/ 3412 w 4505"/>
                <a:gd name="T65" fmla="*/ 2837 h 5305"/>
                <a:gd name="T66" fmla="*/ 2996 w 4505"/>
                <a:gd name="T67" fmla="*/ 2998 h 5305"/>
                <a:gd name="T68" fmla="*/ 2639 w 4505"/>
                <a:gd name="T69" fmla="*/ 3152 h 5305"/>
                <a:gd name="T70" fmla="*/ 2556 w 4505"/>
                <a:gd name="T71" fmla="*/ 3319 h 5305"/>
                <a:gd name="T72" fmla="*/ 2152 w 4505"/>
                <a:gd name="T73" fmla="*/ 3556 h 5305"/>
                <a:gd name="T74" fmla="*/ 1932 w 4505"/>
                <a:gd name="T75" fmla="*/ 4044 h 5305"/>
                <a:gd name="T76" fmla="*/ 1807 w 4505"/>
                <a:gd name="T77" fmla="*/ 4157 h 5305"/>
                <a:gd name="T78" fmla="*/ 1973 w 4505"/>
                <a:gd name="T79" fmla="*/ 4734 h 5305"/>
                <a:gd name="T80" fmla="*/ 2175 w 4505"/>
                <a:gd name="T81" fmla="*/ 5090 h 5305"/>
                <a:gd name="T82" fmla="*/ 1694 w 4505"/>
                <a:gd name="T83" fmla="*/ 5043 h 5305"/>
                <a:gd name="T84" fmla="*/ 1385 w 4505"/>
                <a:gd name="T85" fmla="*/ 5168 h 5305"/>
                <a:gd name="T86" fmla="*/ 684 w 4505"/>
                <a:gd name="T87" fmla="*/ 5120 h 5305"/>
                <a:gd name="T88" fmla="*/ 0 w 4505"/>
                <a:gd name="T89" fmla="*/ 4984 h 5305"/>
                <a:gd name="T90" fmla="*/ 625 w 4505"/>
                <a:gd name="T91" fmla="*/ 4508 h 5305"/>
                <a:gd name="T92" fmla="*/ 458 w 4505"/>
                <a:gd name="T93" fmla="*/ 4020 h 5305"/>
                <a:gd name="T94" fmla="*/ 601 w 4505"/>
                <a:gd name="T95" fmla="*/ 3200 h 5305"/>
                <a:gd name="T96" fmla="*/ 1385 w 4505"/>
                <a:gd name="T97" fmla="*/ 2950 h 5305"/>
                <a:gd name="T98" fmla="*/ 1831 w 4505"/>
                <a:gd name="T99" fmla="*/ 2605 h 5305"/>
                <a:gd name="T100" fmla="*/ 2508 w 4505"/>
                <a:gd name="T101" fmla="*/ 1933 h 5305"/>
                <a:gd name="T102" fmla="*/ 1896 w 4505"/>
                <a:gd name="T103" fmla="*/ 637 h 5305"/>
                <a:gd name="T104" fmla="*/ 2080 w 4505"/>
                <a:gd name="T105" fmla="*/ 203 h 5305"/>
                <a:gd name="T106" fmla="*/ 2325 w 4505"/>
                <a:gd name="T107" fmla="*/ 0 h 5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05" h="5305">
                  <a:moveTo>
                    <a:pt x="2376" y="0"/>
                  </a:moveTo>
                  <a:cubicBezTo>
                    <a:pt x="2406" y="18"/>
                    <a:pt x="2439" y="53"/>
                    <a:pt x="2473" y="91"/>
                  </a:cubicBezTo>
                  <a:cubicBezTo>
                    <a:pt x="2514" y="144"/>
                    <a:pt x="2556" y="209"/>
                    <a:pt x="2556" y="245"/>
                  </a:cubicBezTo>
                  <a:cubicBezTo>
                    <a:pt x="2556" y="275"/>
                    <a:pt x="2562" y="316"/>
                    <a:pt x="2580" y="340"/>
                  </a:cubicBezTo>
                  <a:cubicBezTo>
                    <a:pt x="2598" y="370"/>
                    <a:pt x="2621" y="388"/>
                    <a:pt x="2645" y="388"/>
                  </a:cubicBezTo>
                  <a:cubicBezTo>
                    <a:pt x="2657" y="388"/>
                    <a:pt x="2669" y="382"/>
                    <a:pt x="2681" y="370"/>
                  </a:cubicBezTo>
                  <a:cubicBezTo>
                    <a:pt x="2722" y="328"/>
                    <a:pt x="2782" y="310"/>
                    <a:pt x="2841" y="310"/>
                  </a:cubicBezTo>
                  <a:cubicBezTo>
                    <a:pt x="2889" y="310"/>
                    <a:pt x="2930" y="316"/>
                    <a:pt x="2972" y="334"/>
                  </a:cubicBezTo>
                  <a:cubicBezTo>
                    <a:pt x="3067" y="376"/>
                    <a:pt x="3162" y="715"/>
                    <a:pt x="3198" y="798"/>
                  </a:cubicBezTo>
                  <a:cubicBezTo>
                    <a:pt x="3228" y="875"/>
                    <a:pt x="3382" y="1006"/>
                    <a:pt x="3465" y="1190"/>
                  </a:cubicBezTo>
                  <a:cubicBezTo>
                    <a:pt x="3549" y="1375"/>
                    <a:pt x="3638" y="1369"/>
                    <a:pt x="3727" y="1375"/>
                  </a:cubicBezTo>
                  <a:cubicBezTo>
                    <a:pt x="3810" y="1375"/>
                    <a:pt x="3971" y="1345"/>
                    <a:pt x="4084" y="1345"/>
                  </a:cubicBezTo>
                  <a:cubicBezTo>
                    <a:pt x="4197" y="1351"/>
                    <a:pt x="4363" y="1553"/>
                    <a:pt x="4435" y="1672"/>
                  </a:cubicBezTo>
                  <a:cubicBezTo>
                    <a:pt x="4467" y="1726"/>
                    <a:pt x="4491" y="1772"/>
                    <a:pt x="4504" y="1817"/>
                  </a:cubicBezTo>
                  <a:lnTo>
                    <a:pt x="4504" y="1873"/>
                  </a:lnTo>
                  <a:cubicBezTo>
                    <a:pt x="4497" y="1814"/>
                    <a:pt x="4468" y="1760"/>
                    <a:pt x="4423" y="1684"/>
                  </a:cubicBezTo>
                  <a:cubicBezTo>
                    <a:pt x="4357" y="1559"/>
                    <a:pt x="4179" y="1357"/>
                    <a:pt x="4084" y="1363"/>
                  </a:cubicBezTo>
                  <a:cubicBezTo>
                    <a:pt x="3971" y="1363"/>
                    <a:pt x="3816" y="1386"/>
                    <a:pt x="3727" y="1386"/>
                  </a:cubicBezTo>
                  <a:cubicBezTo>
                    <a:pt x="3638" y="1386"/>
                    <a:pt x="3531" y="1386"/>
                    <a:pt x="3454" y="1196"/>
                  </a:cubicBezTo>
                  <a:cubicBezTo>
                    <a:pt x="3370" y="1012"/>
                    <a:pt x="3216" y="887"/>
                    <a:pt x="3186" y="804"/>
                  </a:cubicBezTo>
                  <a:cubicBezTo>
                    <a:pt x="3150" y="721"/>
                    <a:pt x="3049" y="382"/>
                    <a:pt x="2966" y="346"/>
                  </a:cubicBezTo>
                  <a:cubicBezTo>
                    <a:pt x="2925" y="334"/>
                    <a:pt x="2883" y="322"/>
                    <a:pt x="2841" y="322"/>
                  </a:cubicBezTo>
                  <a:cubicBezTo>
                    <a:pt x="2788" y="322"/>
                    <a:pt x="2728" y="340"/>
                    <a:pt x="2693" y="376"/>
                  </a:cubicBezTo>
                  <a:cubicBezTo>
                    <a:pt x="2675" y="394"/>
                    <a:pt x="2657" y="400"/>
                    <a:pt x="2645" y="400"/>
                  </a:cubicBezTo>
                  <a:cubicBezTo>
                    <a:pt x="2580" y="400"/>
                    <a:pt x="2538" y="316"/>
                    <a:pt x="2538" y="245"/>
                  </a:cubicBezTo>
                  <a:cubicBezTo>
                    <a:pt x="2538" y="215"/>
                    <a:pt x="2502" y="156"/>
                    <a:pt x="2461" y="102"/>
                  </a:cubicBezTo>
                  <a:cubicBezTo>
                    <a:pt x="2413" y="49"/>
                    <a:pt x="2360" y="1"/>
                    <a:pt x="2342" y="1"/>
                  </a:cubicBezTo>
                  <a:cubicBezTo>
                    <a:pt x="2336" y="7"/>
                    <a:pt x="2330" y="7"/>
                    <a:pt x="2330" y="25"/>
                  </a:cubicBezTo>
                  <a:cubicBezTo>
                    <a:pt x="2330" y="138"/>
                    <a:pt x="2181" y="215"/>
                    <a:pt x="2080" y="215"/>
                  </a:cubicBezTo>
                  <a:cubicBezTo>
                    <a:pt x="2056" y="215"/>
                    <a:pt x="2015" y="269"/>
                    <a:pt x="1973" y="340"/>
                  </a:cubicBezTo>
                  <a:cubicBezTo>
                    <a:pt x="1932" y="411"/>
                    <a:pt x="1890" y="501"/>
                    <a:pt x="1860" y="578"/>
                  </a:cubicBezTo>
                  <a:cubicBezTo>
                    <a:pt x="1878" y="602"/>
                    <a:pt x="1890" y="620"/>
                    <a:pt x="1902" y="631"/>
                  </a:cubicBezTo>
                  <a:cubicBezTo>
                    <a:pt x="1973" y="703"/>
                    <a:pt x="2080" y="994"/>
                    <a:pt x="2086" y="1238"/>
                  </a:cubicBezTo>
                  <a:cubicBezTo>
                    <a:pt x="2086" y="1357"/>
                    <a:pt x="2134" y="1464"/>
                    <a:pt x="2199" y="1541"/>
                  </a:cubicBezTo>
                  <a:cubicBezTo>
                    <a:pt x="2265" y="1612"/>
                    <a:pt x="2336" y="1660"/>
                    <a:pt x="2378" y="1660"/>
                  </a:cubicBezTo>
                  <a:cubicBezTo>
                    <a:pt x="2378" y="1660"/>
                    <a:pt x="2378" y="1660"/>
                    <a:pt x="2384" y="1660"/>
                  </a:cubicBezTo>
                  <a:lnTo>
                    <a:pt x="2384" y="1666"/>
                  </a:lnTo>
                  <a:cubicBezTo>
                    <a:pt x="2384" y="1666"/>
                    <a:pt x="2378" y="1690"/>
                    <a:pt x="2378" y="1719"/>
                  </a:cubicBezTo>
                  <a:cubicBezTo>
                    <a:pt x="2378" y="1779"/>
                    <a:pt x="2395" y="1880"/>
                    <a:pt x="2520" y="1922"/>
                  </a:cubicBezTo>
                  <a:lnTo>
                    <a:pt x="2520" y="1928"/>
                  </a:lnTo>
                  <a:cubicBezTo>
                    <a:pt x="2520" y="1928"/>
                    <a:pt x="2360" y="2314"/>
                    <a:pt x="2211" y="2350"/>
                  </a:cubicBezTo>
                  <a:cubicBezTo>
                    <a:pt x="2068" y="2379"/>
                    <a:pt x="1985" y="2397"/>
                    <a:pt x="1985" y="2462"/>
                  </a:cubicBezTo>
                  <a:cubicBezTo>
                    <a:pt x="1985" y="2546"/>
                    <a:pt x="1783" y="2706"/>
                    <a:pt x="1450" y="2712"/>
                  </a:cubicBezTo>
                  <a:cubicBezTo>
                    <a:pt x="1438" y="2724"/>
                    <a:pt x="1396" y="2778"/>
                    <a:pt x="1396" y="2837"/>
                  </a:cubicBezTo>
                  <a:cubicBezTo>
                    <a:pt x="1396" y="2861"/>
                    <a:pt x="1403" y="2903"/>
                    <a:pt x="1403" y="2950"/>
                  </a:cubicBezTo>
                  <a:cubicBezTo>
                    <a:pt x="1403" y="3051"/>
                    <a:pt x="1379" y="3182"/>
                    <a:pt x="1230" y="3182"/>
                  </a:cubicBezTo>
                  <a:cubicBezTo>
                    <a:pt x="1087" y="3182"/>
                    <a:pt x="1022" y="3152"/>
                    <a:pt x="945" y="3152"/>
                  </a:cubicBezTo>
                  <a:cubicBezTo>
                    <a:pt x="904" y="3152"/>
                    <a:pt x="863" y="3158"/>
                    <a:pt x="809" y="3182"/>
                  </a:cubicBezTo>
                  <a:cubicBezTo>
                    <a:pt x="744" y="3206"/>
                    <a:pt x="672" y="3212"/>
                    <a:pt x="601" y="3212"/>
                  </a:cubicBezTo>
                  <a:cubicBezTo>
                    <a:pt x="470" y="3212"/>
                    <a:pt x="333" y="3188"/>
                    <a:pt x="244" y="3188"/>
                  </a:cubicBezTo>
                  <a:cubicBezTo>
                    <a:pt x="197" y="3188"/>
                    <a:pt x="149" y="3218"/>
                    <a:pt x="107" y="3259"/>
                  </a:cubicBezTo>
                  <a:cubicBezTo>
                    <a:pt x="72" y="3307"/>
                    <a:pt x="48" y="3366"/>
                    <a:pt x="48" y="3432"/>
                  </a:cubicBezTo>
                  <a:cubicBezTo>
                    <a:pt x="48" y="3485"/>
                    <a:pt x="66" y="3539"/>
                    <a:pt x="107" y="3580"/>
                  </a:cubicBezTo>
                  <a:cubicBezTo>
                    <a:pt x="244" y="3717"/>
                    <a:pt x="476" y="3741"/>
                    <a:pt x="476" y="4020"/>
                  </a:cubicBezTo>
                  <a:cubicBezTo>
                    <a:pt x="476" y="4056"/>
                    <a:pt x="470" y="4103"/>
                    <a:pt x="464" y="4151"/>
                  </a:cubicBezTo>
                  <a:cubicBezTo>
                    <a:pt x="458" y="4151"/>
                    <a:pt x="458" y="4151"/>
                    <a:pt x="458" y="4151"/>
                  </a:cubicBezTo>
                  <a:cubicBezTo>
                    <a:pt x="458" y="4151"/>
                    <a:pt x="339" y="4264"/>
                    <a:pt x="339" y="4323"/>
                  </a:cubicBezTo>
                  <a:cubicBezTo>
                    <a:pt x="339" y="4353"/>
                    <a:pt x="381" y="4383"/>
                    <a:pt x="440" y="4412"/>
                  </a:cubicBezTo>
                  <a:cubicBezTo>
                    <a:pt x="500" y="4442"/>
                    <a:pt x="577" y="4466"/>
                    <a:pt x="631" y="4496"/>
                  </a:cubicBezTo>
                  <a:cubicBezTo>
                    <a:pt x="738" y="4555"/>
                    <a:pt x="797" y="4615"/>
                    <a:pt x="803" y="4615"/>
                  </a:cubicBezTo>
                  <a:lnTo>
                    <a:pt x="803" y="4621"/>
                  </a:lnTo>
                  <a:cubicBezTo>
                    <a:pt x="803" y="4626"/>
                    <a:pt x="797" y="4626"/>
                    <a:pt x="797" y="4626"/>
                  </a:cubicBezTo>
                  <a:cubicBezTo>
                    <a:pt x="797" y="4626"/>
                    <a:pt x="547" y="4680"/>
                    <a:pt x="458" y="4680"/>
                  </a:cubicBezTo>
                  <a:cubicBezTo>
                    <a:pt x="399" y="4680"/>
                    <a:pt x="185" y="4882"/>
                    <a:pt x="18" y="4971"/>
                  </a:cubicBezTo>
                  <a:cubicBezTo>
                    <a:pt x="60" y="4983"/>
                    <a:pt x="119" y="5013"/>
                    <a:pt x="220" y="5108"/>
                  </a:cubicBezTo>
                  <a:cubicBezTo>
                    <a:pt x="298" y="5191"/>
                    <a:pt x="333" y="5221"/>
                    <a:pt x="363" y="5221"/>
                  </a:cubicBezTo>
                  <a:cubicBezTo>
                    <a:pt x="393" y="5221"/>
                    <a:pt x="440" y="5185"/>
                    <a:pt x="565" y="5132"/>
                  </a:cubicBezTo>
                  <a:cubicBezTo>
                    <a:pt x="601" y="5114"/>
                    <a:pt x="642" y="5108"/>
                    <a:pt x="684" y="5108"/>
                  </a:cubicBezTo>
                  <a:cubicBezTo>
                    <a:pt x="922" y="5108"/>
                    <a:pt x="1224" y="5304"/>
                    <a:pt x="1266" y="5298"/>
                  </a:cubicBezTo>
                  <a:cubicBezTo>
                    <a:pt x="1284" y="5304"/>
                    <a:pt x="1307" y="5269"/>
                    <a:pt x="1325" y="5233"/>
                  </a:cubicBezTo>
                  <a:cubicBezTo>
                    <a:pt x="1343" y="5197"/>
                    <a:pt x="1355" y="5156"/>
                    <a:pt x="1385" y="5156"/>
                  </a:cubicBezTo>
                  <a:cubicBezTo>
                    <a:pt x="1391" y="5156"/>
                    <a:pt x="1396" y="5162"/>
                    <a:pt x="1403" y="5162"/>
                  </a:cubicBezTo>
                  <a:cubicBezTo>
                    <a:pt x="1414" y="5180"/>
                    <a:pt x="1426" y="5180"/>
                    <a:pt x="1444" y="5180"/>
                  </a:cubicBezTo>
                  <a:cubicBezTo>
                    <a:pt x="1456" y="5180"/>
                    <a:pt x="1468" y="5180"/>
                    <a:pt x="1480" y="5173"/>
                  </a:cubicBezTo>
                  <a:cubicBezTo>
                    <a:pt x="1492" y="5168"/>
                    <a:pt x="1498" y="5168"/>
                    <a:pt x="1498" y="5168"/>
                  </a:cubicBezTo>
                  <a:cubicBezTo>
                    <a:pt x="1593" y="5043"/>
                    <a:pt x="1670" y="5025"/>
                    <a:pt x="1694" y="5025"/>
                  </a:cubicBezTo>
                  <a:cubicBezTo>
                    <a:pt x="1700" y="5025"/>
                    <a:pt x="1700" y="5025"/>
                    <a:pt x="1706" y="5031"/>
                  </a:cubicBezTo>
                  <a:cubicBezTo>
                    <a:pt x="1860" y="5090"/>
                    <a:pt x="1973" y="5108"/>
                    <a:pt x="2045" y="5108"/>
                  </a:cubicBezTo>
                  <a:cubicBezTo>
                    <a:pt x="2092" y="5108"/>
                    <a:pt x="2122" y="5102"/>
                    <a:pt x="2140" y="5096"/>
                  </a:cubicBezTo>
                  <a:lnTo>
                    <a:pt x="2164" y="5084"/>
                  </a:lnTo>
                  <a:cubicBezTo>
                    <a:pt x="2169" y="5078"/>
                    <a:pt x="2169" y="5072"/>
                    <a:pt x="2169" y="5061"/>
                  </a:cubicBezTo>
                  <a:cubicBezTo>
                    <a:pt x="2169" y="5001"/>
                    <a:pt x="2110" y="4894"/>
                    <a:pt x="2062" y="4846"/>
                  </a:cubicBezTo>
                  <a:cubicBezTo>
                    <a:pt x="2039" y="4823"/>
                    <a:pt x="2009" y="4811"/>
                    <a:pt x="1991" y="4799"/>
                  </a:cubicBezTo>
                  <a:cubicBezTo>
                    <a:pt x="1973" y="4787"/>
                    <a:pt x="1955" y="4769"/>
                    <a:pt x="1955" y="4734"/>
                  </a:cubicBezTo>
                  <a:cubicBezTo>
                    <a:pt x="1955" y="4668"/>
                    <a:pt x="1908" y="4531"/>
                    <a:pt x="1908" y="4502"/>
                  </a:cubicBezTo>
                  <a:cubicBezTo>
                    <a:pt x="1908" y="4478"/>
                    <a:pt x="1932" y="4407"/>
                    <a:pt x="1932" y="4341"/>
                  </a:cubicBezTo>
                  <a:cubicBezTo>
                    <a:pt x="1932" y="4317"/>
                    <a:pt x="1932" y="4294"/>
                    <a:pt x="1920" y="4282"/>
                  </a:cubicBezTo>
                  <a:cubicBezTo>
                    <a:pt x="1890" y="4222"/>
                    <a:pt x="1795" y="4234"/>
                    <a:pt x="1795" y="4157"/>
                  </a:cubicBezTo>
                  <a:cubicBezTo>
                    <a:pt x="1795" y="4145"/>
                    <a:pt x="1795" y="4133"/>
                    <a:pt x="1801" y="4115"/>
                  </a:cubicBezTo>
                  <a:cubicBezTo>
                    <a:pt x="1825" y="4044"/>
                    <a:pt x="1854" y="4026"/>
                    <a:pt x="1884" y="4026"/>
                  </a:cubicBezTo>
                  <a:cubicBezTo>
                    <a:pt x="1896" y="4026"/>
                    <a:pt x="1908" y="4026"/>
                    <a:pt x="1920" y="4032"/>
                  </a:cubicBezTo>
                  <a:cubicBezTo>
                    <a:pt x="1914" y="4002"/>
                    <a:pt x="1908" y="3979"/>
                    <a:pt x="1908" y="3955"/>
                  </a:cubicBezTo>
                  <a:cubicBezTo>
                    <a:pt x="1908" y="3842"/>
                    <a:pt x="1961" y="3741"/>
                    <a:pt x="2015" y="3663"/>
                  </a:cubicBezTo>
                  <a:cubicBezTo>
                    <a:pt x="2074" y="3592"/>
                    <a:pt x="2128" y="3545"/>
                    <a:pt x="2152" y="3545"/>
                  </a:cubicBezTo>
                  <a:cubicBezTo>
                    <a:pt x="2164" y="3545"/>
                    <a:pt x="2175" y="3515"/>
                    <a:pt x="2193" y="3467"/>
                  </a:cubicBezTo>
                  <a:cubicBezTo>
                    <a:pt x="2217" y="3426"/>
                    <a:pt x="2247" y="3372"/>
                    <a:pt x="2294" y="3336"/>
                  </a:cubicBezTo>
                  <a:cubicBezTo>
                    <a:pt x="2336" y="3307"/>
                    <a:pt x="2395" y="3301"/>
                    <a:pt x="2449" y="3301"/>
                  </a:cubicBezTo>
                  <a:lnTo>
                    <a:pt x="2556" y="3301"/>
                  </a:lnTo>
                  <a:cubicBezTo>
                    <a:pt x="2586" y="3301"/>
                    <a:pt x="2609" y="3301"/>
                    <a:pt x="2621" y="3289"/>
                  </a:cubicBezTo>
                  <a:cubicBezTo>
                    <a:pt x="2627" y="3283"/>
                    <a:pt x="2627" y="3277"/>
                    <a:pt x="2633" y="3265"/>
                  </a:cubicBezTo>
                  <a:cubicBezTo>
                    <a:pt x="2633" y="3247"/>
                    <a:pt x="2609" y="3218"/>
                    <a:pt x="2609" y="3188"/>
                  </a:cubicBezTo>
                  <a:cubicBezTo>
                    <a:pt x="2609" y="3170"/>
                    <a:pt x="2615" y="3158"/>
                    <a:pt x="2633" y="3140"/>
                  </a:cubicBezTo>
                  <a:cubicBezTo>
                    <a:pt x="2669" y="3105"/>
                    <a:pt x="2740" y="3099"/>
                    <a:pt x="2788" y="3099"/>
                  </a:cubicBezTo>
                  <a:lnTo>
                    <a:pt x="2829" y="3099"/>
                  </a:lnTo>
                  <a:cubicBezTo>
                    <a:pt x="2835" y="3099"/>
                    <a:pt x="2859" y="3075"/>
                    <a:pt x="2889" y="3051"/>
                  </a:cubicBezTo>
                  <a:cubicBezTo>
                    <a:pt x="2919" y="3021"/>
                    <a:pt x="2954" y="2992"/>
                    <a:pt x="2990" y="2986"/>
                  </a:cubicBezTo>
                  <a:cubicBezTo>
                    <a:pt x="3014" y="2980"/>
                    <a:pt x="3037" y="2932"/>
                    <a:pt x="3073" y="2879"/>
                  </a:cubicBezTo>
                  <a:cubicBezTo>
                    <a:pt x="3103" y="2825"/>
                    <a:pt x="3156" y="2766"/>
                    <a:pt x="3246" y="2754"/>
                  </a:cubicBezTo>
                  <a:cubicBezTo>
                    <a:pt x="3258" y="2748"/>
                    <a:pt x="3269" y="2748"/>
                    <a:pt x="3281" y="2748"/>
                  </a:cubicBezTo>
                  <a:cubicBezTo>
                    <a:pt x="3353" y="2748"/>
                    <a:pt x="3394" y="2790"/>
                    <a:pt x="3418" y="2831"/>
                  </a:cubicBezTo>
                  <a:cubicBezTo>
                    <a:pt x="3448" y="2867"/>
                    <a:pt x="3472" y="2903"/>
                    <a:pt x="3513" y="2903"/>
                  </a:cubicBezTo>
                  <a:cubicBezTo>
                    <a:pt x="3620" y="2903"/>
                    <a:pt x="3816" y="2974"/>
                    <a:pt x="3840" y="2974"/>
                  </a:cubicBezTo>
                  <a:cubicBezTo>
                    <a:pt x="3864" y="2974"/>
                    <a:pt x="3870" y="2950"/>
                    <a:pt x="3870" y="2950"/>
                  </a:cubicBezTo>
                  <a:cubicBezTo>
                    <a:pt x="3870" y="2944"/>
                    <a:pt x="3870" y="2944"/>
                    <a:pt x="3876" y="2944"/>
                  </a:cubicBezTo>
                  <a:cubicBezTo>
                    <a:pt x="3900" y="2938"/>
                    <a:pt x="3917" y="2932"/>
                    <a:pt x="3935" y="2932"/>
                  </a:cubicBezTo>
                  <a:cubicBezTo>
                    <a:pt x="3983" y="2825"/>
                    <a:pt x="4036" y="2718"/>
                    <a:pt x="4054" y="2694"/>
                  </a:cubicBezTo>
                  <a:cubicBezTo>
                    <a:pt x="4084" y="2665"/>
                    <a:pt x="4280" y="2462"/>
                    <a:pt x="4280" y="2326"/>
                  </a:cubicBezTo>
                  <a:lnTo>
                    <a:pt x="4280" y="2290"/>
                  </a:lnTo>
                  <a:cubicBezTo>
                    <a:pt x="4274" y="2278"/>
                    <a:pt x="4274" y="2266"/>
                    <a:pt x="4274" y="2255"/>
                  </a:cubicBezTo>
                  <a:cubicBezTo>
                    <a:pt x="4274" y="2130"/>
                    <a:pt x="4470" y="2088"/>
                    <a:pt x="4494" y="1987"/>
                  </a:cubicBezTo>
                  <a:cubicBezTo>
                    <a:pt x="4498" y="1968"/>
                    <a:pt x="4502" y="1951"/>
                    <a:pt x="4504" y="1934"/>
                  </a:cubicBezTo>
                  <a:lnTo>
                    <a:pt x="4504" y="2000"/>
                  </a:lnTo>
                  <a:cubicBezTo>
                    <a:pt x="4469" y="2108"/>
                    <a:pt x="4286" y="2145"/>
                    <a:pt x="4286" y="2255"/>
                  </a:cubicBezTo>
                  <a:cubicBezTo>
                    <a:pt x="4286" y="2266"/>
                    <a:pt x="4286" y="2278"/>
                    <a:pt x="4292" y="2290"/>
                  </a:cubicBezTo>
                  <a:cubicBezTo>
                    <a:pt x="4292" y="2302"/>
                    <a:pt x="4298" y="2314"/>
                    <a:pt x="4298" y="2326"/>
                  </a:cubicBezTo>
                  <a:cubicBezTo>
                    <a:pt x="4298" y="2474"/>
                    <a:pt x="4096" y="2671"/>
                    <a:pt x="4066" y="2706"/>
                  </a:cubicBezTo>
                  <a:cubicBezTo>
                    <a:pt x="4048" y="2718"/>
                    <a:pt x="3995" y="2837"/>
                    <a:pt x="3947" y="2938"/>
                  </a:cubicBezTo>
                  <a:cubicBezTo>
                    <a:pt x="3947" y="2944"/>
                    <a:pt x="3947" y="2944"/>
                    <a:pt x="3941" y="2944"/>
                  </a:cubicBezTo>
                  <a:cubicBezTo>
                    <a:pt x="3923" y="2944"/>
                    <a:pt x="3906" y="2950"/>
                    <a:pt x="3882" y="2956"/>
                  </a:cubicBezTo>
                  <a:cubicBezTo>
                    <a:pt x="3882" y="2968"/>
                    <a:pt x="3870" y="2986"/>
                    <a:pt x="3840" y="2992"/>
                  </a:cubicBezTo>
                  <a:cubicBezTo>
                    <a:pt x="3810" y="2986"/>
                    <a:pt x="3620" y="2920"/>
                    <a:pt x="3513" y="2920"/>
                  </a:cubicBezTo>
                  <a:cubicBezTo>
                    <a:pt x="3465" y="2920"/>
                    <a:pt x="3436" y="2879"/>
                    <a:pt x="3412" y="2837"/>
                  </a:cubicBezTo>
                  <a:cubicBezTo>
                    <a:pt x="3382" y="2801"/>
                    <a:pt x="3347" y="2766"/>
                    <a:pt x="3281" y="2766"/>
                  </a:cubicBezTo>
                  <a:lnTo>
                    <a:pt x="3246" y="2766"/>
                  </a:lnTo>
                  <a:cubicBezTo>
                    <a:pt x="3162" y="2784"/>
                    <a:pt x="3115" y="2837"/>
                    <a:pt x="3085" y="2885"/>
                  </a:cubicBezTo>
                  <a:cubicBezTo>
                    <a:pt x="3049" y="2938"/>
                    <a:pt x="3032" y="2992"/>
                    <a:pt x="2996" y="2998"/>
                  </a:cubicBezTo>
                  <a:cubicBezTo>
                    <a:pt x="2966" y="3004"/>
                    <a:pt x="2930" y="3033"/>
                    <a:pt x="2901" y="3057"/>
                  </a:cubicBezTo>
                  <a:cubicBezTo>
                    <a:pt x="2871" y="3087"/>
                    <a:pt x="2847" y="3111"/>
                    <a:pt x="2829" y="3111"/>
                  </a:cubicBezTo>
                  <a:lnTo>
                    <a:pt x="2788" y="3111"/>
                  </a:lnTo>
                  <a:cubicBezTo>
                    <a:pt x="2740" y="3111"/>
                    <a:pt x="2675" y="3117"/>
                    <a:pt x="2639" y="3152"/>
                  </a:cubicBezTo>
                  <a:cubicBezTo>
                    <a:pt x="2627" y="3164"/>
                    <a:pt x="2627" y="3176"/>
                    <a:pt x="2627" y="3188"/>
                  </a:cubicBezTo>
                  <a:cubicBezTo>
                    <a:pt x="2621" y="3212"/>
                    <a:pt x="2645" y="3235"/>
                    <a:pt x="2645" y="3265"/>
                  </a:cubicBezTo>
                  <a:cubicBezTo>
                    <a:pt x="2645" y="3277"/>
                    <a:pt x="2639" y="3289"/>
                    <a:pt x="2633" y="3301"/>
                  </a:cubicBezTo>
                  <a:cubicBezTo>
                    <a:pt x="2615" y="3313"/>
                    <a:pt x="2592" y="3319"/>
                    <a:pt x="2556" y="3319"/>
                  </a:cubicBezTo>
                  <a:cubicBezTo>
                    <a:pt x="2526" y="3319"/>
                    <a:pt x="2485" y="3313"/>
                    <a:pt x="2449" y="3313"/>
                  </a:cubicBezTo>
                  <a:cubicBezTo>
                    <a:pt x="2395" y="3313"/>
                    <a:pt x="2342" y="3319"/>
                    <a:pt x="2306" y="3348"/>
                  </a:cubicBezTo>
                  <a:cubicBezTo>
                    <a:pt x="2259" y="3384"/>
                    <a:pt x="2229" y="3432"/>
                    <a:pt x="2211" y="3473"/>
                  </a:cubicBezTo>
                  <a:cubicBezTo>
                    <a:pt x="2187" y="3515"/>
                    <a:pt x="2181" y="3556"/>
                    <a:pt x="2152" y="3556"/>
                  </a:cubicBezTo>
                  <a:cubicBezTo>
                    <a:pt x="2140" y="3556"/>
                    <a:pt x="2080" y="3598"/>
                    <a:pt x="2027" y="3675"/>
                  </a:cubicBezTo>
                  <a:cubicBezTo>
                    <a:pt x="1973" y="3747"/>
                    <a:pt x="1926" y="3848"/>
                    <a:pt x="1926" y="3955"/>
                  </a:cubicBezTo>
                  <a:cubicBezTo>
                    <a:pt x="1926" y="3979"/>
                    <a:pt x="1926" y="4008"/>
                    <a:pt x="1932" y="4038"/>
                  </a:cubicBezTo>
                  <a:lnTo>
                    <a:pt x="1932" y="4044"/>
                  </a:lnTo>
                  <a:lnTo>
                    <a:pt x="1926" y="4044"/>
                  </a:lnTo>
                  <a:cubicBezTo>
                    <a:pt x="1914" y="4044"/>
                    <a:pt x="1896" y="4038"/>
                    <a:pt x="1884" y="4038"/>
                  </a:cubicBezTo>
                  <a:cubicBezTo>
                    <a:pt x="1860" y="4038"/>
                    <a:pt x="1842" y="4050"/>
                    <a:pt x="1813" y="4121"/>
                  </a:cubicBezTo>
                  <a:cubicBezTo>
                    <a:pt x="1813" y="4133"/>
                    <a:pt x="1807" y="4145"/>
                    <a:pt x="1807" y="4157"/>
                  </a:cubicBezTo>
                  <a:cubicBezTo>
                    <a:pt x="1807" y="4216"/>
                    <a:pt x="1890" y="4210"/>
                    <a:pt x="1932" y="4270"/>
                  </a:cubicBezTo>
                  <a:cubicBezTo>
                    <a:pt x="1943" y="4294"/>
                    <a:pt x="1950" y="4317"/>
                    <a:pt x="1950" y="4341"/>
                  </a:cubicBezTo>
                  <a:cubicBezTo>
                    <a:pt x="1950" y="4407"/>
                    <a:pt x="1920" y="4484"/>
                    <a:pt x="1920" y="4502"/>
                  </a:cubicBezTo>
                  <a:cubicBezTo>
                    <a:pt x="1920" y="4525"/>
                    <a:pt x="1967" y="4668"/>
                    <a:pt x="1973" y="4734"/>
                  </a:cubicBezTo>
                  <a:cubicBezTo>
                    <a:pt x="1973" y="4769"/>
                    <a:pt x="1979" y="4775"/>
                    <a:pt x="1997" y="4787"/>
                  </a:cubicBezTo>
                  <a:cubicBezTo>
                    <a:pt x="2015" y="4799"/>
                    <a:pt x="2045" y="4811"/>
                    <a:pt x="2074" y="4841"/>
                  </a:cubicBezTo>
                  <a:cubicBezTo>
                    <a:pt x="2122" y="4888"/>
                    <a:pt x="2181" y="4989"/>
                    <a:pt x="2181" y="5061"/>
                  </a:cubicBezTo>
                  <a:cubicBezTo>
                    <a:pt x="2181" y="5072"/>
                    <a:pt x="2181" y="5084"/>
                    <a:pt x="2175" y="5090"/>
                  </a:cubicBezTo>
                  <a:lnTo>
                    <a:pt x="2175" y="5096"/>
                  </a:lnTo>
                  <a:cubicBezTo>
                    <a:pt x="2175" y="5096"/>
                    <a:pt x="2140" y="5120"/>
                    <a:pt x="2045" y="5120"/>
                  </a:cubicBezTo>
                  <a:cubicBezTo>
                    <a:pt x="1967" y="5120"/>
                    <a:pt x="1860" y="5102"/>
                    <a:pt x="1700" y="5043"/>
                  </a:cubicBezTo>
                  <a:lnTo>
                    <a:pt x="1694" y="5043"/>
                  </a:lnTo>
                  <a:cubicBezTo>
                    <a:pt x="1676" y="5043"/>
                    <a:pt x="1605" y="5049"/>
                    <a:pt x="1509" y="5173"/>
                  </a:cubicBezTo>
                  <a:cubicBezTo>
                    <a:pt x="1504" y="5173"/>
                    <a:pt x="1480" y="5197"/>
                    <a:pt x="1444" y="5197"/>
                  </a:cubicBezTo>
                  <a:cubicBezTo>
                    <a:pt x="1426" y="5197"/>
                    <a:pt x="1408" y="5191"/>
                    <a:pt x="1391" y="5173"/>
                  </a:cubicBezTo>
                  <a:lnTo>
                    <a:pt x="1385" y="5168"/>
                  </a:lnTo>
                  <a:cubicBezTo>
                    <a:pt x="1373" y="5168"/>
                    <a:pt x="1355" y="5203"/>
                    <a:pt x="1337" y="5239"/>
                  </a:cubicBezTo>
                  <a:cubicBezTo>
                    <a:pt x="1325" y="5265"/>
                    <a:pt x="1312" y="5290"/>
                    <a:pt x="1293" y="5304"/>
                  </a:cubicBezTo>
                  <a:lnTo>
                    <a:pt x="1231" y="5304"/>
                  </a:lnTo>
                  <a:cubicBezTo>
                    <a:pt x="1132" y="5261"/>
                    <a:pt x="884" y="5120"/>
                    <a:pt x="684" y="5120"/>
                  </a:cubicBezTo>
                  <a:cubicBezTo>
                    <a:pt x="642" y="5120"/>
                    <a:pt x="607" y="5126"/>
                    <a:pt x="571" y="5144"/>
                  </a:cubicBezTo>
                  <a:cubicBezTo>
                    <a:pt x="446" y="5197"/>
                    <a:pt x="405" y="5233"/>
                    <a:pt x="363" y="5233"/>
                  </a:cubicBezTo>
                  <a:cubicBezTo>
                    <a:pt x="321" y="5233"/>
                    <a:pt x="292" y="5203"/>
                    <a:pt x="208" y="5120"/>
                  </a:cubicBezTo>
                  <a:cubicBezTo>
                    <a:pt x="101" y="5012"/>
                    <a:pt x="41" y="4991"/>
                    <a:pt x="0" y="4984"/>
                  </a:cubicBezTo>
                  <a:lnTo>
                    <a:pt x="0" y="4962"/>
                  </a:lnTo>
                  <a:cubicBezTo>
                    <a:pt x="166" y="4883"/>
                    <a:pt x="381" y="4668"/>
                    <a:pt x="458" y="4668"/>
                  </a:cubicBezTo>
                  <a:cubicBezTo>
                    <a:pt x="530" y="4668"/>
                    <a:pt x="726" y="4626"/>
                    <a:pt x="779" y="4615"/>
                  </a:cubicBezTo>
                  <a:cubicBezTo>
                    <a:pt x="761" y="4597"/>
                    <a:pt x="708" y="4555"/>
                    <a:pt x="625" y="4508"/>
                  </a:cubicBezTo>
                  <a:cubicBezTo>
                    <a:pt x="571" y="4484"/>
                    <a:pt x="494" y="4454"/>
                    <a:pt x="434" y="4424"/>
                  </a:cubicBezTo>
                  <a:cubicBezTo>
                    <a:pt x="375" y="4395"/>
                    <a:pt x="327" y="4365"/>
                    <a:pt x="327" y="4323"/>
                  </a:cubicBezTo>
                  <a:cubicBezTo>
                    <a:pt x="327" y="4252"/>
                    <a:pt x="434" y="4157"/>
                    <a:pt x="446" y="4145"/>
                  </a:cubicBezTo>
                  <a:cubicBezTo>
                    <a:pt x="458" y="4097"/>
                    <a:pt x="458" y="4056"/>
                    <a:pt x="458" y="4020"/>
                  </a:cubicBezTo>
                  <a:cubicBezTo>
                    <a:pt x="464" y="3753"/>
                    <a:pt x="244" y="3735"/>
                    <a:pt x="101" y="3592"/>
                  </a:cubicBezTo>
                  <a:cubicBezTo>
                    <a:pt x="54" y="3545"/>
                    <a:pt x="30" y="3485"/>
                    <a:pt x="30" y="3432"/>
                  </a:cubicBezTo>
                  <a:cubicBezTo>
                    <a:pt x="30" y="3301"/>
                    <a:pt x="143" y="3176"/>
                    <a:pt x="244" y="3170"/>
                  </a:cubicBezTo>
                  <a:cubicBezTo>
                    <a:pt x="333" y="3170"/>
                    <a:pt x="470" y="3200"/>
                    <a:pt x="601" y="3200"/>
                  </a:cubicBezTo>
                  <a:cubicBezTo>
                    <a:pt x="672" y="3200"/>
                    <a:pt x="744" y="3194"/>
                    <a:pt x="803" y="3164"/>
                  </a:cubicBezTo>
                  <a:cubicBezTo>
                    <a:pt x="863" y="3146"/>
                    <a:pt x="904" y="3134"/>
                    <a:pt x="945" y="3134"/>
                  </a:cubicBezTo>
                  <a:cubicBezTo>
                    <a:pt x="1028" y="3134"/>
                    <a:pt x="1093" y="3164"/>
                    <a:pt x="1230" y="3164"/>
                  </a:cubicBezTo>
                  <a:cubicBezTo>
                    <a:pt x="1367" y="3164"/>
                    <a:pt x="1385" y="3051"/>
                    <a:pt x="1385" y="2950"/>
                  </a:cubicBezTo>
                  <a:lnTo>
                    <a:pt x="1385" y="2837"/>
                  </a:lnTo>
                  <a:cubicBezTo>
                    <a:pt x="1385" y="2760"/>
                    <a:pt x="1438" y="2700"/>
                    <a:pt x="1438" y="2700"/>
                  </a:cubicBezTo>
                  <a:cubicBezTo>
                    <a:pt x="1444" y="2694"/>
                    <a:pt x="1444" y="2694"/>
                    <a:pt x="1444" y="2694"/>
                  </a:cubicBezTo>
                  <a:cubicBezTo>
                    <a:pt x="1611" y="2694"/>
                    <a:pt x="1741" y="2653"/>
                    <a:pt x="1831" y="2605"/>
                  </a:cubicBezTo>
                  <a:cubicBezTo>
                    <a:pt x="1926" y="2558"/>
                    <a:pt x="1973" y="2492"/>
                    <a:pt x="1973" y="2462"/>
                  </a:cubicBezTo>
                  <a:cubicBezTo>
                    <a:pt x="1973" y="2385"/>
                    <a:pt x="2068" y="2367"/>
                    <a:pt x="2211" y="2332"/>
                  </a:cubicBezTo>
                  <a:cubicBezTo>
                    <a:pt x="2276" y="2320"/>
                    <a:pt x="2354" y="2219"/>
                    <a:pt x="2407" y="2118"/>
                  </a:cubicBezTo>
                  <a:cubicBezTo>
                    <a:pt x="2461" y="2034"/>
                    <a:pt x="2497" y="1957"/>
                    <a:pt x="2508" y="1933"/>
                  </a:cubicBezTo>
                  <a:cubicBezTo>
                    <a:pt x="2384" y="1892"/>
                    <a:pt x="2366" y="1785"/>
                    <a:pt x="2366" y="1719"/>
                  </a:cubicBezTo>
                  <a:lnTo>
                    <a:pt x="2366" y="1672"/>
                  </a:lnTo>
                  <a:cubicBezTo>
                    <a:pt x="2271" y="1660"/>
                    <a:pt x="2068" y="1476"/>
                    <a:pt x="2068" y="1238"/>
                  </a:cubicBezTo>
                  <a:cubicBezTo>
                    <a:pt x="2068" y="1000"/>
                    <a:pt x="1955" y="703"/>
                    <a:pt x="1896" y="637"/>
                  </a:cubicBezTo>
                  <a:cubicBezTo>
                    <a:pt x="1878" y="625"/>
                    <a:pt x="1860" y="608"/>
                    <a:pt x="1842" y="578"/>
                  </a:cubicBezTo>
                  <a:lnTo>
                    <a:pt x="1842" y="572"/>
                  </a:lnTo>
                  <a:cubicBezTo>
                    <a:pt x="1872" y="501"/>
                    <a:pt x="1920" y="406"/>
                    <a:pt x="1961" y="334"/>
                  </a:cubicBezTo>
                  <a:cubicBezTo>
                    <a:pt x="2003" y="257"/>
                    <a:pt x="2045" y="203"/>
                    <a:pt x="2080" y="203"/>
                  </a:cubicBezTo>
                  <a:cubicBezTo>
                    <a:pt x="2128" y="203"/>
                    <a:pt x="2187" y="180"/>
                    <a:pt x="2235" y="150"/>
                  </a:cubicBezTo>
                  <a:cubicBezTo>
                    <a:pt x="2282" y="120"/>
                    <a:pt x="2318" y="73"/>
                    <a:pt x="2318" y="25"/>
                  </a:cubicBezTo>
                  <a:cubicBezTo>
                    <a:pt x="2318" y="13"/>
                    <a:pt x="2318" y="7"/>
                    <a:pt x="2324" y="1"/>
                  </a:cubicBezTo>
                  <a:cubicBezTo>
                    <a:pt x="2325" y="1"/>
                    <a:pt x="2325" y="1"/>
                    <a:pt x="2325" y="0"/>
                  </a:cubicBezTo>
                  <a:lnTo>
                    <a:pt x="2376" y="0"/>
                  </a:lnTo>
                </a:path>
              </a:pathLst>
            </a:custGeom>
            <a:grpFill/>
            <a:ln w="28575" cap="flat" cmpd="sng">
              <a:solidFill>
                <a:schemeClr val="bg1"/>
              </a:solidFill>
              <a:round/>
              <a:headEnd/>
              <a:tailEnd/>
            </a:ln>
            <a:effectLst/>
          </p:spPr>
          <p:txBody>
            <a:bodyPr wrap="none" anchor="ctr"/>
            <a:lstStyle/>
            <a:p>
              <a:endParaRPr lang="en-US" dirty="0">
                <a:latin typeface="Lato Regular" charset="0"/>
              </a:endParaRPr>
            </a:p>
          </p:txBody>
        </p:sp>
        <p:sp>
          <p:nvSpPr>
            <p:cNvPr id="157" name="Freeform 484">
              <a:extLst>
                <a:ext uri="{FF2B5EF4-FFF2-40B4-BE49-F238E27FC236}">
                  <a16:creationId xmlns:a16="http://schemas.microsoft.com/office/drawing/2014/main" id="{ED608356-11D0-C44D-B214-46580CAD607D}"/>
                </a:ext>
              </a:extLst>
            </p:cNvPr>
            <p:cNvSpPr>
              <a:spLocks noChangeArrowheads="1"/>
            </p:cNvSpPr>
            <p:nvPr/>
          </p:nvSpPr>
          <p:spPr bwMode="auto">
            <a:xfrm>
              <a:off x="19959544" y="10924977"/>
              <a:ext cx="797096" cy="1714318"/>
            </a:xfrm>
            <a:custGeom>
              <a:avLst/>
              <a:gdLst>
                <a:gd name="T0" fmla="*/ 1113 w 1553"/>
                <a:gd name="T1" fmla="*/ 3303 h 3336"/>
                <a:gd name="T2" fmla="*/ 1113 w 1553"/>
                <a:gd name="T3" fmla="*/ 3303 h 3336"/>
                <a:gd name="T4" fmla="*/ 1203 w 1553"/>
                <a:gd name="T5" fmla="*/ 3010 h 3336"/>
                <a:gd name="T6" fmla="*/ 1253 w 1553"/>
                <a:gd name="T7" fmla="*/ 2959 h 3336"/>
                <a:gd name="T8" fmla="*/ 1304 w 1553"/>
                <a:gd name="T9" fmla="*/ 2876 h 3336"/>
                <a:gd name="T10" fmla="*/ 1285 w 1553"/>
                <a:gd name="T11" fmla="*/ 2813 h 3336"/>
                <a:gd name="T12" fmla="*/ 1234 w 1553"/>
                <a:gd name="T13" fmla="*/ 2768 h 3336"/>
                <a:gd name="T14" fmla="*/ 1317 w 1553"/>
                <a:gd name="T15" fmla="*/ 2692 h 3336"/>
                <a:gd name="T16" fmla="*/ 1349 w 1553"/>
                <a:gd name="T17" fmla="*/ 2590 h 3336"/>
                <a:gd name="T18" fmla="*/ 1387 w 1553"/>
                <a:gd name="T19" fmla="*/ 2494 h 3336"/>
                <a:gd name="T20" fmla="*/ 1502 w 1553"/>
                <a:gd name="T21" fmla="*/ 1801 h 3336"/>
                <a:gd name="T22" fmla="*/ 1502 w 1553"/>
                <a:gd name="T23" fmla="*/ 1744 h 3336"/>
                <a:gd name="T24" fmla="*/ 1533 w 1553"/>
                <a:gd name="T25" fmla="*/ 1616 h 3336"/>
                <a:gd name="T26" fmla="*/ 1489 w 1553"/>
                <a:gd name="T27" fmla="*/ 1387 h 3336"/>
                <a:gd name="T28" fmla="*/ 1489 w 1553"/>
                <a:gd name="T29" fmla="*/ 1247 h 3336"/>
                <a:gd name="T30" fmla="*/ 1451 w 1553"/>
                <a:gd name="T31" fmla="*/ 1088 h 3336"/>
                <a:gd name="T32" fmla="*/ 1406 w 1553"/>
                <a:gd name="T33" fmla="*/ 974 h 3336"/>
                <a:gd name="T34" fmla="*/ 1368 w 1553"/>
                <a:gd name="T35" fmla="*/ 814 h 3336"/>
                <a:gd name="T36" fmla="*/ 1304 w 1553"/>
                <a:gd name="T37" fmla="*/ 865 h 3336"/>
                <a:gd name="T38" fmla="*/ 1285 w 1553"/>
                <a:gd name="T39" fmla="*/ 662 h 3336"/>
                <a:gd name="T40" fmla="*/ 1304 w 1553"/>
                <a:gd name="T41" fmla="*/ 375 h 3336"/>
                <a:gd name="T42" fmla="*/ 1234 w 1553"/>
                <a:gd name="T43" fmla="*/ 121 h 3336"/>
                <a:gd name="T44" fmla="*/ 1177 w 1553"/>
                <a:gd name="T45" fmla="*/ 0 h 3336"/>
                <a:gd name="T46" fmla="*/ 1056 w 1553"/>
                <a:gd name="T47" fmla="*/ 51 h 3336"/>
                <a:gd name="T48" fmla="*/ 1094 w 1553"/>
                <a:gd name="T49" fmla="*/ 191 h 3336"/>
                <a:gd name="T50" fmla="*/ 1043 w 1553"/>
                <a:gd name="T51" fmla="*/ 248 h 3336"/>
                <a:gd name="T52" fmla="*/ 1062 w 1553"/>
                <a:gd name="T53" fmla="*/ 452 h 3336"/>
                <a:gd name="T54" fmla="*/ 1069 w 1553"/>
                <a:gd name="T55" fmla="*/ 655 h 3336"/>
                <a:gd name="T56" fmla="*/ 935 w 1553"/>
                <a:gd name="T57" fmla="*/ 592 h 3336"/>
                <a:gd name="T58" fmla="*/ 865 w 1553"/>
                <a:gd name="T59" fmla="*/ 662 h 3336"/>
                <a:gd name="T60" fmla="*/ 782 w 1553"/>
                <a:gd name="T61" fmla="*/ 611 h 3336"/>
                <a:gd name="T62" fmla="*/ 681 w 1553"/>
                <a:gd name="T63" fmla="*/ 776 h 3336"/>
                <a:gd name="T64" fmla="*/ 413 w 1553"/>
                <a:gd name="T65" fmla="*/ 904 h 3336"/>
                <a:gd name="T66" fmla="*/ 299 w 1553"/>
                <a:gd name="T67" fmla="*/ 929 h 3336"/>
                <a:gd name="T68" fmla="*/ 280 w 1553"/>
                <a:gd name="T69" fmla="*/ 1012 h 3336"/>
                <a:gd name="T70" fmla="*/ 210 w 1553"/>
                <a:gd name="T71" fmla="*/ 980 h 3336"/>
                <a:gd name="T72" fmla="*/ 203 w 1553"/>
                <a:gd name="T73" fmla="*/ 1075 h 3336"/>
                <a:gd name="T74" fmla="*/ 120 w 1553"/>
                <a:gd name="T75" fmla="*/ 1305 h 3336"/>
                <a:gd name="T76" fmla="*/ 0 w 1553"/>
                <a:gd name="T77" fmla="*/ 1457 h 3336"/>
                <a:gd name="T78" fmla="*/ 178 w 1553"/>
                <a:gd name="T79" fmla="*/ 1585 h 3336"/>
                <a:gd name="T80" fmla="*/ 25 w 1553"/>
                <a:gd name="T81" fmla="*/ 1661 h 3336"/>
                <a:gd name="T82" fmla="*/ 57 w 1553"/>
                <a:gd name="T83" fmla="*/ 1731 h 3336"/>
                <a:gd name="T84" fmla="*/ 146 w 1553"/>
                <a:gd name="T85" fmla="*/ 1864 h 3336"/>
                <a:gd name="T86" fmla="*/ 292 w 1553"/>
                <a:gd name="T87" fmla="*/ 1960 h 3336"/>
                <a:gd name="T88" fmla="*/ 140 w 1553"/>
                <a:gd name="T89" fmla="*/ 2310 h 3336"/>
                <a:gd name="T90" fmla="*/ 241 w 1553"/>
                <a:gd name="T91" fmla="*/ 2285 h 3336"/>
                <a:gd name="T92" fmla="*/ 337 w 1553"/>
                <a:gd name="T93" fmla="*/ 2297 h 3336"/>
                <a:gd name="T94" fmla="*/ 394 w 1553"/>
                <a:gd name="T95" fmla="*/ 2444 h 3336"/>
                <a:gd name="T96" fmla="*/ 305 w 1553"/>
                <a:gd name="T97" fmla="*/ 2666 h 3336"/>
                <a:gd name="T98" fmla="*/ 388 w 1553"/>
                <a:gd name="T99" fmla="*/ 2666 h 3336"/>
                <a:gd name="T100" fmla="*/ 604 w 1553"/>
                <a:gd name="T101" fmla="*/ 2692 h 3336"/>
                <a:gd name="T102" fmla="*/ 432 w 1553"/>
                <a:gd name="T103" fmla="*/ 2940 h 3336"/>
                <a:gd name="T104" fmla="*/ 483 w 1553"/>
                <a:gd name="T105" fmla="*/ 2991 h 3336"/>
                <a:gd name="T106" fmla="*/ 566 w 1553"/>
                <a:gd name="T107" fmla="*/ 3074 h 3336"/>
                <a:gd name="T108" fmla="*/ 751 w 1553"/>
                <a:gd name="T109" fmla="*/ 3137 h 3336"/>
                <a:gd name="T110" fmla="*/ 891 w 1553"/>
                <a:gd name="T111" fmla="*/ 3163 h 3336"/>
                <a:gd name="T112" fmla="*/ 1113 w 1553"/>
                <a:gd name="T113" fmla="*/ 3303 h 3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53" h="3336">
                  <a:moveTo>
                    <a:pt x="1113" y="3303"/>
                  </a:moveTo>
                  <a:lnTo>
                    <a:pt x="1113" y="3303"/>
                  </a:lnTo>
                  <a:cubicBezTo>
                    <a:pt x="1113" y="3303"/>
                    <a:pt x="1221" y="3303"/>
                    <a:pt x="1203" y="3010"/>
                  </a:cubicBezTo>
                  <a:cubicBezTo>
                    <a:pt x="1203" y="3010"/>
                    <a:pt x="1203" y="2972"/>
                    <a:pt x="1253" y="2959"/>
                  </a:cubicBezTo>
                  <a:cubicBezTo>
                    <a:pt x="1304" y="2946"/>
                    <a:pt x="1279" y="2902"/>
                    <a:pt x="1304" y="2876"/>
                  </a:cubicBezTo>
                  <a:cubicBezTo>
                    <a:pt x="1323" y="2857"/>
                    <a:pt x="1304" y="2838"/>
                    <a:pt x="1285" y="2813"/>
                  </a:cubicBezTo>
                  <a:cubicBezTo>
                    <a:pt x="1260" y="2794"/>
                    <a:pt x="1215" y="2794"/>
                    <a:pt x="1234" y="2768"/>
                  </a:cubicBezTo>
                  <a:cubicBezTo>
                    <a:pt x="1260" y="2749"/>
                    <a:pt x="1285" y="2724"/>
                    <a:pt x="1317" y="2692"/>
                  </a:cubicBezTo>
                  <a:cubicBezTo>
                    <a:pt x="1349" y="2660"/>
                    <a:pt x="1323" y="2609"/>
                    <a:pt x="1349" y="2590"/>
                  </a:cubicBezTo>
                  <a:cubicBezTo>
                    <a:pt x="1374" y="2565"/>
                    <a:pt x="1406" y="2539"/>
                    <a:pt x="1387" y="2494"/>
                  </a:cubicBezTo>
                  <a:cubicBezTo>
                    <a:pt x="1374" y="2450"/>
                    <a:pt x="1190" y="2202"/>
                    <a:pt x="1502" y="1801"/>
                  </a:cubicBezTo>
                  <a:cubicBezTo>
                    <a:pt x="1502" y="1801"/>
                    <a:pt x="1533" y="1775"/>
                    <a:pt x="1502" y="1744"/>
                  </a:cubicBezTo>
                  <a:cubicBezTo>
                    <a:pt x="1476" y="1718"/>
                    <a:pt x="1521" y="1635"/>
                    <a:pt x="1533" y="1616"/>
                  </a:cubicBezTo>
                  <a:cubicBezTo>
                    <a:pt x="1552" y="1603"/>
                    <a:pt x="1508" y="1438"/>
                    <a:pt x="1489" y="1387"/>
                  </a:cubicBezTo>
                  <a:cubicBezTo>
                    <a:pt x="1470" y="1336"/>
                    <a:pt x="1489" y="1273"/>
                    <a:pt x="1489" y="1247"/>
                  </a:cubicBezTo>
                  <a:cubicBezTo>
                    <a:pt x="1489" y="1228"/>
                    <a:pt x="1413" y="1209"/>
                    <a:pt x="1451" y="1088"/>
                  </a:cubicBezTo>
                  <a:cubicBezTo>
                    <a:pt x="1451" y="1088"/>
                    <a:pt x="1438" y="999"/>
                    <a:pt x="1406" y="974"/>
                  </a:cubicBezTo>
                  <a:cubicBezTo>
                    <a:pt x="1381" y="942"/>
                    <a:pt x="1432" y="827"/>
                    <a:pt x="1368" y="814"/>
                  </a:cubicBezTo>
                  <a:cubicBezTo>
                    <a:pt x="1304" y="795"/>
                    <a:pt x="1362" y="872"/>
                    <a:pt x="1304" y="865"/>
                  </a:cubicBezTo>
                  <a:cubicBezTo>
                    <a:pt x="1247" y="853"/>
                    <a:pt x="1266" y="706"/>
                    <a:pt x="1285" y="662"/>
                  </a:cubicBezTo>
                  <a:cubicBezTo>
                    <a:pt x="1304" y="611"/>
                    <a:pt x="1349" y="471"/>
                    <a:pt x="1304" y="375"/>
                  </a:cubicBezTo>
                  <a:cubicBezTo>
                    <a:pt x="1266" y="286"/>
                    <a:pt x="1266" y="178"/>
                    <a:pt x="1234" y="121"/>
                  </a:cubicBezTo>
                  <a:cubicBezTo>
                    <a:pt x="1203" y="63"/>
                    <a:pt x="1247" y="13"/>
                    <a:pt x="1177" y="0"/>
                  </a:cubicBezTo>
                  <a:cubicBezTo>
                    <a:pt x="1177" y="0"/>
                    <a:pt x="1056" y="13"/>
                    <a:pt x="1056" y="51"/>
                  </a:cubicBezTo>
                  <a:cubicBezTo>
                    <a:pt x="1056" y="89"/>
                    <a:pt x="1094" y="152"/>
                    <a:pt x="1094" y="191"/>
                  </a:cubicBezTo>
                  <a:cubicBezTo>
                    <a:pt x="1094" y="229"/>
                    <a:pt x="1043" y="216"/>
                    <a:pt x="1043" y="248"/>
                  </a:cubicBezTo>
                  <a:cubicBezTo>
                    <a:pt x="1043" y="280"/>
                    <a:pt x="1037" y="426"/>
                    <a:pt x="1062" y="452"/>
                  </a:cubicBezTo>
                  <a:cubicBezTo>
                    <a:pt x="1088" y="477"/>
                    <a:pt x="1139" y="636"/>
                    <a:pt x="1069" y="655"/>
                  </a:cubicBezTo>
                  <a:cubicBezTo>
                    <a:pt x="992" y="681"/>
                    <a:pt x="973" y="592"/>
                    <a:pt x="935" y="592"/>
                  </a:cubicBezTo>
                  <a:cubicBezTo>
                    <a:pt x="891" y="592"/>
                    <a:pt x="891" y="662"/>
                    <a:pt x="865" y="662"/>
                  </a:cubicBezTo>
                  <a:cubicBezTo>
                    <a:pt x="840" y="662"/>
                    <a:pt x="821" y="611"/>
                    <a:pt x="782" y="611"/>
                  </a:cubicBezTo>
                  <a:cubicBezTo>
                    <a:pt x="751" y="611"/>
                    <a:pt x="681" y="712"/>
                    <a:pt x="681" y="776"/>
                  </a:cubicBezTo>
                  <a:cubicBezTo>
                    <a:pt x="681" y="833"/>
                    <a:pt x="521" y="763"/>
                    <a:pt x="413" y="904"/>
                  </a:cubicBezTo>
                  <a:cubicBezTo>
                    <a:pt x="413" y="904"/>
                    <a:pt x="324" y="904"/>
                    <a:pt x="299" y="929"/>
                  </a:cubicBezTo>
                  <a:cubicBezTo>
                    <a:pt x="280" y="948"/>
                    <a:pt x="312" y="1012"/>
                    <a:pt x="280" y="1012"/>
                  </a:cubicBezTo>
                  <a:cubicBezTo>
                    <a:pt x="241" y="1012"/>
                    <a:pt x="241" y="954"/>
                    <a:pt x="210" y="980"/>
                  </a:cubicBezTo>
                  <a:cubicBezTo>
                    <a:pt x="184" y="1012"/>
                    <a:pt x="222" y="1056"/>
                    <a:pt x="203" y="1075"/>
                  </a:cubicBezTo>
                  <a:cubicBezTo>
                    <a:pt x="184" y="1101"/>
                    <a:pt x="101" y="1113"/>
                    <a:pt x="120" y="1305"/>
                  </a:cubicBezTo>
                  <a:cubicBezTo>
                    <a:pt x="120" y="1305"/>
                    <a:pt x="0" y="1387"/>
                    <a:pt x="0" y="1457"/>
                  </a:cubicBezTo>
                  <a:cubicBezTo>
                    <a:pt x="0" y="1521"/>
                    <a:pt x="178" y="1527"/>
                    <a:pt x="178" y="1585"/>
                  </a:cubicBezTo>
                  <a:cubicBezTo>
                    <a:pt x="178" y="1642"/>
                    <a:pt x="25" y="1597"/>
                    <a:pt x="25" y="1661"/>
                  </a:cubicBezTo>
                  <a:cubicBezTo>
                    <a:pt x="25" y="1731"/>
                    <a:pt x="57" y="1674"/>
                    <a:pt x="57" y="1731"/>
                  </a:cubicBezTo>
                  <a:cubicBezTo>
                    <a:pt x="57" y="1782"/>
                    <a:pt x="50" y="1864"/>
                    <a:pt x="146" y="1864"/>
                  </a:cubicBezTo>
                  <a:cubicBezTo>
                    <a:pt x="241" y="1864"/>
                    <a:pt x="292" y="1915"/>
                    <a:pt x="292" y="1960"/>
                  </a:cubicBezTo>
                  <a:cubicBezTo>
                    <a:pt x="292" y="2004"/>
                    <a:pt x="50" y="2189"/>
                    <a:pt x="140" y="2310"/>
                  </a:cubicBezTo>
                  <a:cubicBezTo>
                    <a:pt x="140" y="2310"/>
                    <a:pt x="197" y="2329"/>
                    <a:pt x="241" y="2285"/>
                  </a:cubicBezTo>
                  <a:cubicBezTo>
                    <a:pt x="280" y="2240"/>
                    <a:pt x="280" y="2355"/>
                    <a:pt x="337" y="2297"/>
                  </a:cubicBezTo>
                  <a:cubicBezTo>
                    <a:pt x="394" y="2240"/>
                    <a:pt x="464" y="2367"/>
                    <a:pt x="394" y="2444"/>
                  </a:cubicBezTo>
                  <a:cubicBezTo>
                    <a:pt x="324" y="2514"/>
                    <a:pt x="254" y="2641"/>
                    <a:pt x="305" y="2666"/>
                  </a:cubicBezTo>
                  <a:cubicBezTo>
                    <a:pt x="362" y="2692"/>
                    <a:pt x="343" y="2635"/>
                    <a:pt x="388" y="2666"/>
                  </a:cubicBezTo>
                  <a:cubicBezTo>
                    <a:pt x="432" y="2692"/>
                    <a:pt x="579" y="2635"/>
                    <a:pt x="604" y="2692"/>
                  </a:cubicBezTo>
                  <a:cubicBezTo>
                    <a:pt x="630" y="2743"/>
                    <a:pt x="388" y="2800"/>
                    <a:pt x="432" y="2940"/>
                  </a:cubicBezTo>
                  <a:cubicBezTo>
                    <a:pt x="432" y="2940"/>
                    <a:pt x="458" y="2966"/>
                    <a:pt x="483" y="2991"/>
                  </a:cubicBezTo>
                  <a:cubicBezTo>
                    <a:pt x="509" y="3010"/>
                    <a:pt x="534" y="3074"/>
                    <a:pt x="566" y="3074"/>
                  </a:cubicBezTo>
                  <a:cubicBezTo>
                    <a:pt x="598" y="3074"/>
                    <a:pt x="693" y="3105"/>
                    <a:pt x="751" y="3137"/>
                  </a:cubicBezTo>
                  <a:cubicBezTo>
                    <a:pt x="808" y="3163"/>
                    <a:pt x="852" y="3125"/>
                    <a:pt x="891" y="3163"/>
                  </a:cubicBezTo>
                  <a:cubicBezTo>
                    <a:pt x="929" y="3201"/>
                    <a:pt x="961" y="3335"/>
                    <a:pt x="1113" y="330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58" name="Freeform 485">
              <a:extLst>
                <a:ext uri="{FF2B5EF4-FFF2-40B4-BE49-F238E27FC236}">
                  <a16:creationId xmlns:a16="http://schemas.microsoft.com/office/drawing/2014/main" id="{16462F74-6EB6-F742-AF99-EAD9BDE3BC6A}"/>
                </a:ext>
              </a:extLst>
            </p:cNvPr>
            <p:cNvSpPr>
              <a:spLocks noChangeArrowheads="1"/>
            </p:cNvSpPr>
            <p:nvPr/>
          </p:nvSpPr>
          <p:spPr bwMode="auto">
            <a:xfrm>
              <a:off x="15172446" y="2878775"/>
              <a:ext cx="1827432" cy="1157222"/>
            </a:xfrm>
            <a:custGeom>
              <a:avLst/>
              <a:gdLst>
                <a:gd name="T0" fmla="*/ 382 w 3557"/>
                <a:gd name="T1" fmla="*/ 1623 h 2254"/>
                <a:gd name="T2" fmla="*/ 382 w 3557"/>
                <a:gd name="T3" fmla="*/ 1623 h 2254"/>
                <a:gd name="T4" fmla="*/ 1024 w 3557"/>
                <a:gd name="T5" fmla="*/ 1928 h 2254"/>
                <a:gd name="T6" fmla="*/ 2048 w 3557"/>
                <a:gd name="T7" fmla="*/ 2253 h 2254"/>
                <a:gd name="T8" fmla="*/ 3493 w 3557"/>
                <a:gd name="T9" fmla="*/ 2227 h 2254"/>
                <a:gd name="T10" fmla="*/ 3512 w 3557"/>
                <a:gd name="T11" fmla="*/ 2170 h 2254"/>
                <a:gd name="T12" fmla="*/ 3416 w 3557"/>
                <a:gd name="T13" fmla="*/ 1935 h 2254"/>
                <a:gd name="T14" fmla="*/ 3493 w 3557"/>
                <a:gd name="T15" fmla="*/ 1776 h 2254"/>
                <a:gd name="T16" fmla="*/ 3085 w 3557"/>
                <a:gd name="T17" fmla="*/ 1604 h 2254"/>
                <a:gd name="T18" fmla="*/ 2875 w 3557"/>
                <a:gd name="T19" fmla="*/ 1591 h 2254"/>
                <a:gd name="T20" fmla="*/ 2595 w 3557"/>
                <a:gd name="T21" fmla="*/ 1203 h 2254"/>
                <a:gd name="T22" fmla="*/ 2271 w 3557"/>
                <a:gd name="T23" fmla="*/ 1005 h 2254"/>
                <a:gd name="T24" fmla="*/ 2182 w 3557"/>
                <a:gd name="T25" fmla="*/ 719 h 2254"/>
                <a:gd name="T26" fmla="*/ 1743 w 3557"/>
                <a:gd name="T27" fmla="*/ 802 h 2254"/>
                <a:gd name="T28" fmla="*/ 1571 w 3557"/>
                <a:gd name="T29" fmla="*/ 623 h 2254"/>
                <a:gd name="T30" fmla="*/ 1399 w 3557"/>
                <a:gd name="T31" fmla="*/ 534 h 2254"/>
                <a:gd name="T32" fmla="*/ 1316 w 3557"/>
                <a:gd name="T33" fmla="*/ 32 h 2254"/>
                <a:gd name="T34" fmla="*/ 738 w 3557"/>
                <a:gd name="T35" fmla="*/ 159 h 2254"/>
                <a:gd name="T36" fmla="*/ 121 w 3557"/>
                <a:gd name="T37" fmla="*/ 452 h 2254"/>
                <a:gd name="T38" fmla="*/ 76 w 3557"/>
                <a:gd name="T39" fmla="*/ 1553 h 2254"/>
                <a:gd name="T40" fmla="*/ 382 w 3557"/>
                <a:gd name="T41" fmla="*/ 1623 h 2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57" h="2254">
                  <a:moveTo>
                    <a:pt x="382" y="1623"/>
                  </a:moveTo>
                  <a:lnTo>
                    <a:pt x="382" y="1623"/>
                  </a:lnTo>
                  <a:cubicBezTo>
                    <a:pt x="611" y="1756"/>
                    <a:pt x="929" y="1928"/>
                    <a:pt x="1024" y="1928"/>
                  </a:cubicBezTo>
                  <a:cubicBezTo>
                    <a:pt x="1119" y="1928"/>
                    <a:pt x="1692" y="2253"/>
                    <a:pt x="2048" y="2253"/>
                  </a:cubicBezTo>
                  <a:cubicBezTo>
                    <a:pt x="2385" y="2253"/>
                    <a:pt x="2863" y="2056"/>
                    <a:pt x="3493" y="2227"/>
                  </a:cubicBezTo>
                  <a:cubicBezTo>
                    <a:pt x="3499" y="2208"/>
                    <a:pt x="3506" y="2189"/>
                    <a:pt x="3512" y="2170"/>
                  </a:cubicBezTo>
                  <a:cubicBezTo>
                    <a:pt x="3556" y="2017"/>
                    <a:pt x="3416" y="1935"/>
                    <a:pt x="3416" y="1935"/>
                  </a:cubicBezTo>
                  <a:cubicBezTo>
                    <a:pt x="3499" y="1858"/>
                    <a:pt x="3493" y="1776"/>
                    <a:pt x="3493" y="1776"/>
                  </a:cubicBezTo>
                  <a:cubicBezTo>
                    <a:pt x="3397" y="1496"/>
                    <a:pt x="3085" y="1604"/>
                    <a:pt x="3085" y="1604"/>
                  </a:cubicBezTo>
                  <a:cubicBezTo>
                    <a:pt x="3085" y="1604"/>
                    <a:pt x="2990" y="1553"/>
                    <a:pt x="2875" y="1591"/>
                  </a:cubicBezTo>
                  <a:cubicBezTo>
                    <a:pt x="2754" y="1629"/>
                    <a:pt x="2805" y="1114"/>
                    <a:pt x="2595" y="1203"/>
                  </a:cubicBezTo>
                  <a:cubicBezTo>
                    <a:pt x="2385" y="1292"/>
                    <a:pt x="2271" y="1196"/>
                    <a:pt x="2271" y="1005"/>
                  </a:cubicBezTo>
                  <a:cubicBezTo>
                    <a:pt x="2271" y="814"/>
                    <a:pt x="2182" y="719"/>
                    <a:pt x="2182" y="719"/>
                  </a:cubicBezTo>
                  <a:cubicBezTo>
                    <a:pt x="2080" y="617"/>
                    <a:pt x="1794" y="757"/>
                    <a:pt x="1743" y="802"/>
                  </a:cubicBezTo>
                  <a:cubicBezTo>
                    <a:pt x="1717" y="827"/>
                    <a:pt x="1653" y="687"/>
                    <a:pt x="1571" y="623"/>
                  </a:cubicBezTo>
                  <a:cubicBezTo>
                    <a:pt x="1494" y="566"/>
                    <a:pt x="1399" y="592"/>
                    <a:pt x="1399" y="534"/>
                  </a:cubicBezTo>
                  <a:cubicBezTo>
                    <a:pt x="1399" y="197"/>
                    <a:pt x="1316" y="32"/>
                    <a:pt x="1316" y="32"/>
                  </a:cubicBezTo>
                  <a:cubicBezTo>
                    <a:pt x="1284" y="0"/>
                    <a:pt x="1012" y="32"/>
                    <a:pt x="738" y="159"/>
                  </a:cubicBezTo>
                  <a:cubicBezTo>
                    <a:pt x="490" y="267"/>
                    <a:pt x="210" y="229"/>
                    <a:pt x="121" y="452"/>
                  </a:cubicBezTo>
                  <a:cubicBezTo>
                    <a:pt x="0" y="770"/>
                    <a:pt x="44" y="1273"/>
                    <a:pt x="76" y="1553"/>
                  </a:cubicBezTo>
                  <a:cubicBezTo>
                    <a:pt x="133" y="1540"/>
                    <a:pt x="242" y="1540"/>
                    <a:pt x="382" y="162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59" name="Freeform 486">
              <a:extLst>
                <a:ext uri="{FF2B5EF4-FFF2-40B4-BE49-F238E27FC236}">
                  <a16:creationId xmlns:a16="http://schemas.microsoft.com/office/drawing/2014/main" id="{BC12CF16-DA58-4F45-A8DD-3C36AC6A4568}"/>
                </a:ext>
              </a:extLst>
            </p:cNvPr>
            <p:cNvSpPr>
              <a:spLocks noChangeArrowheads="1"/>
            </p:cNvSpPr>
            <p:nvPr/>
          </p:nvSpPr>
          <p:spPr bwMode="auto">
            <a:xfrm>
              <a:off x="15050165" y="3669127"/>
              <a:ext cx="1940655" cy="1555794"/>
            </a:xfrm>
            <a:custGeom>
              <a:avLst/>
              <a:gdLst>
                <a:gd name="T0" fmla="*/ 465 w 3781"/>
                <a:gd name="T1" fmla="*/ 1254 h 3030"/>
                <a:gd name="T2" fmla="*/ 465 w 3781"/>
                <a:gd name="T3" fmla="*/ 1254 h 3030"/>
                <a:gd name="T4" fmla="*/ 388 w 3781"/>
                <a:gd name="T5" fmla="*/ 1610 h 3030"/>
                <a:gd name="T6" fmla="*/ 465 w 3781"/>
                <a:gd name="T7" fmla="*/ 2087 h 3030"/>
                <a:gd name="T8" fmla="*/ 758 w 3781"/>
                <a:gd name="T9" fmla="*/ 2380 h 3030"/>
                <a:gd name="T10" fmla="*/ 1457 w 3781"/>
                <a:gd name="T11" fmla="*/ 2514 h 3030"/>
                <a:gd name="T12" fmla="*/ 2246 w 3781"/>
                <a:gd name="T13" fmla="*/ 2533 h 3030"/>
                <a:gd name="T14" fmla="*/ 2742 w 3781"/>
                <a:gd name="T15" fmla="*/ 3029 h 3030"/>
                <a:gd name="T16" fmla="*/ 3048 w 3781"/>
                <a:gd name="T17" fmla="*/ 2291 h 3030"/>
                <a:gd name="T18" fmla="*/ 3041 w 3781"/>
                <a:gd name="T19" fmla="*/ 2036 h 3030"/>
                <a:gd name="T20" fmla="*/ 3487 w 3781"/>
                <a:gd name="T21" fmla="*/ 1871 h 3030"/>
                <a:gd name="T22" fmla="*/ 3481 w 3781"/>
                <a:gd name="T23" fmla="*/ 1476 h 3030"/>
                <a:gd name="T24" fmla="*/ 3780 w 3781"/>
                <a:gd name="T25" fmla="*/ 808 h 3030"/>
                <a:gd name="T26" fmla="*/ 3729 w 3781"/>
                <a:gd name="T27" fmla="*/ 687 h 3030"/>
                <a:gd name="T28" fmla="*/ 2284 w 3781"/>
                <a:gd name="T29" fmla="*/ 713 h 3030"/>
                <a:gd name="T30" fmla="*/ 1260 w 3781"/>
                <a:gd name="T31" fmla="*/ 388 h 3030"/>
                <a:gd name="T32" fmla="*/ 618 w 3781"/>
                <a:gd name="T33" fmla="*/ 83 h 3030"/>
                <a:gd name="T34" fmla="*/ 312 w 3781"/>
                <a:gd name="T35" fmla="*/ 13 h 3030"/>
                <a:gd name="T36" fmla="*/ 318 w 3781"/>
                <a:gd name="T37" fmla="*/ 210 h 3030"/>
                <a:gd name="T38" fmla="*/ 217 w 3781"/>
                <a:gd name="T39" fmla="*/ 185 h 3030"/>
                <a:gd name="T40" fmla="*/ 0 w 3781"/>
                <a:gd name="T41" fmla="*/ 547 h 3030"/>
                <a:gd name="T42" fmla="*/ 465 w 3781"/>
                <a:gd name="T43" fmla="*/ 1254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81" h="3030">
                  <a:moveTo>
                    <a:pt x="465" y="1254"/>
                  </a:moveTo>
                  <a:lnTo>
                    <a:pt x="465" y="1254"/>
                  </a:lnTo>
                  <a:cubicBezTo>
                    <a:pt x="388" y="1337"/>
                    <a:pt x="306" y="1527"/>
                    <a:pt x="388" y="1610"/>
                  </a:cubicBezTo>
                  <a:cubicBezTo>
                    <a:pt x="465" y="1687"/>
                    <a:pt x="376" y="1998"/>
                    <a:pt x="465" y="2087"/>
                  </a:cubicBezTo>
                  <a:cubicBezTo>
                    <a:pt x="554" y="2177"/>
                    <a:pt x="325" y="2380"/>
                    <a:pt x="758" y="2380"/>
                  </a:cubicBezTo>
                  <a:cubicBezTo>
                    <a:pt x="1190" y="2380"/>
                    <a:pt x="1431" y="2361"/>
                    <a:pt x="1457" y="2514"/>
                  </a:cubicBezTo>
                  <a:cubicBezTo>
                    <a:pt x="1488" y="2673"/>
                    <a:pt x="2080" y="2533"/>
                    <a:pt x="2246" y="2533"/>
                  </a:cubicBezTo>
                  <a:cubicBezTo>
                    <a:pt x="2246" y="2533"/>
                    <a:pt x="2570" y="3029"/>
                    <a:pt x="2742" y="3029"/>
                  </a:cubicBezTo>
                  <a:cubicBezTo>
                    <a:pt x="2914" y="3029"/>
                    <a:pt x="3092" y="2342"/>
                    <a:pt x="3048" y="2291"/>
                  </a:cubicBezTo>
                  <a:cubicBezTo>
                    <a:pt x="2997" y="2246"/>
                    <a:pt x="2971" y="2107"/>
                    <a:pt x="3041" y="2036"/>
                  </a:cubicBezTo>
                  <a:cubicBezTo>
                    <a:pt x="3105" y="1973"/>
                    <a:pt x="3430" y="1871"/>
                    <a:pt x="3487" y="1871"/>
                  </a:cubicBezTo>
                  <a:cubicBezTo>
                    <a:pt x="3544" y="1871"/>
                    <a:pt x="3684" y="1629"/>
                    <a:pt x="3481" y="1476"/>
                  </a:cubicBezTo>
                  <a:cubicBezTo>
                    <a:pt x="3283" y="1330"/>
                    <a:pt x="3780" y="1356"/>
                    <a:pt x="3780" y="808"/>
                  </a:cubicBezTo>
                  <a:cubicBezTo>
                    <a:pt x="3716" y="789"/>
                    <a:pt x="3716" y="745"/>
                    <a:pt x="3729" y="687"/>
                  </a:cubicBezTo>
                  <a:cubicBezTo>
                    <a:pt x="3099" y="516"/>
                    <a:pt x="2621" y="713"/>
                    <a:pt x="2284" y="713"/>
                  </a:cubicBezTo>
                  <a:cubicBezTo>
                    <a:pt x="1928" y="713"/>
                    <a:pt x="1355" y="388"/>
                    <a:pt x="1260" y="388"/>
                  </a:cubicBezTo>
                  <a:cubicBezTo>
                    <a:pt x="1165" y="388"/>
                    <a:pt x="847" y="216"/>
                    <a:pt x="618" y="83"/>
                  </a:cubicBezTo>
                  <a:cubicBezTo>
                    <a:pt x="478" y="0"/>
                    <a:pt x="369" y="0"/>
                    <a:pt x="312" y="13"/>
                  </a:cubicBezTo>
                  <a:cubicBezTo>
                    <a:pt x="318" y="134"/>
                    <a:pt x="331" y="210"/>
                    <a:pt x="318" y="210"/>
                  </a:cubicBezTo>
                  <a:cubicBezTo>
                    <a:pt x="274" y="210"/>
                    <a:pt x="217" y="185"/>
                    <a:pt x="217" y="185"/>
                  </a:cubicBezTo>
                  <a:cubicBezTo>
                    <a:pt x="166" y="331"/>
                    <a:pt x="89" y="452"/>
                    <a:pt x="0" y="547"/>
                  </a:cubicBezTo>
                  <a:cubicBezTo>
                    <a:pt x="172" y="751"/>
                    <a:pt x="529" y="1196"/>
                    <a:pt x="465" y="125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60" name="Freeform 487">
              <a:extLst>
                <a:ext uri="{FF2B5EF4-FFF2-40B4-BE49-F238E27FC236}">
                  <a16:creationId xmlns:a16="http://schemas.microsoft.com/office/drawing/2014/main" id="{479AE8AE-6FB6-0B4B-B0CB-31E765B14BA4}"/>
                </a:ext>
              </a:extLst>
            </p:cNvPr>
            <p:cNvSpPr>
              <a:spLocks noChangeArrowheads="1"/>
            </p:cNvSpPr>
            <p:nvPr/>
          </p:nvSpPr>
          <p:spPr bwMode="auto">
            <a:xfrm>
              <a:off x="14142111" y="3949942"/>
              <a:ext cx="1179790" cy="1408595"/>
            </a:xfrm>
            <a:custGeom>
              <a:avLst/>
              <a:gdLst>
                <a:gd name="T0" fmla="*/ 293 w 2299"/>
                <a:gd name="T1" fmla="*/ 1420 h 2744"/>
                <a:gd name="T2" fmla="*/ 293 w 2299"/>
                <a:gd name="T3" fmla="*/ 1420 h 2744"/>
                <a:gd name="T4" fmla="*/ 452 w 2299"/>
                <a:gd name="T5" fmla="*/ 2164 h 2744"/>
                <a:gd name="T6" fmla="*/ 579 w 2299"/>
                <a:gd name="T7" fmla="*/ 2298 h 2744"/>
                <a:gd name="T8" fmla="*/ 980 w 2299"/>
                <a:gd name="T9" fmla="*/ 2743 h 2744"/>
                <a:gd name="T10" fmla="*/ 1521 w 2299"/>
                <a:gd name="T11" fmla="*/ 2642 h 2744"/>
                <a:gd name="T12" fmla="*/ 1871 w 2299"/>
                <a:gd name="T13" fmla="*/ 2349 h 2744"/>
                <a:gd name="T14" fmla="*/ 2253 w 2299"/>
                <a:gd name="T15" fmla="*/ 1649 h 2744"/>
                <a:gd name="T16" fmla="*/ 2234 w 2299"/>
                <a:gd name="T17" fmla="*/ 1540 h 2744"/>
                <a:gd name="T18" fmla="*/ 2157 w 2299"/>
                <a:gd name="T19" fmla="*/ 1063 h 2744"/>
                <a:gd name="T20" fmla="*/ 2234 w 2299"/>
                <a:gd name="T21" fmla="*/ 707 h 2744"/>
                <a:gd name="T22" fmla="*/ 1769 w 2299"/>
                <a:gd name="T23" fmla="*/ 0 h 2744"/>
                <a:gd name="T24" fmla="*/ 846 w 2299"/>
                <a:gd name="T25" fmla="*/ 344 h 2744"/>
                <a:gd name="T26" fmla="*/ 242 w 2299"/>
                <a:gd name="T27" fmla="*/ 618 h 2744"/>
                <a:gd name="T28" fmla="*/ 25 w 2299"/>
                <a:gd name="T29" fmla="*/ 942 h 2744"/>
                <a:gd name="T30" fmla="*/ 223 w 2299"/>
                <a:gd name="T31" fmla="*/ 1216 h 2744"/>
                <a:gd name="T32" fmla="*/ 140 w 2299"/>
                <a:gd name="T33" fmla="*/ 1241 h 2744"/>
                <a:gd name="T34" fmla="*/ 293 w 2299"/>
                <a:gd name="T35" fmla="*/ 1420 h 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99" h="2744">
                  <a:moveTo>
                    <a:pt x="293" y="1420"/>
                  </a:moveTo>
                  <a:lnTo>
                    <a:pt x="293" y="1420"/>
                  </a:lnTo>
                  <a:cubicBezTo>
                    <a:pt x="318" y="1566"/>
                    <a:pt x="509" y="2031"/>
                    <a:pt x="452" y="2164"/>
                  </a:cubicBezTo>
                  <a:cubicBezTo>
                    <a:pt x="395" y="2298"/>
                    <a:pt x="458" y="2253"/>
                    <a:pt x="579" y="2298"/>
                  </a:cubicBezTo>
                  <a:cubicBezTo>
                    <a:pt x="700" y="2342"/>
                    <a:pt x="923" y="2743"/>
                    <a:pt x="980" y="2743"/>
                  </a:cubicBezTo>
                  <a:cubicBezTo>
                    <a:pt x="1037" y="2743"/>
                    <a:pt x="1419" y="2616"/>
                    <a:pt x="1521" y="2642"/>
                  </a:cubicBezTo>
                  <a:cubicBezTo>
                    <a:pt x="1623" y="2667"/>
                    <a:pt x="1839" y="2317"/>
                    <a:pt x="1871" y="2349"/>
                  </a:cubicBezTo>
                  <a:cubicBezTo>
                    <a:pt x="1909" y="2387"/>
                    <a:pt x="1636" y="1980"/>
                    <a:pt x="2253" y="1649"/>
                  </a:cubicBezTo>
                  <a:cubicBezTo>
                    <a:pt x="2259" y="1604"/>
                    <a:pt x="2259" y="1566"/>
                    <a:pt x="2234" y="1540"/>
                  </a:cubicBezTo>
                  <a:cubicBezTo>
                    <a:pt x="2145" y="1451"/>
                    <a:pt x="2234" y="1140"/>
                    <a:pt x="2157" y="1063"/>
                  </a:cubicBezTo>
                  <a:cubicBezTo>
                    <a:pt x="2075" y="980"/>
                    <a:pt x="2157" y="790"/>
                    <a:pt x="2234" y="707"/>
                  </a:cubicBezTo>
                  <a:cubicBezTo>
                    <a:pt x="2298" y="649"/>
                    <a:pt x="1941" y="204"/>
                    <a:pt x="1769" y="0"/>
                  </a:cubicBezTo>
                  <a:cubicBezTo>
                    <a:pt x="1432" y="363"/>
                    <a:pt x="897" y="344"/>
                    <a:pt x="846" y="344"/>
                  </a:cubicBezTo>
                  <a:cubicBezTo>
                    <a:pt x="783" y="344"/>
                    <a:pt x="299" y="490"/>
                    <a:pt x="242" y="618"/>
                  </a:cubicBezTo>
                  <a:cubicBezTo>
                    <a:pt x="178" y="751"/>
                    <a:pt x="51" y="777"/>
                    <a:pt x="25" y="942"/>
                  </a:cubicBezTo>
                  <a:cubicBezTo>
                    <a:pt x="0" y="1101"/>
                    <a:pt x="223" y="1216"/>
                    <a:pt x="223" y="1216"/>
                  </a:cubicBezTo>
                  <a:cubicBezTo>
                    <a:pt x="197" y="1216"/>
                    <a:pt x="172" y="1229"/>
                    <a:pt x="140" y="1241"/>
                  </a:cubicBezTo>
                  <a:cubicBezTo>
                    <a:pt x="197" y="1267"/>
                    <a:pt x="280" y="1330"/>
                    <a:pt x="293" y="142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61" name="Freeform 488">
              <a:extLst>
                <a:ext uri="{FF2B5EF4-FFF2-40B4-BE49-F238E27FC236}">
                  <a16:creationId xmlns:a16="http://schemas.microsoft.com/office/drawing/2014/main" id="{5B90FEB1-7A6E-B749-B643-538DEAF5F822}"/>
                </a:ext>
              </a:extLst>
            </p:cNvPr>
            <p:cNvSpPr>
              <a:spLocks noChangeArrowheads="1"/>
            </p:cNvSpPr>
            <p:nvPr/>
          </p:nvSpPr>
          <p:spPr bwMode="auto">
            <a:xfrm>
              <a:off x="12756254" y="4205842"/>
              <a:ext cx="2069729" cy="1678085"/>
            </a:xfrm>
            <a:custGeom>
              <a:avLst/>
              <a:gdLst>
                <a:gd name="T0" fmla="*/ 1668 w 4030"/>
                <a:gd name="T1" fmla="*/ 2679 h 3266"/>
                <a:gd name="T2" fmla="*/ 1668 w 4030"/>
                <a:gd name="T3" fmla="*/ 2679 h 3266"/>
                <a:gd name="T4" fmla="*/ 2062 w 4030"/>
                <a:gd name="T5" fmla="*/ 2615 h 3266"/>
                <a:gd name="T6" fmla="*/ 2292 w 4030"/>
                <a:gd name="T7" fmla="*/ 2565 h 3266"/>
                <a:gd name="T8" fmla="*/ 2693 w 4030"/>
                <a:gd name="T9" fmla="*/ 2825 h 3266"/>
                <a:gd name="T10" fmla="*/ 3138 w 4030"/>
                <a:gd name="T11" fmla="*/ 3016 h 3266"/>
                <a:gd name="T12" fmla="*/ 3603 w 4030"/>
                <a:gd name="T13" fmla="*/ 3265 h 3266"/>
                <a:gd name="T14" fmla="*/ 3864 w 4030"/>
                <a:gd name="T15" fmla="*/ 2806 h 3266"/>
                <a:gd name="T16" fmla="*/ 3660 w 4030"/>
                <a:gd name="T17" fmla="*/ 2234 h 3266"/>
                <a:gd name="T18" fmla="*/ 3278 w 4030"/>
                <a:gd name="T19" fmla="*/ 1801 h 3266"/>
                <a:gd name="T20" fmla="*/ 3151 w 4030"/>
                <a:gd name="T21" fmla="*/ 1667 h 3266"/>
                <a:gd name="T22" fmla="*/ 2992 w 4030"/>
                <a:gd name="T23" fmla="*/ 923 h 3266"/>
                <a:gd name="T24" fmla="*/ 2839 w 4030"/>
                <a:gd name="T25" fmla="*/ 744 h 3266"/>
                <a:gd name="T26" fmla="*/ 2616 w 4030"/>
                <a:gd name="T27" fmla="*/ 891 h 3266"/>
                <a:gd name="T28" fmla="*/ 2018 w 4030"/>
                <a:gd name="T29" fmla="*/ 910 h 3266"/>
                <a:gd name="T30" fmla="*/ 1203 w 4030"/>
                <a:gd name="T31" fmla="*/ 757 h 3266"/>
                <a:gd name="T32" fmla="*/ 1044 w 4030"/>
                <a:gd name="T33" fmla="*/ 910 h 3266"/>
                <a:gd name="T34" fmla="*/ 879 w 4030"/>
                <a:gd name="T35" fmla="*/ 490 h 3266"/>
                <a:gd name="T36" fmla="*/ 930 w 4030"/>
                <a:gd name="T37" fmla="*/ 152 h 3266"/>
                <a:gd name="T38" fmla="*/ 478 w 4030"/>
                <a:gd name="T39" fmla="*/ 178 h 3266"/>
                <a:gd name="T40" fmla="*/ 39 w 4030"/>
                <a:gd name="T41" fmla="*/ 25 h 3266"/>
                <a:gd name="T42" fmla="*/ 39 w 4030"/>
                <a:gd name="T43" fmla="*/ 121 h 3266"/>
                <a:gd name="T44" fmla="*/ 185 w 4030"/>
                <a:gd name="T45" fmla="*/ 273 h 3266"/>
                <a:gd name="T46" fmla="*/ 77 w 4030"/>
                <a:gd name="T47" fmla="*/ 413 h 3266"/>
                <a:gd name="T48" fmla="*/ 140 w 4030"/>
                <a:gd name="T49" fmla="*/ 547 h 3266"/>
                <a:gd name="T50" fmla="*/ 312 w 4030"/>
                <a:gd name="T51" fmla="*/ 789 h 3266"/>
                <a:gd name="T52" fmla="*/ 306 w 4030"/>
                <a:gd name="T53" fmla="*/ 948 h 3266"/>
                <a:gd name="T54" fmla="*/ 452 w 4030"/>
                <a:gd name="T55" fmla="*/ 1069 h 3266"/>
                <a:gd name="T56" fmla="*/ 395 w 4030"/>
                <a:gd name="T57" fmla="*/ 1260 h 3266"/>
                <a:gd name="T58" fmla="*/ 465 w 4030"/>
                <a:gd name="T59" fmla="*/ 1387 h 3266"/>
                <a:gd name="T60" fmla="*/ 497 w 4030"/>
                <a:gd name="T61" fmla="*/ 2081 h 3266"/>
                <a:gd name="T62" fmla="*/ 624 w 4030"/>
                <a:gd name="T63" fmla="*/ 2202 h 3266"/>
                <a:gd name="T64" fmla="*/ 1114 w 4030"/>
                <a:gd name="T65" fmla="*/ 2577 h 3266"/>
                <a:gd name="T66" fmla="*/ 1668 w 4030"/>
                <a:gd name="T67" fmla="*/ 2679 h 3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30" h="3266">
                  <a:moveTo>
                    <a:pt x="1668" y="2679"/>
                  </a:moveTo>
                  <a:lnTo>
                    <a:pt x="1668" y="2679"/>
                  </a:lnTo>
                  <a:cubicBezTo>
                    <a:pt x="1833" y="2717"/>
                    <a:pt x="1782" y="2615"/>
                    <a:pt x="2062" y="2615"/>
                  </a:cubicBezTo>
                  <a:cubicBezTo>
                    <a:pt x="2062" y="2615"/>
                    <a:pt x="2190" y="2526"/>
                    <a:pt x="2292" y="2565"/>
                  </a:cubicBezTo>
                  <a:cubicBezTo>
                    <a:pt x="2393" y="2603"/>
                    <a:pt x="2559" y="2825"/>
                    <a:pt x="2693" y="2825"/>
                  </a:cubicBezTo>
                  <a:cubicBezTo>
                    <a:pt x="2826" y="2825"/>
                    <a:pt x="3036" y="2915"/>
                    <a:pt x="3138" y="3016"/>
                  </a:cubicBezTo>
                  <a:cubicBezTo>
                    <a:pt x="3240" y="3118"/>
                    <a:pt x="3526" y="3188"/>
                    <a:pt x="3603" y="3265"/>
                  </a:cubicBezTo>
                  <a:cubicBezTo>
                    <a:pt x="3603" y="3265"/>
                    <a:pt x="3647" y="2953"/>
                    <a:pt x="3864" y="2806"/>
                  </a:cubicBezTo>
                  <a:cubicBezTo>
                    <a:pt x="4029" y="2698"/>
                    <a:pt x="3768" y="2431"/>
                    <a:pt x="3660" y="2234"/>
                  </a:cubicBezTo>
                  <a:cubicBezTo>
                    <a:pt x="3577" y="2170"/>
                    <a:pt x="3386" y="1845"/>
                    <a:pt x="3278" y="1801"/>
                  </a:cubicBezTo>
                  <a:cubicBezTo>
                    <a:pt x="3157" y="1756"/>
                    <a:pt x="3094" y="1801"/>
                    <a:pt x="3151" y="1667"/>
                  </a:cubicBezTo>
                  <a:cubicBezTo>
                    <a:pt x="3208" y="1534"/>
                    <a:pt x="3017" y="1069"/>
                    <a:pt x="2992" y="923"/>
                  </a:cubicBezTo>
                  <a:cubicBezTo>
                    <a:pt x="2979" y="833"/>
                    <a:pt x="2896" y="770"/>
                    <a:pt x="2839" y="744"/>
                  </a:cubicBezTo>
                  <a:cubicBezTo>
                    <a:pt x="2737" y="783"/>
                    <a:pt x="2616" y="891"/>
                    <a:pt x="2616" y="891"/>
                  </a:cubicBezTo>
                  <a:cubicBezTo>
                    <a:pt x="2241" y="1177"/>
                    <a:pt x="2190" y="910"/>
                    <a:pt x="2018" y="910"/>
                  </a:cubicBezTo>
                  <a:cubicBezTo>
                    <a:pt x="1846" y="910"/>
                    <a:pt x="1292" y="757"/>
                    <a:pt x="1203" y="757"/>
                  </a:cubicBezTo>
                  <a:cubicBezTo>
                    <a:pt x="1120" y="757"/>
                    <a:pt x="1044" y="910"/>
                    <a:pt x="1044" y="910"/>
                  </a:cubicBezTo>
                  <a:cubicBezTo>
                    <a:pt x="1070" y="700"/>
                    <a:pt x="923" y="598"/>
                    <a:pt x="879" y="490"/>
                  </a:cubicBezTo>
                  <a:cubicBezTo>
                    <a:pt x="834" y="382"/>
                    <a:pt x="1006" y="229"/>
                    <a:pt x="930" y="152"/>
                  </a:cubicBezTo>
                  <a:cubicBezTo>
                    <a:pt x="777" y="0"/>
                    <a:pt x="573" y="152"/>
                    <a:pt x="478" y="178"/>
                  </a:cubicBezTo>
                  <a:cubicBezTo>
                    <a:pt x="382" y="203"/>
                    <a:pt x="179" y="25"/>
                    <a:pt x="39" y="25"/>
                  </a:cubicBezTo>
                  <a:cubicBezTo>
                    <a:pt x="0" y="25"/>
                    <a:pt x="39" y="121"/>
                    <a:pt x="39" y="121"/>
                  </a:cubicBezTo>
                  <a:cubicBezTo>
                    <a:pt x="58" y="184"/>
                    <a:pt x="166" y="133"/>
                    <a:pt x="185" y="273"/>
                  </a:cubicBezTo>
                  <a:cubicBezTo>
                    <a:pt x="185" y="331"/>
                    <a:pt x="45" y="375"/>
                    <a:pt x="77" y="413"/>
                  </a:cubicBezTo>
                  <a:cubicBezTo>
                    <a:pt x="115" y="445"/>
                    <a:pt x="140" y="547"/>
                    <a:pt x="140" y="547"/>
                  </a:cubicBezTo>
                  <a:cubicBezTo>
                    <a:pt x="140" y="770"/>
                    <a:pt x="236" y="751"/>
                    <a:pt x="312" y="789"/>
                  </a:cubicBezTo>
                  <a:cubicBezTo>
                    <a:pt x="389" y="821"/>
                    <a:pt x="306" y="884"/>
                    <a:pt x="306" y="948"/>
                  </a:cubicBezTo>
                  <a:cubicBezTo>
                    <a:pt x="306" y="1012"/>
                    <a:pt x="433" y="1018"/>
                    <a:pt x="452" y="1069"/>
                  </a:cubicBezTo>
                  <a:cubicBezTo>
                    <a:pt x="471" y="1120"/>
                    <a:pt x="395" y="1164"/>
                    <a:pt x="395" y="1260"/>
                  </a:cubicBezTo>
                  <a:cubicBezTo>
                    <a:pt x="395" y="1355"/>
                    <a:pt x="465" y="1387"/>
                    <a:pt x="465" y="1387"/>
                  </a:cubicBezTo>
                  <a:cubicBezTo>
                    <a:pt x="465" y="1387"/>
                    <a:pt x="331" y="1960"/>
                    <a:pt x="497" y="2081"/>
                  </a:cubicBezTo>
                  <a:cubicBezTo>
                    <a:pt x="662" y="2195"/>
                    <a:pt x="624" y="2202"/>
                    <a:pt x="624" y="2202"/>
                  </a:cubicBezTo>
                  <a:cubicBezTo>
                    <a:pt x="624" y="2202"/>
                    <a:pt x="1070" y="2533"/>
                    <a:pt x="1114" y="2577"/>
                  </a:cubicBezTo>
                  <a:cubicBezTo>
                    <a:pt x="1165" y="2628"/>
                    <a:pt x="1502" y="2641"/>
                    <a:pt x="1668" y="267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62" name="Freeform 489">
              <a:extLst>
                <a:ext uri="{FF2B5EF4-FFF2-40B4-BE49-F238E27FC236}">
                  <a16:creationId xmlns:a16="http://schemas.microsoft.com/office/drawing/2014/main" id="{9E022C93-E1A4-524E-9B0A-CA91F656FABA}"/>
                </a:ext>
              </a:extLst>
            </p:cNvPr>
            <p:cNvSpPr>
              <a:spLocks noChangeArrowheads="1"/>
            </p:cNvSpPr>
            <p:nvPr/>
          </p:nvSpPr>
          <p:spPr bwMode="auto">
            <a:xfrm>
              <a:off x="10672937" y="5012049"/>
              <a:ext cx="2685666" cy="1537679"/>
            </a:xfrm>
            <a:custGeom>
              <a:avLst/>
              <a:gdLst>
                <a:gd name="T0" fmla="*/ 3799 w 5232"/>
                <a:gd name="T1" fmla="*/ 2724 h 2992"/>
                <a:gd name="T2" fmla="*/ 4900 w 5232"/>
                <a:gd name="T3" fmla="*/ 2495 h 2992"/>
                <a:gd name="T4" fmla="*/ 5155 w 5232"/>
                <a:gd name="T5" fmla="*/ 1190 h 2992"/>
                <a:gd name="T6" fmla="*/ 5174 w 5232"/>
                <a:gd name="T7" fmla="*/ 1005 h 2992"/>
                <a:gd name="T8" fmla="*/ 4111 w 5232"/>
                <a:gd name="T9" fmla="*/ 655 h 2992"/>
                <a:gd name="T10" fmla="*/ 3876 w 5232"/>
                <a:gd name="T11" fmla="*/ 674 h 2992"/>
                <a:gd name="T12" fmla="*/ 3596 w 5232"/>
                <a:gd name="T13" fmla="*/ 706 h 2992"/>
                <a:gd name="T14" fmla="*/ 3462 w 5232"/>
                <a:gd name="T15" fmla="*/ 585 h 2992"/>
                <a:gd name="T16" fmla="*/ 3278 w 5232"/>
                <a:gd name="T17" fmla="*/ 547 h 2992"/>
                <a:gd name="T18" fmla="*/ 2768 w 5232"/>
                <a:gd name="T19" fmla="*/ 522 h 2992"/>
                <a:gd name="T20" fmla="*/ 2527 w 5232"/>
                <a:gd name="T21" fmla="*/ 242 h 2992"/>
                <a:gd name="T22" fmla="*/ 2399 w 5232"/>
                <a:gd name="T23" fmla="*/ 38 h 2992"/>
                <a:gd name="T24" fmla="*/ 2259 w 5232"/>
                <a:gd name="T25" fmla="*/ 31 h 2992"/>
                <a:gd name="T26" fmla="*/ 1839 w 5232"/>
                <a:gd name="T27" fmla="*/ 89 h 2992"/>
                <a:gd name="T28" fmla="*/ 1744 w 5232"/>
                <a:gd name="T29" fmla="*/ 401 h 2992"/>
                <a:gd name="T30" fmla="*/ 1387 w 5232"/>
                <a:gd name="T31" fmla="*/ 394 h 2992"/>
                <a:gd name="T32" fmla="*/ 1266 w 5232"/>
                <a:gd name="T33" fmla="*/ 248 h 2992"/>
                <a:gd name="T34" fmla="*/ 954 w 5232"/>
                <a:gd name="T35" fmla="*/ 305 h 2992"/>
                <a:gd name="T36" fmla="*/ 713 w 5232"/>
                <a:gd name="T37" fmla="*/ 311 h 2992"/>
                <a:gd name="T38" fmla="*/ 153 w 5232"/>
                <a:gd name="T39" fmla="*/ 541 h 2992"/>
                <a:gd name="T40" fmla="*/ 38 w 5232"/>
                <a:gd name="T41" fmla="*/ 929 h 2992"/>
                <a:gd name="T42" fmla="*/ 280 w 5232"/>
                <a:gd name="T43" fmla="*/ 948 h 2992"/>
                <a:gd name="T44" fmla="*/ 274 w 5232"/>
                <a:gd name="T45" fmla="*/ 1063 h 2992"/>
                <a:gd name="T46" fmla="*/ 363 w 5232"/>
                <a:gd name="T47" fmla="*/ 1317 h 2992"/>
                <a:gd name="T48" fmla="*/ 687 w 5232"/>
                <a:gd name="T49" fmla="*/ 1292 h 2992"/>
                <a:gd name="T50" fmla="*/ 267 w 5232"/>
                <a:gd name="T51" fmla="*/ 1508 h 2992"/>
                <a:gd name="T52" fmla="*/ 579 w 5232"/>
                <a:gd name="T53" fmla="*/ 1845 h 2992"/>
                <a:gd name="T54" fmla="*/ 795 w 5232"/>
                <a:gd name="T55" fmla="*/ 2119 h 2992"/>
                <a:gd name="T56" fmla="*/ 961 w 5232"/>
                <a:gd name="T57" fmla="*/ 1884 h 2992"/>
                <a:gd name="T58" fmla="*/ 1190 w 5232"/>
                <a:gd name="T59" fmla="*/ 2087 h 2992"/>
                <a:gd name="T60" fmla="*/ 1852 w 5232"/>
                <a:gd name="T61" fmla="*/ 2431 h 2992"/>
                <a:gd name="T62" fmla="*/ 2164 w 5232"/>
                <a:gd name="T63" fmla="*/ 2565 h 2992"/>
                <a:gd name="T64" fmla="*/ 2259 w 5232"/>
                <a:gd name="T65" fmla="*/ 2673 h 2992"/>
                <a:gd name="T66" fmla="*/ 2724 w 5232"/>
                <a:gd name="T67" fmla="*/ 2590 h 2992"/>
                <a:gd name="T68" fmla="*/ 2514 w 5232"/>
                <a:gd name="T69" fmla="*/ 2755 h 2992"/>
                <a:gd name="T70" fmla="*/ 2819 w 5232"/>
                <a:gd name="T71" fmla="*/ 2864 h 2992"/>
                <a:gd name="T72" fmla="*/ 3169 w 5232"/>
                <a:gd name="T73" fmla="*/ 2991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32" h="2992">
                  <a:moveTo>
                    <a:pt x="3799" y="2724"/>
                  </a:moveTo>
                  <a:lnTo>
                    <a:pt x="3799" y="2724"/>
                  </a:lnTo>
                  <a:cubicBezTo>
                    <a:pt x="3895" y="2571"/>
                    <a:pt x="4379" y="2412"/>
                    <a:pt x="4493" y="2412"/>
                  </a:cubicBezTo>
                  <a:cubicBezTo>
                    <a:pt x="4608" y="2412"/>
                    <a:pt x="4900" y="2495"/>
                    <a:pt x="4900" y="2495"/>
                  </a:cubicBezTo>
                  <a:cubicBezTo>
                    <a:pt x="4862" y="2221"/>
                    <a:pt x="5079" y="2119"/>
                    <a:pt x="5155" y="2043"/>
                  </a:cubicBezTo>
                  <a:cubicBezTo>
                    <a:pt x="5231" y="1966"/>
                    <a:pt x="5155" y="1298"/>
                    <a:pt x="5155" y="1190"/>
                  </a:cubicBezTo>
                  <a:cubicBezTo>
                    <a:pt x="5155" y="1139"/>
                    <a:pt x="5187" y="1075"/>
                    <a:pt x="5219" y="1031"/>
                  </a:cubicBezTo>
                  <a:cubicBezTo>
                    <a:pt x="5200" y="1024"/>
                    <a:pt x="5180" y="1018"/>
                    <a:pt x="5174" y="1005"/>
                  </a:cubicBezTo>
                  <a:cubicBezTo>
                    <a:pt x="5130" y="961"/>
                    <a:pt x="4684" y="630"/>
                    <a:pt x="4684" y="630"/>
                  </a:cubicBezTo>
                  <a:cubicBezTo>
                    <a:pt x="4417" y="853"/>
                    <a:pt x="4137" y="687"/>
                    <a:pt x="4111" y="655"/>
                  </a:cubicBezTo>
                  <a:cubicBezTo>
                    <a:pt x="4079" y="630"/>
                    <a:pt x="4150" y="534"/>
                    <a:pt x="4079" y="490"/>
                  </a:cubicBezTo>
                  <a:cubicBezTo>
                    <a:pt x="4016" y="452"/>
                    <a:pt x="3908" y="642"/>
                    <a:pt x="3876" y="674"/>
                  </a:cubicBezTo>
                  <a:cubicBezTo>
                    <a:pt x="3844" y="706"/>
                    <a:pt x="3793" y="630"/>
                    <a:pt x="3749" y="630"/>
                  </a:cubicBezTo>
                  <a:cubicBezTo>
                    <a:pt x="3704" y="630"/>
                    <a:pt x="3634" y="693"/>
                    <a:pt x="3596" y="706"/>
                  </a:cubicBezTo>
                  <a:cubicBezTo>
                    <a:pt x="3558" y="719"/>
                    <a:pt x="3558" y="617"/>
                    <a:pt x="3526" y="585"/>
                  </a:cubicBezTo>
                  <a:cubicBezTo>
                    <a:pt x="3494" y="547"/>
                    <a:pt x="3494" y="617"/>
                    <a:pt x="3462" y="585"/>
                  </a:cubicBezTo>
                  <a:cubicBezTo>
                    <a:pt x="3430" y="553"/>
                    <a:pt x="3558" y="515"/>
                    <a:pt x="3532" y="483"/>
                  </a:cubicBezTo>
                  <a:cubicBezTo>
                    <a:pt x="3507" y="458"/>
                    <a:pt x="3354" y="534"/>
                    <a:pt x="3278" y="547"/>
                  </a:cubicBezTo>
                  <a:cubicBezTo>
                    <a:pt x="3195" y="560"/>
                    <a:pt x="3036" y="719"/>
                    <a:pt x="2959" y="738"/>
                  </a:cubicBezTo>
                  <a:cubicBezTo>
                    <a:pt x="2889" y="763"/>
                    <a:pt x="2896" y="617"/>
                    <a:pt x="2768" y="522"/>
                  </a:cubicBezTo>
                  <a:cubicBezTo>
                    <a:pt x="2635" y="420"/>
                    <a:pt x="2635" y="254"/>
                    <a:pt x="2603" y="229"/>
                  </a:cubicBezTo>
                  <a:cubicBezTo>
                    <a:pt x="2577" y="197"/>
                    <a:pt x="2558" y="242"/>
                    <a:pt x="2527" y="242"/>
                  </a:cubicBezTo>
                  <a:cubicBezTo>
                    <a:pt x="2488" y="242"/>
                    <a:pt x="2520" y="184"/>
                    <a:pt x="2488" y="152"/>
                  </a:cubicBezTo>
                  <a:cubicBezTo>
                    <a:pt x="2456" y="121"/>
                    <a:pt x="2418" y="51"/>
                    <a:pt x="2399" y="38"/>
                  </a:cubicBezTo>
                  <a:cubicBezTo>
                    <a:pt x="2387" y="25"/>
                    <a:pt x="2342" y="95"/>
                    <a:pt x="2329" y="108"/>
                  </a:cubicBezTo>
                  <a:cubicBezTo>
                    <a:pt x="2310" y="127"/>
                    <a:pt x="2291" y="57"/>
                    <a:pt x="2259" y="31"/>
                  </a:cubicBezTo>
                  <a:cubicBezTo>
                    <a:pt x="2234" y="0"/>
                    <a:pt x="2068" y="114"/>
                    <a:pt x="2030" y="152"/>
                  </a:cubicBezTo>
                  <a:cubicBezTo>
                    <a:pt x="1992" y="191"/>
                    <a:pt x="1890" y="70"/>
                    <a:pt x="1839" y="89"/>
                  </a:cubicBezTo>
                  <a:cubicBezTo>
                    <a:pt x="1788" y="108"/>
                    <a:pt x="1839" y="273"/>
                    <a:pt x="1814" y="299"/>
                  </a:cubicBezTo>
                  <a:cubicBezTo>
                    <a:pt x="1788" y="324"/>
                    <a:pt x="1801" y="401"/>
                    <a:pt x="1744" y="401"/>
                  </a:cubicBezTo>
                  <a:cubicBezTo>
                    <a:pt x="1693" y="401"/>
                    <a:pt x="1547" y="299"/>
                    <a:pt x="1489" y="299"/>
                  </a:cubicBezTo>
                  <a:cubicBezTo>
                    <a:pt x="1432" y="299"/>
                    <a:pt x="1426" y="394"/>
                    <a:pt x="1387" y="394"/>
                  </a:cubicBezTo>
                  <a:cubicBezTo>
                    <a:pt x="1349" y="394"/>
                    <a:pt x="1317" y="350"/>
                    <a:pt x="1285" y="350"/>
                  </a:cubicBezTo>
                  <a:cubicBezTo>
                    <a:pt x="1260" y="350"/>
                    <a:pt x="1266" y="248"/>
                    <a:pt x="1266" y="248"/>
                  </a:cubicBezTo>
                  <a:cubicBezTo>
                    <a:pt x="1266" y="229"/>
                    <a:pt x="1165" y="286"/>
                    <a:pt x="1088" y="305"/>
                  </a:cubicBezTo>
                  <a:cubicBezTo>
                    <a:pt x="1012" y="324"/>
                    <a:pt x="961" y="305"/>
                    <a:pt x="954" y="305"/>
                  </a:cubicBezTo>
                  <a:cubicBezTo>
                    <a:pt x="929" y="305"/>
                    <a:pt x="936" y="337"/>
                    <a:pt x="891" y="375"/>
                  </a:cubicBezTo>
                  <a:cubicBezTo>
                    <a:pt x="846" y="420"/>
                    <a:pt x="745" y="311"/>
                    <a:pt x="713" y="311"/>
                  </a:cubicBezTo>
                  <a:cubicBezTo>
                    <a:pt x="674" y="311"/>
                    <a:pt x="388" y="420"/>
                    <a:pt x="388" y="464"/>
                  </a:cubicBezTo>
                  <a:cubicBezTo>
                    <a:pt x="388" y="503"/>
                    <a:pt x="210" y="515"/>
                    <a:pt x="153" y="541"/>
                  </a:cubicBezTo>
                  <a:cubicBezTo>
                    <a:pt x="89" y="560"/>
                    <a:pt x="70" y="655"/>
                    <a:pt x="89" y="712"/>
                  </a:cubicBezTo>
                  <a:cubicBezTo>
                    <a:pt x="102" y="770"/>
                    <a:pt x="38" y="840"/>
                    <a:pt x="38" y="929"/>
                  </a:cubicBezTo>
                  <a:cubicBezTo>
                    <a:pt x="38" y="1018"/>
                    <a:pt x="95" y="993"/>
                    <a:pt x="127" y="993"/>
                  </a:cubicBezTo>
                  <a:cubicBezTo>
                    <a:pt x="159" y="993"/>
                    <a:pt x="172" y="967"/>
                    <a:pt x="280" y="948"/>
                  </a:cubicBezTo>
                  <a:cubicBezTo>
                    <a:pt x="388" y="922"/>
                    <a:pt x="394" y="1024"/>
                    <a:pt x="369" y="999"/>
                  </a:cubicBezTo>
                  <a:cubicBezTo>
                    <a:pt x="343" y="967"/>
                    <a:pt x="337" y="1031"/>
                    <a:pt x="274" y="1063"/>
                  </a:cubicBezTo>
                  <a:cubicBezTo>
                    <a:pt x="210" y="1094"/>
                    <a:pt x="254" y="1133"/>
                    <a:pt x="254" y="1133"/>
                  </a:cubicBezTo>
                  <a:cubicBezTo>
                    <a:pt x="331" y="1158"/>
                    <a:pt x="286" y="1317"/>
                    <a:pt x="363" y="1317"/>
                  </a:cubicBezTo>
                  <a:cubicBezTo>
                    <a:pt x="439" y="1317"/>
                    <a:pt x="401" y="1215"/>
                    <a:pt x="477" y="1215"/>
                  </a:cubicBezTo>
                  <a:cubicBezTo>
                    <a:pt x="547" y="1215"/>
                    <a:pt x="687" y="1241"/>
                    <a:pt x="687" y="1292"/>
                  </a:cubicBezTo>
                  <a:cubicBezTo>
                    <a:pt x="687" y="1349"/>
                    <a:pt x="751" y="1406"/>
                    <a:pt x="719" y="1444"/>
                  </a:cubicBezTo>
                  <a:cubicBezTo>
                    <a:pt x="681" y="1483"/>
                    <a:pt x="496" y="1470"/>
                    <a:pt x="267" y="1508"/>
                  </a:cubicBezTo>
                  <a:cubicBezTo>
                    <a:pt x="38" y="1553"/>
                    <a:pt x="0" y="1648"/>
                    <a:pt x="210" y="1648"/>
                  </a:cubicBezTo>
                  <a:cubicBezTo>
                    <a:pt x="420" y="1648"/>
                    <a:pt x="547" y="1813"/>
                    <a:pt x="579" y="1845"/>
                  </a:cubicBezTo>
                  <a:cubicBezTo>
                    <a:pt x="617" y="1884"/>
                    <a:pt x="579" y="2062"/>
                    <a:pt x="579" y="2062"/>
                  </a:cubicBezTo>
                  <a:cubicBezTo>
                    <a:pt x="579" y="2189"/>
                    <a:pt x="738" y="2119"/>
                    <a:pt x="795" y="2119"/>
                  </a:cubicBezTo>
                  <a:cubicBezTo>
                    <a:pt x="821" y="2119"/>
                    <a:pt x="783" y="2081"/>
                    <a:pt x="802" y="2030"/>
                  </a:cubicBezTo>
                  <a:cubicBezTo>
                    <a:pt x="827" y="1966"/>
                    <a:pt x="916" y="1890"/>
                    <a:pt x="961" y="1884"/>
                  </a:cubicBezTo>
                  <a:cubicBezTo>
                    <a:pt x="1031" y="1871"/>
                    <a:pt x="974" y="2024"/>
                    <a:pt x="1031" y="2024"/>
                  </a:cubicBezTo>
                  <a:cubicBezTo>
                    <a:pt x="1088" y="2024"/>
                    <a:pt x="1177" y="1979"/>
                    <a:pt x="1190" y="2087"/>
                  </a:cubicBezTo>
                  <a:cubicBezTo>
                    <a:pt x="1203" y="2195"/>
                    <a:pt x="1279" y="2227"/>
                    <a:pt x="1279" y="2227"/>
                  </a:cubicBezTo>
                  <a:cubicBezTo>
                    <a:pt x="1623" y="2170"/>
                    <a:pt x="1776" y="2406"/>
                    <a:pt x="1852" y="2431"/>
                  </a:cubicBezTo>
                  <a:cubicBezTo>
                    <a:pt x="1928" y="2456"/>
                    <a:pt x="1922" y="2437"/>
                    <a:pt x="1979" y="2450"/>
                  </a:cubicBezTo>
                  <a:cubicBezTo>
                    <a:pt x="2043" y="2469"/>
                    <a:pt x="2132" y="2533"/>
                    <a:pt x="2164" y="2565"/>
                  </a:cubicBezTo>
                  <a:cubicBezTo>
                    <a:pt x="2196" y="2596"/>
                    <a:pt x="2176" y="2857"/>
                    <a:pt x="2221" y="2857"/>
                  </a:cubicBezTo>
                  <a:cubicBezTo>
                    <a:pt x="2272" y="2857"/>
                    <a:pt x="2259" y="2717"/>
                    <a:pt x="2259" y="2673"/>
                  </a:cubicBezTo>
                  <a:cubicBezTo>
                    <a:pt x="2259" y="2628"/>
                    <a:pt x="2444" y="2743"/>
                    <a:pt x="2469" y="2686"/>
                  </a:cubicBezTo>
                  <a:cubicBezTo>
                    <a:pt x="2495" y="2635"/>
                    <a:pt x="2679" y="2501"/>
                    <a:pt x="2724" y="2590"/>
                  </a:cubicBezTo>
                  <a:cubicBezTo>
                    <a:pt x="2768" y="2679"/>
                    <a:pt x="2781" y="2526"/>
                    <a:pt x="2826" y="2635"/>
                  </a:cubicBezTo>
                  <a:cubicBezTo>
                    <a:pt x="2870" y="2736"/>
                    <a:pt x="2546" y="2755"/>
                    <a:pt x="2514" y="2755"/>
                  </a:cubicBezTo>
                  <a:cubicBezTo>
                    <a:pt x="2476" y="2755"/>
                    <a:pt x="2622" y="2845"/>
                    <a:pt x="2622" y="2845"/>
                  </a:cubicBezTo>
                  <a:cubicBezTo>
                    <a:pt x="2622" y="2845"/>
                    <a:pt x="2781" y="2902"/>
                    <a:pt x="2819" y="2864"/>
                  </a:cubicBezTo>
                  <a:cubicBezTo>
                    <a:pt x="2857" y="2825"/>
                    <a:pt x="3112" y="2768"/>
                    <a:pt x="3074" y="2845"/>
                  </a:cubicBezTo>
                  <a:cubicBezTo>
                    <a:pt x="3042" y="2921"/>
                    <a:pt x="3157" y="2940"/>
                    <a:pt x="3169" y="2991"/>
                  </a:cubicBezTo>
                  <a:cubicBezTo>
                    <a:pt x="3443" y="2959"/>
                    <a:pt x="3717" y="2845"/>
                    <a:pt x="3799" y="272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63" name="Freeform 490">
              <a:extLst>
                <a:ext uri="{FF2B5EF4-FFF2-40B4-BE49-F238E27FC236}">
                  <a16:creationId xmlns:a16="http://schemas.microsoft.com/office/drawing/2014/main" id="{8F4FD130-A1C7-2446-96CE-3BE3BBFF1110}"/>
                </a:ext>
              </a:extLst>
            </p:cNvPr>
            <p:cNvSpPr>
              <a:spLocks noChangeArrowheads="1"/>
            </p:cNvSpPr>
            <p:nvPr/>
          </p:nvSpPr>
          <p:spPr bwMode="auto">
            <a:xfrm>
              <a:off x="12185606" y="5501207"/>
              <a:ext cx="2522625" cy="2343884"/>
            </a:xfrm>
            <a:custGeom>
              <a:avLst/>
              <a:gdLst>
                <a:gd name="T0" fmla="*/ 2641 w 4914"/>
                <a:gd name="T1" fmla="*/ 4563 h 4564"/>
                <a:gd name="T2" fmla="*/ 2641 w 4914"/>
                <a:gd name="T3" fmla="*/ 4563 h 4564"/>
                <a:gd name="T4" fmla="*/ 2475 w 4914"/>
                <a:gd name="T5" fmla="*/ 3227 h 4564"/>
                <a:gd name="T6" fmla="*/ 2685 w 4914"/>
                <a:gd name="T7" fmla="*/ 3087 h 4564"/>
                <a:gd name="T8" fmla="*/ 3093 w 4914"/>
                <a:gd name="T9" fmla="*/ 2928 h 4564"/>
                <a:gd name="T10" fmla="*/ 3672 w 4914"/>
                <a:gd name="T11" fmla="*/ 2871 h 4564"/>
                <a:gd name="T12" fmla="*/ 4009 w 4914"/>
                <a:gd name="T13" fmla="*/ 1992 h 4564"/>
                <a:gd name="T14" fmla="*/ 4537 w 4914"/>
                <a:gd name="T15" fmla="*/ 1560 h 4564"/>
                <a:gd name="T16" fmla="*/ 4747 w 4914"/>
                <a:gd name="T17" fmla="*/ 1241 h 4564"/>
                <a:gd name="T18" fmla="*/ 4913 w 4914"/>
                <a:gd name="T19" fmla="*/ 917 h 4564"/>
                <a:gd name="T20" fmla="*/ 4716 w 4914"/>
                <a:gd name="T21" fmla="*/ 739 h 4564"/>
                <a:gd name="T22" fmla="*/ 4251 w 4914"/>
                <a:gd name="T23" fmla="*/ 490 h 4564"/>
                <a:gd name="T24" fmla="*/ 3806 w 4914"/>
                <a:gd name="T25" fmla="*/ 299 h 4564"/>
                <a:gd name="T26" fmla="*/ 3405 w 4914"/>
                <a:gd name="T27" fmla="*/ 39 h 4564"/>
                <a:gd name="T28" fmla="*/ 3175 w 4914"/>
                <a:gd name="T29" fmla="*/ 89 h 4564"/>
                <a:gd name="T30" fmla="*/ 2781 w 4914"/>
                <a:gd name="T31" fmla="*/ 153 h 4564"/>
                <a:gd name="T32" fmla="*/ 2272 w 4914"/>
                <a:gd name="T33" fmla="*/ 77 h 4564"/>
                <a:gd name="T34" fmla="*/ 2208 w 4914"/>
                <a:gd name="T35" fmla="*/ 236 h 4564"/>
                <a:gd name="T36" fmla="*/ 2208 w 4914"/>
                <a:gd name="T37" fmla="*/ 1089 h 4564"/>
                <a:gd name="T38" fmla="*/ 1953 w 4914"/>
                <a:gd name="T39" fmla="*/ 1541 h 4564"/>
                <a:gd name="T40" fmla="*/ 1546 w 4914"/>
                <a:gd name="T41" fmla="*/ 1458 h 4564"/>
                <a:gd name="T42" fmla="*/ 852 w 4914"/>
                <a:gd name="T43" fmla="*/ 1770 h 4564"/>
                <a:gd name="T44" fmla="*/ 222 w 4914"/>
                <a:gd name="T45" fmla="*/ 2037 h 4564"/>
                <a:gd name="T46" fmla="*/ 222 w 4914"/>
                <a:gd name="T47" fmla="*/ 2043 h 4564"/>
                <a:gd name="T48" fmla="*/ 76 w 4914"/>
                <a:gd name="T49" fmla="*/ 2107 h 4564"/>
                <a:gd name="T50" fmla="*/ 63 w 4914"/>
                <a:gd name="T51" fmla="*/ 2209 h 4564"/>
                <a:gd name="T52" fmla="*/ 31 w 4914"/>
                <a:gd name="T53" fmla="*/ 2330 h 4564"/>
                <a:gd name="T54" fmla="*/ 210 w 4914"/>
                <a:gd name="T55" fmla="*/ 2393 h 4564"/>
                <a:gd name="T56" fmla="*/ 331 w 4914"/>
                <a:gd name="T57" fmla="*/ 2425 h 4564"/>
                <a:gd name="T58" fmla="*/ 458 w 4914"/>
                <a:gd name="T59" fmla="*/ 2406 h 4564"/>
                <a:gd name="T60" fmla="*/ 553 w 4914"/>
                <a:gd name="T61" fmla="*/ 2400 h 4564"/>
                <a:gd name="T62" fmla="*/ 572 w 4914"/>
                <a:gd name="T63" fmla="*/ 2540 h 4564"/>
                <a:gd name="T64" fmla="*/ 490 w 4914"/>
                <a:gd name="T65" fmla="*/ 2699 h 4564"/>
                <a:gd name="T66" fmla="*/ 776 w 4914"/>
                <a:gd name="T67" fmla="*/ 2864 h 4564"/>
                <a:gd name="T68" fmla="*/ 687 w 4914"/>
                <a:gd name="T69" fmla="*/ 2960 h 4564"/>
                <a:gd name="T70" fmla="*/ 528 w 4914"/>
                <a:gd name="T71" fmla="*/ 3119 h 4564"/>
                <a:gd name="T72" fmla="*/ 649 w 4914"/>
                <a:gd name="T73" fmla="*/ 3475 h 4564"/>
                <a:gd name="T74" fmla="*/ 770 w 4914"/>
                <a:gd name="T75" fmla="*/ 3596 h 4564"/>
                <a:gd name="T76" fmla="*/ 993 w 4914"/>
                <a:gd name="T77" fmla="*/ 3978 h 4564"/>
                <a:gd name="T78" fmla="*/ 1164 w 4914"/>
                <a:gd name="T79" fmla="*/ 4067 h 4564"/>
                <a:gd name="T80" fmla="*/ 1387 w 4914"/>
                <a:gd name="T81" fmla="*/ 4188 h 4564"/>
                <a:gd name="T82" fmla="*/ 1540 w 4914"/>
                <a:gd name="T83" fmla="*/ 4284 h 4564"/>
                <a:gd name="T84" fmla="*/ 1667 w 4914"/>
                <a:gd name="T85" fmla="*/ 4347 h 4564"/>
                <a:gd name="T86" fmla="*/ 1820 w 4914"/>
                <a:gd name="T87" fmla="*/ 4435 h 4564"/>
                <a:gd name="T88" fmla="*/ 1947 w 4914"/>
                <a:gd name="T89" fmla="*/ 4404 h 4564"/>
                <a:gd name="T90" fmla="*/ 1953 w 4914"/>
                <a:gd name="T91" fmla="*/ 4410 h 4564"/>
                <a:gd name="T92" fmla="*/ 2144 w 4914"/>
                <a:gd name="T93" fmla="*/ 4347 h 4564"/>
                <a:gd name="T94" fmla="*/ 2641 w 4914"/>
                <a:gd name="T95" fmla="*/ 4563 h 4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14" h="4564">
                  <a:moveTo>
                    <a:pt x="2641" y="4563"/>
                  </a:moveTo>
                  <a:lnTo>
                    <a:pt x="2641" y="4563"/>
                  </a:lnTo>
                  <a:cubicBezTo>
                    <a:pt x="2775" y="4563"/>
                    <a:pt x="2838" y="3819"/>
                    <a:pt x="2475" y="3227"/>
                  </a:cubicBezTo>
                  <a:cubicBezTo>
                    <a:pt x="2475" y="3227"/>
                    <a:pt x="2437" y="3087"/>
                    <a:pt x="2685" y="3087"/>
                  </a:cubicBezTo>
                  <a:cubicBezTo>
                    <a:pt x="2934" y="3087"/>
                    <a:pt x="2851" y="2928"/>
                    <a:pt x="3093" y="2928"/>
                  </a:cubicBezTo>
                  <a:cubicBezTo>
                    <a:pt x="3335" y="2928"/>
                    <a:pt x="3468" y="3074"/>
                    <a:pt x="3672" y="2871"/>
                  </a:cubicBezTo>
                  <a:cubicBezTo>
                    <a:pt x="3876" y="2667"/>
                    <a:pt x="3856" y="2145"/>
                    <a:pt x="4009" y="1992"/>
                  </a:cubicBezTo>
                  <a:cubicBezTo>
                    <a:pt x="4162" y="1840"/>
                    <a:pt x="4417" y="1967"/>
                    <a:pt x="4537" y="1560"/>
                  </a:cubicBezTo>
                  <a:cubicBezTo>
                    <a:pt x="4537" y="1560"/>
                    <a:pt x="4747" y="1407"/>
                    <a:pt x="4747" y="1241"/>
                  </a:cubicBezTo>
                  <a:cubicBezTo>
                    <a:pt x="4747" y="1076"/>
                    <a:pt x="4913" y="917"/>
                    <a:pt x="4913" y="917"/>
                  </a:cubicBezTo>
                  <a:cubicBezTo>
                    <a:pt x="4716" y="739"/>
                    <a:pt x="4716" y="739"/>
                    <a:pt x="4716" y="739"/>
                  </a:cubicBezTo>
                  <a:cubicBezTo>
                    <a:pt x="4639" y="662"/>
                    <a:pt x="4353" y="592"/>
                    <a:pt x="4251" y="490"/>
                  </a:cubicBezTo>
                  <a:cubicBezTo>
                    <a:pt x="4149" y="389"/>
                    <a:pt x="3939" y="299"/>
                    <a:pt x="3806" y="299"/>
                  </a:cubicBezTo>
                  <a:cubicBezTo>
                    <a:pt x="3672" y="299"/>
                    <a:pt x="3506" y="77"/>
                    <a:pt x="3405" y="39"/>
                  </a:cubicBezTo>
                  <a:cubicBezTo>
                    <a:pt x="3303" y="0"/>
                    <a:pt x="3175" y="89"/>
                    <a:pt x="3175" y="89"/>
                  </a:cubicBezTo>
                  <a:cubicBezTo>
                    <a:pt x="2895" y="89"/>
                    <a:pt x="2946" y="191"/>
                    <a:pt x="2781" y="153"/>
                  </a:cubicBezTo>
                  <a:cubicBezTo>
                    <a:pt x="2641" y="121"/>
                    <a:pt x="2380" y="109"/>
                    <a:pt x="2272" y="77"/>
                  </a:cubicBezTo>
                  <a:cubicBezTo>
                    <a:pt x="2240" y="121"/>
                    <a:pt x="2208" y="185"/>
                    <a:pt x="2208" y="236"/>
                  </a:cubicBezTo>
                  <a:cubicBezTo>
                    <a:pt x="2208" y="344"/>
                    <a:pt x="2284" y="1012"/>
                    <a:pt x="2208" y="1089"/>
                  </a:cubicBezTo>
                  <a:cubicBezTo>
                    <a:pt x="2132" y="1165"/>
                    <a:pt x="1915" y="1267"/>
                    <a:pt x="1953" y="1541"/>
                  </a:cubicBezTo>
                  <a:cubicBezTo>
                    <a:pt x="1953" y="1541"/>
                    <a:pt x="1661" y="1458"/>
                    <a:pt x="1546" y="1458"/>
                  </a:cubicBezTo>
                  <a:cubicBezTo>
                    <a:pt x="1432" y="1458"/>
                    <a:pt x="948" y="1617"/>
                    <a:pt x="852" y="1770"/>
                  </a:cubicBezTo>
                  <a:cubicBezTo>
                    <a:pt x="770" y="1891"/>
                    <a:pt x="496" y="2005"/>
                    <a:pt x="222" y="2037"/>
                  </a:cubicBezTo>
                  <a:cubicBezTo>
                    <a:pt x="222" y="2043"/>
                    <a:pt x="222" y="2043"/>
                    <a:pt x="222" y="2043"/>
                  </a:cubicBezTo>
                  <a:cubicBezTo>
                    <a:pt x="222" y="2101"/>
                    <a:pt x="120" y="2069"/>
                    <a:pt x="76" y="2107"/>
                  </a:cubicBezTo>
                  <a:cubicBezTo>
                    <a:pt x="38" y="2145"/>
                    <a:pt x="19" y="2164"/>
                    <a:pt x="63" y="2209"/>
                  </a:cubicBezTo>
                  <a:cubicBezTo>
                    <a:pt x="108" y="2253"/>
                    <a:pt x="63" y="2304"/>
                    <a:pt x="31" y="2330"/>
                  </a:cubicBezTo>
                  <a:cubicBezTo>
                    <a:pt x="0" y="2361"/>
                    <a:pt x="178" y="2425"/>
                    <a:pt x="210" y="2393"/>
                  </a:cubicBezTo>
                  <a:cubicBezTo>
                    <a:pt x="241" y="2368"/>
                    <a:pt x="286" y="2381"/>
                    <a:pt x="331" y="2425"/>
                  </a:cubicBezTo>
                  <a:cubicBezTo>
                    <a:pt x="369" y="2463"/>
                    <a:pt x="432" y="2457"/>
                    <a:pt x="458" y="2406"/>
                  </a:cubicBezTo>
                  <a:cubicBezTo>
                    <a:pt x="477" y="2355"/>
                    <a:pt x="604" y="2349"/>
                    <a:pt x="553" y="2400"/>
                  </a:cubicBezTo>
                  <a:cubicBezTo>
                    <a:pt x="502" y="2451"/>
                    <a:pt x="611" y="2463"/>
                    <a:pt x="572" y="2540"/>
                  </a:cubicBezTo>
                  <a:cubicBezTo>
                    <a:pt x="534" y="2610"/>
                    <a:pt x="343" y="2699"/>
                    <a:pt x="490" y="2699"/>
                  </a:cubicBezTo>
                  <a:cubicBezTo>
                    <a:pt x="642" y="2699"/>
                    <a:pt x="744" y="2801"/>
                    <a:pt x="776" y="2864"/>
                  </a:cubicBezTo>
                  <a:cubicBezTo>
                    <a:pt x="814" y="2934"/>
                    <a:pt x="687" y="2820"/>
                    <a:pt x="687" y="2960"/>
                  </a:cubicBezTo>
                  <a:cubicBezTo>
                    <a:pt x="687" y="3093"/>
                    <a:pt x="585" y="3055"/>
                    <a:pt x="528" y="3119"/>
                  </a:cubicBezTo>
                  <a:cubicBezTo>
                    <a:pt x="464" y="3176"/>
                    <a:pt x="592" y="3443"/>
                    <a:pt x="649" y="3475"/>
                  </a:cubicBezTo>
                  <a:cubicBezTo>
                    <a:pt x="706" y="3507"/>
                    <a:pt x="655" y="3558"/>
                    <a:pt x="770" y="3596"/>
                  </a:cubicBezTo>
                  <a:cubicBezTo>
                    <a:pt x="878" y="3641"/>
                    <a:pt x="929" y="3978"/>
                    <a:pt x="993" y="3978"/>
                  </a:cubicBezTo>
                  <a:cubicBezTo>
                    <a:pt x="1050" y="3978"/>
                    <a:pt x="1120" y="4023"/>
                    <a:pt x="1164" y="4067"/>
                  </a:cubicBezTo>
                  <a:cubicBezTo>
                    <a:pt x="1203" y="4105"/>
                    <a:pt x="1387" y="4169"/>
                    <a:pt x="1387" y="4188"/>
                  </a:cubicBezTo>
                  <a:cubicBezTo>
                    <a:pt x="1387" y="4207"/>
                    <a:pt x="1432" y="4284"/>
                    <a:pt x="1540" y="4284"/>
                  </a:cubicBezTo>
                  <a:cubicBezTo>
                    <a:pt x="1654" y="4284"/>
                    <a:pt x="1635" y="4347"/>
                    <a:pt x="1667" y="4347"/>
                  </a:cubicBezTo>
                  <a:cubicBezTo>
                    <a:pt x="1705" y="4347"/>
                    <a:pt x="1782" y="4435"/>
                    <a:pt x="1820" y="4435"/>
                  </a:cubicBezTo>
                  <a:cubicBezTo>
                    <a:pt x="1852" y="4435"/>
                    <a:pt x="1896" y="4354"/>
                    <a:pt x="1947" y="4404"/>
                  </a:cubicBezTo>
                  <a:cubicBezTo>
                    <a:pt x="1947" y="4404"/>
                    <a:pt x="1947" y="4410"/>
                    <a:pt x="1953" y="4410"/>
                  </a:cubicBezTo>
                  <a:cubicBezTo>
                    <a:pt x="2004" y="4379"/>
                    <a:pt x="2081" y="4347"/>
                    <a:pt x="2144" y="4347"/>
                  </a:cubicBezTo>
                  <a:cubicBezTo>
                    <a:pt x="2284" y="4347"/>
                    <a:pt x="2507" y="4563"/>
                    <a:pt x="2641" y="456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64" name="Freeform 491">
              <a:extLst>
                <a:ext uri="{FF2B5EF4-FFF2-40B4-BE49-F238E27FC236}">
                  <a16:creationId xmlns:a16="http://schemas.microsoft.com/office/drawing/2014/main" id="{6C39AFE5-C701-3E44-8E8C-B6A6EB11313B}"/>
                </a:ext>
              </a:extLst>
            </p:cNvPr>
            <p:cNvSpPr>
              <a:spLocks noChangeArrowheads="1"/>
            </p:cNvSpPr>
            <p:nvPr/>
          </p:nvSpPr>
          <p:spPr bwMode="auto">
            <a:xfrm>
              <a:off x="14982231" y="4796909"/>
              <a:ext cx="1591926" cy="1173074"/>
            </a:xfrm>
            <a:custGeom>
              <a:avLst/>
              <a:gdLst>
                <a:gd name="T0" fmla="*/ 668 w 3099"/>
                <a:gd name="T1" fmla="*/ 1616 h 2285"/>
                <a:gd name="T2" fmla="*/ 668 w 3099"/>
                <a:gd name="T3" fmla="*/ 1616 h 2285"/>
                <a:gd name="T4" fmla="*/ 897 w 3099"/>
                <a:gd name="T5" fmla="*/ 1998 h 2285"/>
                <a:gd name="T6" fmla="*/ 1596 w 3099"/>
                <a:gd name="T7" fmla="*/ 2164 h 2285"/>
                <a:gd name="T8" fmla="*/ 1793 w 3099"/>
                <a:gd name="T9" fmla="*/ 2284 h 2285"/>
                <a:gd name="T10" fmla="*/ 2131 w 3099"/>
                <a:gd name="T11" fmla="*/ 2202 h 2285"/>
                <a:gd name="T12" fmla="*/ 2328 w 3099"/>
                <a:gd name="T13" fmla="*/ 2004 h 2285"/>
                <a:gd name="T14" fmla="*/ 2735 w 3099"/>
                <a:gd name="T15" fmla="*/ 1756 h 2285"/>
                <a:gd name="T16" fmla="*/ 2735 w 3099"/>
                <a:gd name="T17" fmla="*/ 1584 h 2285"/>
                <a:gd name="T18" fmla="*/ 3034 w 3099"/>
                <a:gd name="T19" fmla="*/ 1285 h 2285"/>
                <a:gd name="T20" fmla="*/ 2863 w 3099"/>
                <a:gd name="T21" fmla="*/ 833 h 2285"/>
                <a:gd name="T22" fmla="*/ 2379 w 3099"/>
                <a:gd name="T23" fmla="*/ 337 h 2285"/>
                <a:gd name="T24" fmla="*/ 1590 w 3099"/>
                <a:gd name="T25" fmla="*/ 318 h 2285"/>
                <a:gd name="T26" fmla="*/ 891 w 3099"/>
                <a:gd name="T27" fmla="*/ 184 h 2285"/>
                <a:gd name="T28" fmla="*/ 617 w 3099"/>
                <a:gd name="T29" fmla="*/ 0 h 2285"/>
                <a:gd name="T30" fmla="*/ 235 w 3099"/>
                <a:gd name="T31" fmla="*/ 700 h 2285"/>
                <a:gd name="T32" fmla="*/ 413 w 3099"/>
                <a:gd name="T33" fmla="*/ 1024 h 2285"/>
                <a:gd name="T34" fmla="*/ 668 w 3099"/>
                <a:gd name="T35" fmla="*/ 1616 h 2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99" h="2285">
                  <a:moveTo>
                    <a:pt x="668" y="1616"/>
                  </a:moveTo>
                  <a:lnTo>
                    <a:pt x="668" y="1616"/>
                  </a:lnTo>
                  <a:cubicBezTo>
                    <a:pt x="789" y="1788"/>
                    <a:pt x="833" y="1935"/>
                    <a:pt x="897" y="1998"/>
                  </a:cubicBezTo>
                  <a:cubicBezTo>
                    <a:pt x="967" y="2068"/>
                    <a:pt x="1304" y="1705"/>
                    <a:pt x="1596" y="2164"/>
                  </a:cubicBezTo>
                  <a:cubicBezTo>
                    <a:pt x="1596" y="2164"/>
                    <a:pt x="1545" y="2284"/>
                    <a:pt x="1793" y="2284"/>
                  </a:cubicBezTo>
                  <a:cubicBezTo>
                    <a:pt x="2048" y="2284"/>
                    <a:pt x="2131" y="2202"/>
                    <a:pt x="2131" y="2202"/>
                  </a:cubicBezTo>
                  <a:cubicBezTo>
                    <a:pt x="2131" y="2202"/>
                    <a:pt x="2232" y="2043"/>
                    <a:pt x="2328" y="2004"/>
                  </a:cubicBezTo>
                  <a:cubicBezTo>
                    <a:pt x="2423" y="1966"/>
                    <a:pt x="2735" y="1756"/>
                    <a:pt x="2735" y="1756"/>
                  </a:cubicBezTo>
                  <a:cubicBezTo>
                    <a:pt x="2735" y="1756"/>
                    <a:pt x="2633" y="1686"/>
                    <a:pt x="2735" y="1584"/>
                  </a:cubicBezTo>
                  <a:cubicBezTo>
                    <a:pt x="2837" y="1483"/>
                    <a:pt x="3098" y="1342"/>
                    <a:pt x="3034" y="1285"/>
                  </a:cubicBezTo>
                  <a:cubicBezTo>
                    <a:pt x="2984" y="1234"/>
                    <a:pt x="2843" y="1094"/>
                    <a:pt x="2863" y="833"/>
                  </a:cubicBezTo>
                  <a:cubicBezTo>
                    <a:pt x="2691" y="814"/>
                    <a:pt x="2379" y="337"/>
                    <a:pt x="2379" y="337"/>
                  </a:cubicBezTo>
                  <a:cubicBezTo>
                    <a:pt x="2213" y="337"/>
                    <a:pt x="1621" y="477"/>
                    <a:pt x="1590" y="318"/>
                  </a:cubicBezTo>
                  <a:cubicBezTo>
                    <a:pt x="1564" y="165"/>
                    <a:pt x="1323" y="184"/>
                    <a:pt x="891" y="184"/>
                  </a:cubicBezTo>
                  <a:cubicBezTo>
                    <a:pt x="591" y="184"/>
                    <a:pt x="604" y="89"/>
                    <a:pt x="617" y="0"/>
                  </a:cubicBezTo>
                  <a:cubicBezTo>
                    <a:pt x="0" y="331"/>
                    <a:pt x="273" y="738"/>
                    <a:pt x="235" y="700"/>
                  </a:cubicBezTo>
                  <a:cubicBezTo>
                    <a:pt x="235" y="700"/>
                    <a:pt x="413" y="884"/>
                    <a:pt x="413" y="1024"/>
                  </a:cubicBezTo>
                  <a:cubicBezTo>
                    <a:pt x="413" y="1164"/>
                    <a:pt x="547" y="1444"/>
                    <a:pt x="668" y="161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65" name="Freeform 492">
              <a:extLst>
                <a:ext uri="{FF2B5EF4-FFF2-40B4-BE49-F238E27FC236}">
                  <a16:creationId xmlns:a16="http://schemas.microsoft.com/office/drawing/2014/main" id="{B8F59882-B3A7-8A4D-8E61-CF8AA9B34E29}"/>
                </a:ext>
              </a:extLst>
            </p:cNvPr>
            <p:cNvSpPr>
              <a:spLocks noChangeArrowheads="1"/>
            </p:cNvSpPr>
            <p:nvPr/>
          </p:nvSpPr>
          <p:spPr bwMode="auto">
            <a:xfrm>
              <a:off x="15104512" y="5156983"/>
              <a:ext cx="2265" cy="2265"/>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6" name="Freeform 493">
              <a:extLst>
                <a:ext uri="{FF2B5EF4-FFF2-40B4-BE49-F238E27FC236}">
                  <a16:creationId xmlns:a16="http://schemas.microsoft.com/office/drawing/2014/main" id="{89DE5675-03E4-0743-974A-CE65F7107716}"/>
                </a:ext>
              </a:extLst>
            </p:cNvPr>
            <p:cNvSpPr>
              <a:spLocks noChangeArrowheads="1"/>
            </p:cNvSpPr>
            <p:nvPr/>
          </p:nvSpPr>
          <p:spPr bwMode="auto">
            <a:xfrm>
              <a:off x="13041577" y="6966417"/>
              <a:ext cx="1877248" cy="2140067"/>
            </a:xfrm>
            <a:custGeom>
              <a:avLst/>
              <a:gdLst>
                <a:gd name="T0" fmla="*/ 904 w 3654"/>
                <a:gd name="T1" fmla="*/ 3589 h 4169"/>
                <a:gd name="T2" fmla="*/ 904 w 3654"/>
                <a:gd name="T3" fmla="*/ 3589 h 4169"/>
                <a:gd name="T4" fmla="*/ 1457 w 3654"/>
                <a:gd name="T5" fmla="*/ 4003 h 4169"/>
                <a:gd name="T6" fmla="*/ 1814 w 3654"/>
                <a:gd name="T7" fmla="*/ 4085 h 4169"/>
                <a:gd name="T8" fmla="*/ 2011 w 3654"/>
                <a:gd name="T9" fmla="*/ 3831 h 4169"/>
                <a:gd name="T10" fmla="*/ 2355 w 3654"/>
                <a:gd name="T11" fmla="*/ 3404 h 4169"/>
                <a:gd name="T12" fmla="*/ 2820 w 3654"/>
                <a:gd name="T13" fmla="*/ 2895 h 4169"/>
                <a:gd name="T14" fmla="*/ 3036 w 3654"/>
                <a:gd name="T15" fmla="*/ 2571 h 4169"/>
                <a:gd name="T16" fmla="*/ 3170 w 3654"/>
                <a:gd name="T17" fmla="*/ 2272 h 4169"/>
                <a:gd name="T18" fmla="*/ 3055 w 3654"/>
                <a:gd name="T19" fmla="*/ 1871 h 4169"/>
                <a:gd name="T20" fmla="*/ 3653 w 3654"/>
                <a:gd name="T21" fmla="*/ 1509 h 4169"/>
                <a:gd name="T22" fmla="*/ 3310 w 3654"/>
                <a:gd name="T23" fmla="*/ 1159 h 4169"/>
                <a:gd name="T24" fmla="*/ 2845 w 3654"/>
                <a:gd name="T25" fmla="*/ 351 h 4169"/>
                <a:gd name="T26" fmla="*/ 2457 w 3654"/>
                <a:gd name="T27" fmla="*/ 414 h 4169"/>
                <a:gd name="T28" fmla="*/ 2018 w 3654"/>
                <a:gd name="T29" fmla="*/ 0 h 4169"/>
                <a:gd name="T30" fmla="*/ 2005 w 3654"/>
                <a:gd name="T31" fmla="*/ 20 h 4169"/>
                <a:gd name="T32" fmla="*/ 1426 w 3654"/>
                <a:gd name="T33" fmla="*/ 77 h 4169"/>
                <a:gd name="T34" fmla="*/ 1018 w 3654"/>
                <a:gd name="T35" fmla="*/ 236 h 4169"/>
                <a:gd name="T36" fmla="*/ 808 w 3654"/>
                <a:gd name="T37" fmla="*/ 376 h 4169"/>
                <a:gd name="T38" fmla="*/ 974 w 3654"/>
                <a:gd name="T39" fmla="*/ 1712 h 4169"/>
                <a:gd name="T40" fmla="*/ 477 w 3654"/>
                <a:gd name="T41" fmla="*/ 1496 h 4169"/>
                <a:gd name="T42" fmla="*/ 286 w 3654"/>
                <a:gd name="T43" fmla="*/ 1559 h 4169"/>
                <a:gd name="T44" fmla="*/ 115 w 3654"/>
                <a:gd name="T45" fmla="*/ 1820 h 4169"/>
                <a:gd name="T46" fmla="*/ 210 w 3654"/>
                <a:gd name="T47" fmla="*/ 1883 h 4169"/>
                <a:gd name="T48" fmla="*/ 337 w 3654"/>
                <a:gd name="T49" fmla="*/ 2093 h 4169"/>
                <a:gd name="T50" fmla="*/ 293 w 3654"/>
                <a:gd name="T51" fmla="*/ 2195 h 4169"/>
                <a:gd name="T52" fmla="*/ 331 w 3654"/>
                <a:gd name="T53" fmla="*/ 2361 h 4169"/>
                <a:gd name="T54" fmla="*/ 210 w 3654"/>
                <a:gd name="T55" fmla="*/ 2539 h 4169"/>
                <a:gd name="T56" fmla="*/ 76 w 3654"/>
                <a:gd name="T57" fmla="*/ 2628 h 4169"/>
                <a:gd name="T58" fmla="*/ 108 w 3654"/>
                <a:gd name="T59" fmla="*/ 2819 h 4169"/>
                <a:gd name="T60" fmla="*/ 223 w 3654"/>
                <a:gd name="T61" fmla="*/ 2927 h 4169"/>
                <a:gd name="T62" fmla="*/ 363 w 3654"/>
                <a:gd name="T63" fmla="*/ 2978 h 4169"/>
                <a:gd name="T64" fmla="*/ 904 w 3654"/>
                <a:gd name="T65" fmla="*/ 3589 h 4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54" h="4169">
                  <a:moveTo>
                    <a:pt x="904" y="3589"/>
                  </a:moveTo>
                  <a:lnTo>
                    <a:pt x="904" y="3589"/>
                  </a:lnTo>
                  <a:cubicBezTo>
                    <a:pt x="904" y="3589"/>
                    <a:pt x="1318" y="3723"/>
                    <a:pt x="1457" y="4003"/>
                  </a:cubicBezTo>
                  <a:cubicBezTo>
                    <a:pt x="1457" y="4003"/>
                    <a:pt x="1731" y="4168"/>
                    <a:pt x="1814" y="4085"/>
                  </a:cubicBezTo>
                  <a:cubicBezTo>
                    <a:pt x="1897" y="4003"/>
                    <a:pt x="1878" y="3831"/>
                    <a:pt x="2011" y="3831"/>
                  </a:cubicBezTo>
                  <a:cubicBezTo>
                    <a:pt x="2145" y="3831"/>
                    <a:pt x="2317" y="3595"/>
                    <a:pt x="2355" y="3404"/>
                  </a:cubicBezTo>
                  <a:cubicBezTo>
                    <a:pt x="2393" y="3214"/>
                    <a:pt x="2820" y="3042"/>
                    <a:pt x="2820" y="2895"/>
                  </a:cubicBezTo>
                  <a:cubicBezTo>
                    <a:pt x="2820" y="2749"/>
                    <a:pt x="2966" y="2641"/>
                    <a:pt x="3036" y="2571"/>
                  </a:cubicBezTo>
                  <a:cubicBezTo>
                    <a:pt x="3106" y="2501"/>
                    <a:pt x="3233" y="2335"/>
                    <a:pt x="3170" y="2272"/>
                  </a:cubicBezTo>
                  <a:cubicBezTo>
                    <a:pt x="3106" y="2208"/>
                    <a:pt x="3004" y="1992"/>
                    <a:pt x="3055" y="1871"/>
                  </a:cubicBezTo>
                  <a:cubicBezTo>
                    <a:pt x="3106" y="1750"/>
                    <a:pt x="3653" y="1509"/>
                    <a:pt x="3653" y="1509"/>
                  </a:cubicBezTo>
                  <a:cubicBezTo>
                    <a:pt x="3653" y="1509"/>
                    <a:pt x="3609" y="1210"/>
                    <a:pt x="3310" y="1159"/>
                  </a:cubicBezTo>
                  <a:cubicBezTo>
                    <a:pt x="3310" y="1159"/>
                    <a:pt x="3017" y="351"/>
                    <a:pt x="2845" y="351"/>
                  </a:cubicBezTo>
                  <a:cubicBezTo>
                    <a:pt x="2673" y="351"/>
                    <a:pt x="2622" y="516"/>
                    <a:pt x="2457" y="414"/>
                  </a:cubicBezTo>
                  <a:cubicBezTo>
                    <a:pt x="2317" y="325"/>
                    <a:pt x="2215" y="71"/>
                    <a:pt x="2018" y="0"/>
                  </a:cubicBezTo>
                  <a:cubicBezTo>
                    <a:pt x="2018" y="7"/>
                    <a:pt x="2011" y="13"/>
                    <a:pt x="2005" y="20"/>
                  </a:cubicBezTo>
                  <a:cubicBezTo>
                    <a:pt x="1801" y="223"/>
                    <a:pt x="1668" y="77"/>
                    <a:pt x="1426" y="77"/>
                  </a:cubicBezTo>
                  <a:cubicBezTo>
                    <a:pt x="1184" y="77"/>
                    <a:pt x="1267" y="236"/>
                    <a:pt x="1018" y="236"/>
                  </a:cubicBezTo>
                  <a:cubicBezTo>
                    <a:pt x="770" y="236"/>
                    <a:pt x="808" y="376"/>
                    <a:pt x="808" y="376"/>
                  </a:cubicBezTo>
                  <a:cubicBezTo>
                    <a:pt x="1171" y="968"/>
                    <a:pt x="1108" y="1712"/>
                    <a:pt x="974" y="1712"/>
                  </a:cubicBezTo>
                  <a:cubicBezTo>
                    <a:pt x="840" y="1712"/>
                    <a:pt x="617" y="1496"/>
                    <a:pt x="477" y="1496"/>
                  </a:cubicBezTo>
                  <a:cubicBezTo>
                    <a:pt x="414" y="1496"/>
                    <a:pt x="337" y="1528"/>
                    <a:pt x="286" y="1559"/>
                  </a:cubicBezTo>
                  <a:cubicBezTo>
                    <a:pt x="299" y="1616"/>
                    <a:pt x="115" y="1763"/>
                    <a:pt x="115" y="1820"/>
                  </a:cubicBezTo>
                  <a:cubicBezTo>
                    <a:pt x="115" y="1877"/>
                    <a:pt x="166" y="1871"/>
                    <a:pt x="210" y="1883"/>
                  </a:cubicBezTo>
                  <a:cubicBezTo>
                    <a:pt x="248" y="1896"/>
                    <a:pt x="337" y="2049"/>
                    <a:pt x="337" y="2093"/>
                  </a:cubicBezTo>
                  <a:cubicBezTo>
                    <a:pt x="337" y="2132"/>
                    <a:pt x="293" y="2125"/>
                    <a:pt x="293" y="2195"/>
                  </a:cubicBezTo>
                  <a:cubicBezTo>
                    <a:pt x="293" y="2265"/>
                    <a:pt x="363" y="2259"/>
                    <a:pt x="331" y="2361"/>
                  </a:cubicBezTo>
                  <a:cubicBezTo>
                    <a:pt x="299" y="2456"/>
                    <a:pt x="210" y="2488"/>
                    <a:pt x="210" y="2539"/>
                  </a:cubicBezTo>
                  <a:cubicBezTo>
                    <a:pt x="210" y="2590"/>
                    <a:pt x="115" y="2628"/>
                    <a:pt x="76" y="2628"/>
                  </a:cubicBezTo>
                  <a:cubicBezTo>
                    <a:pt x="38" y="2628"/>
                    <a:pt x="0" y="2787"/>
                    <a:pt x="108" y="2819"/>
                  </a:cubicBezTo>
                  <a:cubicBezTo>
                    <a:pt x="159" y="2838"/>
                    <a:pt x="197" y="2883"/>
                    <a:pt x="223" y="2927"/>
                  </a:cubicBezTo>
                  <a:cubicBezTo>
                    <a:pt x="280" y="2934"/>
                    <a:pt x="337" y="2946"/>
                    <a:pt x="363" y="2978"/>
                  </a:cubicBezTo>
                  <a:cubicBezTo>
                    <a:pt x="427" y="3042"/>
                    <a:pt x="840" y="3303"/>
                    <a:pt x="904" y="358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67" name="Freeform 494">
              <a:extLst>
                <a:ext uri="{FF2B5EF4-FFF2-40B4-BE49-F238E27FC236}">
                  <a16:creationId xmlns:a16="http://schemas.microsoft.com/office/drawing/2014/main" id="{AA7E9B5E-004E-4645-BAFB-428040A5DE56}"/>
                </a:ext>
              </a:extLst>
            </p:cNvPr>
            <p:cNvSpPr>
              <a:spLocks noChangeArrowheads="1"/>
            </p:cNvSpPr>
            <p:nvPr/>
          </p:nvSpPr>
          <p:spPr bwMode="auto">
            <a:xfrm>
              <a:off x="14488575" y="7691096"/>
              <a:ext cx="1415297" cy="1555794"/>
            </a:xfrm>
            <a:custGeom>
              <a:avLst/>
              <a:gdLst>
                <a:gd name="T0" fmla="*/ 954 w 2755"/>
                <a:gd name="T1" fmla="*/ 2596 h 3030"/>
                <a:gd name="T2" fmla="*/ 954 w 2755"/>
                <a:gd name="T3" fmla="*/ 2596 h 3030"/>
                <a:gd name="T4" fmla="*/ 1336 w 2755"/>
                <a:gd name="T5" fmla="*/ 2876 h 3030"/>
                <a:gd name="T6" fmla="*/ 1992 w 2755"/>
                <a:gd name="T7" fmla="*/ 2984 h 3030"/>
                <a:gd name="T8" fmla="*/ 2157 w 2755"/>
                <a:gd name="T9" fmla="*/ 2443 h 3030"/>
                <a:gd name="T10" fmla="*/ 2608 w 2755"/>
                <a:gd name="T11" fmla="*/ 2030 h 3030"/>
                <a:gd name="T12" fmla="*/ 2608 w 2755"/>
                <a:gd name="T13" fmla="*/ 1495 h 3030"/>
                <a:gd name="T14" fmla="*/ 2678 w 2755"/>
                <a:gd name="T15" fmla="*/ 967 h 3030"/>
                <a:gd name="T16" fmla="*/ 2608 w 2755"/>
                <a:gd name="T17" fmla="*/ 407 h 3030"/>
                <a:gd name="T18" fmla="*/ 2189 w 2755"/>
                <a:gd name="T19" fmla="*/ 77 h 3030"/>
                <a:gd name="T20" fmla="*/ 1387 w 2755"/>
                <a:gd name="T21" fmla="*/ 115 h 3030"/>
                <a:gd name="T22" fmla="*/ 1126 w 2755"/>
                <a:gd name="T23" fmla="*/ 178 h 3030"/>
                <a:gd name="T24" fmla="*/ 833 w 2755"/>
                <a:gd name="T25" fmla="*/ 96 h 3030"/>
                <a:gd name="T26" fmla="*/ 235 w 2755"/>
                <a:gd name="T27" fmla="*/ 458 h 3030"/>
                <a:gd name="T28" fmla="*/ 350 w 2755"/>
                <a:gd name="T29" fmla="*/ 859 h 3030"/>
                <a:gd name="T30" fmla="*/ 216 w 2755"/>
                <a:gd name="T31" fmla="*/ 1158 h 3030"/>
                <a:gd name="T32" fmla="*/ 0 w 2755"/>
                <a:gd name="T33" fmla="*/ 1482 h 3030"/>
                <a:gd name="T34" fmla="*/ 0 w 2755"/>
                <a:gd name="T35" fmla="*/ 1489 h 3030"/>
                <a:gd name="T36" fmla="*/ 935 w 2755"/>
                <a:gd name="T37" fmla="*/ 2106 h 3030"/>
                <a:gd name="T38" fmla="*/ 954 w 2755"/>
                <a:gd name="T39" fmla="*/ 2596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55" h="3030">
                  <a:moveTo>
                    <a:pt x="954" y="2596"/>
                  </a:moveTo>
                  <a:lnTo>
                    <a:pt x="954" y="2596"/>
                  </a:lnTo>
                  <a:cubicBezTo>
                    <a:pt x="1005" y="2813"/>
                    <a:pt x="1253" y="2793"/>
                    <a:pt x="1336" y="2876"/>
                  </a:cubicBezTo>
                  <a:cubicBezTo>
                    <a:pt x="1419" y="2959"/>
                    <a:pt x="1813" y="3029"/>
                    <a:pt x="1992" y="2984"/>
                  </a:cubicBezTo>
                  <a:cubicBezTo>
                    <a:pt x="2170" y="2940"/>
                    <a:pt x="2157" y="2520"/>
                    <a:pt x="2157" y="2443"/>
                  </a:cubicBezTo>
                  <a:cubicBezTo>
                    <a:pt x="2157" y="2367"/>
                    <a:pt x="2532" y="2106"/>
                    <a:pt x="2608" y="2030"/>
                  </a:cubicBezTo>
                  <a:cubicBezTo>
                    <a:pt x="2684" y="1947"/>
                    <a:pt x="2608" y="1603"/>
                    <a:pt x="2608" y="1495"/>
                  </a:cubicBezTo>
                  <a:cubicBezTo>
                    <a:pt x="2608" y="1387"/>
                    <a:pt x="2608" y="1126"/>
                    <a:pt x="2678" y="967"/>
                  </a:cubicBezTo>
                  <a:cubicBezTo>
                    <a:pt x="2754" y="808"/>
                    <a:pt x="2608" y="407"/>
                    <a:pt x="2608" y="407"/>
                  </a:cubicBezTo>
                  <a:cubicBezTo>
                    <a:pt x="2423" y="407"/>
                    <a:pt x="2348" y="152"/>
                    <a:pt x="2189" y="77"/>
                  </a:cubicBezTo>
                  <a:cubicBezTo>
                    <a:pt x="2030" y="0"/>
                    <a:pt x="1584" y="77"/>
                    <a:pt x="1387" y="115"/>
                  </a:cubicBezTo>
                  <a:cubicBezTo>
                    <a:pt x="1190" y="152"/>
                    <a:pt x="1222" y="178"/>
                    <a:pt x="1126" y="178"/>
                  </a:cubicBezTo>
                  <a:cubicBezTo>
                    <a:pt x="1030" y="178"/>
                    <a:pt x="833" y="96"/>
                    <a:pt x="833" y="96"/>
                  </a:cubicBezTo>
                  <a:cubicBezTo>
                    <a:pt x="833" y="96"/>
                    <a:pt x="286" y="337"/>
                    <a:pt x="235" y="458"/>
                  </a:cubicBezTo>
                  <a:cubicBezTo>
                    <a:pt x="184" y="579"/>
                    <a:pt x="286" y="795"/>
                    <a:pt x="350" y="859"/>
                  </a:cubicBezTo>
                  <a:cubicBezTo>
                    <a:pt x="413" y="922"/>
                    <a:pt x="286" y="1088"/>
                    <a:pt x="216" y="1158"/>
                  </a:cubicBezTo>
                  <a:cubicBezTo>
                    <a:pt x="146" y="1228"/>
                    <a:pt x="0" y="1336"/>
                    <a:pt x="0" y="1482"/>
                  </a:cubicBezTo>
                  <a:lnTo>
                    <a:pt x="0" y="1489"/>
                  </a:lnTo>
                  <a:cubicBezTo>
                    <a:pt x="375" y="1559"/>
                    <a:pt x="852" y="2017"/>
                    <a:pt x="935" y="2106"/>
                  </a:cubicBezTo>
                  <a:cubicBezTo>
                    <a:pt x="1030" y="2202"/>
                    <a:pt x="903" y="2380"/>
                    <a:pt x="954" y="259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68" name="Freeform 495">
              <a:extLst>
                <a:ext uri="{FF2B5EF4-FFF2-40B4-BE49-F238E27FC236}">
                  <a16:creationId xmlns:a16="http://schemas.microsoft.com/office/drawing/2014/main" id="{2E4C3976-0300-CB46-AD70-D219292F4241}"/>
                </a:ext>
              </a:extLst>
            </p:cNvPr>
            <p:cNvSpPr>
              <a:spLocks noChangeArrowheads="1"/>
            </p:cNvSpPr>
            <p:nvPr/>
          </p:nvSpPr>
          <p:spPr bwMode="auto">
            <a:xfrm>
              <a:off x="12554713" y="8456538"/>
              <a:ext cx="2572444" cy="3007418"/>
            </a:xfrm>
            <a:custGeom>
              <a:avLst/>
              <a:gdLst>
                <a:gd name="T0" fmla="*/ 2806 w 5010"/>
                <a:gd name="T1" fmla="*/ 4544 h 5856"/>
                <a:gd name="T2" fmla="*/ 2806 w 5010"/>
                <a:gd name="T3" fmla="*/ 4544 h 5856"/>
                <a:gd name="T4" fmla="*/ 2616 w 5010"/>
                <a:gd name="T5" fmla="*/ 4226 h 5856"/>
                <a:gd name="T6" fmla="*/ 2476 w 5010"/>
                <a:gd name="T7" fmla="*/ 3876 h 5856"/>
                <a:gd name="T8" fmla="*/ 2635 w 5010"/>
                <a:gd name="T9" fmla="*/ 3462 h 5856"/>
                <a:gd name="T10" fmla="*/ 2794 w 5010"/>
                <a:gd name="T11" fmla="*/ 3564 h 5856"/>
                <a:gd name="T12" fmla="*/ 3112 w 5010"/>
                <a:gd name="T13" fmla="*/ 3430 h 5856"/>
                <a:gd name="T14" fmla="*/ 3570 w 5010"/>
                <a:gd name="T15" fmla="*/ 3341 h 5856"/>
                <a:gd name="T16" fmla="*/ 3907 w 5010"/>
                <a:gd name="T17" fmla="*/ 3265 h 5856"/>
                <a:gd name="T18" fmla="*/ 4149 w 5010"/>
                <a:gd name="T19" fmla="*/ 2965 h 5856"/>
                <a:gd name="T20" fmla="*/ 4118 w 5010"/>
                <a:gd name="T21" fmla="*/ 2749 h 5856"/>
                <a:gd name="T22" fmla="*/ 4442 w 5010"/>
                <a:gd name="T23" fmla="*/ 2711 h 5856"/>
                <a:gd name="T24" fmla="*/ 4270 w 5010"/>
                <a:gd name="T25" fmla="*/ 2354 h 5856"/>
                <a:gd name="T26" fmla="*/ 4798 w 5010"/>
                <a:gd name="T27" fmla="*/ 1826 h 5856"/>
                <a:gd name="T28" fmla="*/ 4900 w 5010"/>
                <a:gd name="T29" fmla="*/ 1476 h 5856"/>
                <a:gd name="T30" fmla="*/ 5009 w 5010"/>
                <a:gd name="T31" fmla="*/ 1330 h 5856"/>
                <a:gd name="T32" fmla="*/ 4722 w 5010"/>
                <a:gd name="T33" fmla="*/ 1107 h 5856"/>
                <a:gd name="T34" fmla="*/ 4703 w 5010"/>
                <a:gd name="T35" fmla="*/ 617 h 5856"/>
                <a:gd name="T36" fmla="*/ 3768 w 5010"/>
                <a:gd name="T37" fmla="*/ 0 h 5856"/>
                <a:gd name="T38" fmla="*/ 3303 w 5010"/>
                <a:gd name="T39" fmla="*/ 502 h 5856"/>
                <a:gd name="T40" fmla="*/ 2959 w 5010"/>
                <a:gd name="T41" fmla="*/ 929 h 5856"/>
                <a:gd name="T42" fmla="*/ 2762 w 5010"/>
                <a:gd name="T43" fmla="*/ 1183 h 5856"/>
                <a:gd name="T44" fmla="*/ 2405 w 5010"/>
                <a:gd name="T45" fmla="*/ 1101 h 5856"/>
                <a:gd name="T46" fmla="*/ 1852 w 5010"/>
                <a:gd name="T47" fmla="*/ 687 h 5856"/>
                <a:gd name="T48" fmla="*/ 1311 w 5010"/>
                <a:gd name="T49" fmla="*/ 76 h 5856"/>
                <a:gd name="T50" fmla="*/ 1171 w 5010"/>
                <a:gd name="T51" fmla="*/ 25 h 5856"/>
                <a:gd name="T52" fmla="*/ 1184 w 5010"/>
                <a:gd name="T53" fmla="*/ 159 h 5856"/>
                <a:gd name="T54" fmla="*/ 1133 w 5010"/>
                <a:gd name="T55" fmla="*/ 471 h 5856"/>
                <a:gd name="T56" fmla="*/ 1088 w 5010"/>
                <a:gd name="T57" fmla="*/ 744 h 5856"/>
                <a:gd name="T58" fmla="*/ 1044 w 5010"/>
                <a:gd name="T59" fmla="*/ 1126 h 5856"/>
                <a:gd name="T60" fmla="*/ 916 w 5010"/>
                <a:gd name="T61" fmla="*/ 1998 h 5856"/>
                <a:gd name="T62" fmla="*/ 916 w 5010"/>
                <a:gd name="T63" fmla="*/ 2215 h 5856"/>
                <a:gd name="T64" fmla="*/ 611 w 5010"/>
                <a:gd name="T65" fmla="*/ 3799 h 5856"/>
                <a:gd name="T66" fmla="*/ 541 w 5010"/>
                <a:gd name="T67" fmla="*/ 4098 h 5856"/>
                <a:gd name="T68" fmla="*/ 426 w 5010"/>
                <a:gd name="T69" fmla="*/ 4251 h 5856"/>
                <a:gd name="T70" fmla="*/ 140 w 5010"/>
                <a:gd name="T71" fmla="*/ 4512 h 5856"/>
                <a:gd name="T72" fmla="*/ 51 w 5010"/>
                <a:gd name="T73" fmla="*/ 4601 h 5856"/>
                <a:gd name="T74" fmla="*/ 280 w 5010"/>
                <a:gd name="T75" fmla="*/ 4786 h 5856"/>
                <a:gd name="T76" fmla="*/ 522 w 5010"/>
                <a:gd name="T77" fmla="*/ 4779 h 5856"/>
                <a:gd name="T78" fmla="*/ 464 w 5010"/>
                <a:gd name="T79" fmla="*/ 5091 h 5856"/>
                <a:gd name="T80" fmla="*/ 604 w 5010"/>
                <a:gd name="T81" fmla="*/ 5219 h 5856"/>
                <a:gd name="T82" fmla="*/ 821 w 5010"/>
                <a:gd name="T83" fmla="*/ 5257 h 5856"/>
                <a:gd name="T84" fmla="*/ 1470 w 5010"/>
                <a:gd name="T85" fmla="*/ 5505 h 5856"/>
                <a:gd name="T86" fmla="*/ 2005 w 5010"/>
                <a:gd name="T87" fmla="*/ 5791 h 5856"/>
                <a:gd name="T88" fmla="*/ 2259 w 5010"/>
                <a:gd name="T89" fmla="*/ 5798 h 5856"/>
                <a:gd name="T90" fmla="*/ 2647 w 5010"/>
                <a:gd name="T91" fmla="*/ 4970 h 5856"/>
                <a:gd name="T92" fmla="*/ 2806 w 5010"/>
                <a:gd name="T93" fmla="*/ 4544 h 5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10" h="5856">
                  <a:moveTo>
                    <a:pt x="2806" y="4544"/>
                  </a:moveTo>
                  <a:lnTo>
                    <a:pt x="2806" y="4544"/>
                  </a:lnTo>
                  <a:cubicBezTo>
                    <a:pt x="2806" y="4442"/>
                    <a:pt x="2616" y="4226"/>
                    <a:pt x="2616" y="4226"/>
                  </a:cubicBezTo>
                  <a:cubicBezTo>
                    <a:pt x="2291" y="4353"/>
                    <a:pt x="2405" y="3946"/>
                    <a:pt x="2476" y="3876"/>
                  </a:cubicBezTo>
                  <a:cubicBezTo>
                    <a:pt x="2552" y="3799"/>
                    <a:pt x="2577" y="3462"/>
                    <a:pt x="2635" y="3462"/>
                  </a:cubicBezTo>
                  <a:cubicBezTo>
                    <a:pt x="2692" y="3462"/>
                    <a:pt x="2730" y="3564"/>
                    <a:pt x="2794" y="3564"/>
                  </a:cubicBezTo>
                  <a:cubicBezTo>
                    <a:pt x="2857" y="3564"/>
                    <a:pt x="3029" y="3430"/>
                    <a:pt x="3112" y="3430"/>
                  </a:cubicBezTo>
                  <a:cubicBezTo>
                    <a:pt x="3195" y="3430"/>
                    <a:pt x="3507" y="3341"/>
                    <a:pt x="3570" y="3341"/>
                  </a:cubicBezTo>
                  <a:cubicBezTo>
                    <a:pt x="3634" y="3341"/>
                    <a:pt x="3831" y="3341"/>
                    <a:pt x="3907" y="3265"/>
                  </a:cubicBezTo>
                  <a:cubicBezTo>
                    <a:pt x="3990" y="3182"/>
                    <a:pt x="4092" y="3080"/>
                    <a:pt x="4149" y="2965"/>
                  </a:cubicBezTo>
                  <a:cubicBezTo>
                    <a:pt x="4207" y="2851"/>
                    <a:pt x="4060" y="2876"/>
                    <a:pt x="4118" y="2749"/>
                  </a:cubicBezTo>
                  <a:cubicBezTo>
                    <a:pt x="4175" y="2622"/>
                    <a:pt x="4372" y="2781"/>
                    <a:pt x="4442" y="2711"/>
                  </a:cubicBezTo>
                  <a:cubicBezTo>
                    <a:pt x="4518" y="2634"/>
                    <a:pt x="4308" y="2475"/>
                    <a:pt x="4270" y="2354"/>
                  </a:cubicBezTo>
                  <a:cubicBezTo>
                    <a:pt x="4232" y="2233"/>
                    <a:pt x="4697" y="1928"/>
                    <a:pt x="4798" y="1826"/>
                  </a:cubicBezTo>
                  <a:cubicBezTo>
                    <a:pt x="4900" y="1724"/>
                    <a:pt x="4900" y="1578"/>
                    <a:pt x="4900" y="1476"/>
                  </a:cubicBezTo>
                  <a:cubicBezTo>
                    <a:pt x="4900" y="1425"/>
                    <a:pt x="4958" y="1374"/>
                    <a:pt x="5009" y="1330"/>
                  </a:cubicBezTo>
                  <a:cubicBezTo>
                    <a:pt x="4900" y="1298"/>
                    <a:pt x="4760" y="1260"/>
                    <a:pt x="4722" y="1107"/>
                  </a:cubicBezTo>
                  <a:cubicBezTo>
                    <a:pt x="4671" y="891"/>
                    <a:pt x="4798" y="713"/>
                    <a:pt x="4703" y="617"/>
                  </a:cubicBezTo>
                  <a:cubicBezTo>
                    <a:pt x="4620" y="528"/>
                    <a:pt x="4143" y="70"/>
                    <a:pt x="3768" y="0"/>
                  </a:cubicBezTo>
                  <a:cubicBezTo>
                    <a:pt x="3755" y="146"/>
                    <a:pt x="3341" y="312"/>
                    <a:pt x="3303" y="502"/>
                  </a:cubicBezTo>
                  <a:cubicBezTo>
                    <a:pt x="3265" y="693"/>
                    <a:pt x="3093" y="929"/>
                    <a:pt x="2959" y="929"/>
                  </a:cubicBezTo>
                  <a:cubicBezTo>
                    <a:pt x="2826" y="929"/>
                    <a:pt x="2845" y="1101"/>
                    <a:pt x="2762" y="1183"/>
                  </a:cubicBezTo>
                  <a:cubicBezTo>
                    <a:pt x="2679" y="1266"/>
                    <a:pt x="2405" y="1101"/>
                    <a:pt x="2405" y="1101"/>
                  </a:cubicBezTo>
                  <a:cubicBezTo>
                    <a:pt x="2266" y="821"/>
                    <a:pt x="1852" y="687"/>
                    <a:pt x="1852" y="687"/>
                  </a:cubicBezTo>
                  <a:cubicBezTo>
                    <a:pt x="1788" y="401"/>
                    <a:pt x="1375" y="140"/>
                    <a:pt x="1311" y="76"/>
                  </a:cubicBezTo>
                  <a:cubicBezTo>
                    <a:pt x="1285" y="44"/>
                    <a:pt x="1228" y="32"/>
                    <a:pt x="1171" y="25"/>
                  </a:cubicBezTo>
                  <a:cubicBezTo>
                    <a:pt x="1196" y="82"/>
                    <a:pt x="1203" y="140"/>
                    <a:pt x="1184" y="159"/>
                  </a:cubicBezTo>
                  <a:cubicBezTo>
                    <a:pt x="1139" y="203"/>
                    <a:pt x="1158" y="394"/>
                    <a:pt x="1133" y="471"/>
                  </a:cubicBezTo>
                  <a:cubicBezTo>
                    <a:pt x="1114" y="547"/>
                    <a:pt x="1114" y="674"/>
                    <a:pt x="1088" y="744"/>
                  </a:cubicBezTo>
                  <a:cubicBezTo>
                    <a:pt x="1063" y="814"/>
                    <a:pt x="1044" y="1024"/>
                    <a:pt x="1044" y="1126"/>
                  </a:cubicBezTo>
                  <a:cubicBezTo>
                    <a:pt x="1044" y="1228"/>
                    <a:pt x="916" y="1935"/>
                    <a:pt x="916" y="1998"/>
                  </a:cubicBezTo>
                  <a:cubicBezTo>
                    <a:pt x="916" y="2062"/>
                    <a:pt x="916" y="2215"/>
                    <a:pt x="916" y="2215"/>
                  </a:cubicBezTo>
                  <a:cubicBezTo>
                    <a:pt x="916" y="2215"/>
                    <a:pt x="719" y="3666"/>
                    <a:pt x="611" y="3799"/>
                  </a:cubicBezTo>
                  <a:cubicBezTo>
                    <a:pt x="547" y="3876"/>
                    <a:pt x="566" y="4022"/>
                    <a:pt x="541" y="4098"/>
                  </a:cubicBezTo>
                  <a:cubicBezTo>
                    <a:pt x="515" y="4181"/>
                    <a:pt x="458" y="4168"/>
                    <a:pt x="426" y="4251"/>
                  </a:cubicBezTo>
                  <a:cubicBezTo>
                    <a:pt x="401" y="4334"/>
                    <a:pt x="242" y="4512"/>
                    <a:pt x="140" y="4512"/>
                  </a:cubicBezTo>
                  <a:cubicBezTo>
                    <a:pt x="38" y="4512"/>
                    <a:pt x="0" y="4582"/>
                    <a:pt x="51" y="4601"/>
                  </a:cubicBezTo>
                  <a:cubicBezTo>
                    <a:pt x="108" y="4614"/>
                    <a:pt x="229" y="4786"/>
                    <a:pt x="280" y="4786"/>
                  </a:cubicBezTo>
                  <a:cubicBezTo>
                    <a:pt x="331" y="4786"/>
                    <a:pt x="413" y="4703"/>
                    <a:pt x="522" y="4779"/>
                  </a:cubicBezTo>
                  <a:cubicBezTo>
                    <a:pt x="630" y="4856"/>
                    <a:pt x="579" y="4977"/>
                    <a:pt x="464" y="5091"/>
                  </a:cubicBezTo>
                  <a:cubicBezTo>
                    <a:pt x="350" y="5206"/>
                    <a:pt x="484" y="5219"/>
                    <a:pt x="604" y="5219"/>
                  </a:cubicBezTo>
                  <a:cubicBezTo>
                    <a:pt x="725" y="5219"/>
                    <a:pt x="821" y="5257"/>
                    <a:pt x="821" y="5257"/>
                  </a:cubicBezTo>
                  <a:cubicBezTo>
                    <a:pt x="1082" y="5473"/>
                    <a:pt x="1375" y="5409"/>
                    <a:pt x="1470" y="5505"/>
                  </a:cubicBezTo>
                  <a:cubicBezTo>
                    <a:pt x="1559" y="5594"/>
                    <a:pt x="1502" y="5855"/>
                    <a:pt x="2005" y="5791"/>
                  </a:cubicBezTo>
                  <a:cubicBezTo>
                    <a:pt x="2113" y="5779"/>
                    <a:pt x="2195" y="5785"/>
                    <a:pt x="2259" y="5798"/>
                  </a:cubicBezTo>
                  <a:cubicBezTo>
                    <a:pt x="2297" y="5530"/>
                    <a:pt x="2584" y="5091"/>
                    <a:pt x="2647" y="4970"/>
                  </a:cubicBezTo>
                  <a:cubicBezTo>
                    <a:pt x="2724" y="4830"/>
                    <a:pt x="2806" y="4646"/>
                    <a:pt x="2806" y="454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69" name="Freeform 496">
              <a:extLst>
                <a:ext uri="{FF2B5EF4-FFF2-40B4-BE49-F238E27FC236}">
                  <a16:creationId xmlns:a16="http://schemas.microsoft.com/office/drawing/2014/main" id="{F423D679-453D-F14F-8F76-DE582D4F0194}"/>
                </a:ext>
              </a:extLst>
            </p:cNvPr>
            <p:cNvSpPr>
              <a:spLocks noChangeArrowheads="1"/>
            </p:cNvSpPr>
            <p:nvPr/>
          </p:nvSpPr>
          <p:spPr bwMode="auto">
            <a:xfrm>
              <a:off x="13714125" y="9140455"/>
              <a:ext cx="2823800" cy="2622432"/>
            </a:xfrm>
            <a:custGeom>
              <a:avLst/>
              <a:gdLst>
                <a:gd name="T0" fmla="*/ 3774 w 5499"/>
                <a:gd name="T1" fmla="*/ 4748 h 5105"/>
                <a:gd name="T2" fmla="*/ 3774 w 5499"/>
                <a:gd name="T3" fmla="*/ 4748 h 5105"/>
                <a:gd name="T4" fmla="*/ 3602 w 5499"/>
                <a:gd name="T5" fmla="*/ 4633 h 5105"/>
                <a:gd name="T6" fmla="*/ 3310 w 5499"/>
                <a:gd name="T7" fmla="*/ 4455 h 5105"/>
                <a:gd name="T8" fmla="*/ 3431 w 5499"/>
                <a:gd name="T9" fmla="*/ 4277 h 5105"/>
                <a:gd name="T10" fmla="*/ 3081 w 5499"/>
                <a:gd name="T11" fmla="*/ 3717 h 5105"/>
                <a:gd name="T12" fmla="*/ 3221 w 5499"/>
                <a:gd name="T13" fmla="*/ 3309 h 5105"/>
                <a:gd name="T14" fmla="*/ 3781 w 5499"/>
                <a:gd name="T15" fmla="*/ 3303 h 5105"/>
                <a:gd name="T16" fmla="*/ 4206 w 5499"/>
                <a:gd name="T17" fmla="*/ 3303 h 5105"/>
                <a:gd name="T18" fmla="*/ 4371 w 5499"/>
                <a:gd name="T19" fmla="*/ 2966 h 5105"/>
                <a:gd name="T20" fmla="*/ 4429 w 5499"/>
                <a:gd name="T21" fmla="*/ 2832 h 5105"/>
                <a:gd name="T22" fmla="*/ 4957 w 5499"/>
                <a:gd name="T23" fmla="*/ 2590 h 5105"/>
                <a:gd name="T24" fmla="*/ 5193 w 5499"/>
                <a:gd name="T25" fmla="*/ 2469 h 5105"/>
                <a:gd name="T26" fmla="*/ 5498 w 5499"/>
                <a:gd name="T27" fmla="*/ 2056 h 5105"/>
                <a:gd name="T28" fmla="*/ 5358 w 5499"/>
                <a:gd name="T29" fmla="*/ 1794 h 5105"/>
                <a:gd name="T30" fmla="*/ 5059 w 5499"/>
                <a:gd name="T31" fmla="*/ 1368 h 5105"/>
                <a:gd name="T32" fmla="*/ 4881 w 5499"/>
                <a:gd name="T33" fmla="*/ 764 h 5105"/>
                <a:gd name="T34" fmla="*/ 4543 w 5499"/>
                <a:gd name="T35" fmla="*/ 375 h 5105"/>
                <a:gd name="T36" fmla="*/ 4499 w 5499"/>
                <a:gd name="T37" fmla="*/ 197 h 5105"/>
                <a:gd name="T38" fmla="*/ 4104 w 5499"/>
                <a:gd name="T39" fmla="*/ 643 h 5105"/>
                <a:gd name="T40" fmla="*/ 3863 w 5499"/>
                <a:gd name="T41" fmla="*/ 834 h 5105"/>
                <a:gd name="T42" fmla="*/ 3628 w 5499"/>
                <a:gd name="T43" fmla="*/ 725 h 5105"/>
                <a:gd name="T44" fmla="*/ 3564 w 5499"/>
                <a:gd name="T45" fmla="*/ 324 h 5105"/>
                <a:gd name="T46" fmla="*/ 3526 w 5499"/>
                <a:gd name="T47" fmla="*/ 153 h 5105"/>
                <a:gd name="T48" fmla="*/ 3501 w 5499"/>
                <a:gd name="T49" fmla="*/ 165 h 5105"/>
                <a:gd name="T50" fmla="*/ 2845 w 5499"/>
                <a:gd name="T51" fmla="*/ 57 h 5105"/>
                <a:gd name="T52" fmla="*/ 2750 w 5499"/>
                <a:gd name="T53" fmla="*/ 0 h 5105"/>
                <a:gd name="T54" fmla="*/ 2641 w 5499"/>
                <a:gd name="T55" fmla="*/ 146 h 5105"/>
                <a:gd name="T56" fmla="*/ 2539 w 5499"/>
                <a:gd name="T57" fmla="*/ 496 h 5105"/>
                <a:gd name="T58" fmla="*/ 2011 w 5499"/>
                <a:gd name="T59" fmla="*/ 1024 h 5105"/>
                <a:gd name="T60" fmla="*/ 2183 w 5499"/>
                <a:gd name="T61" fmla="*/ 1381 h 5105"/>
                <a:gd name="T62" fmla="*/ 1859 w 5499"/>
                <a:gd name="T63" fmla="*/ 1419 h 5105"/>
                <a:gd name="T64" fmla="*/ 1890 w 5499"/>
                <a:gd name="T65" fmla="*/ 1635 h 5105"/>
                <a:gd name="T66" fmla="*/ 1648 w 5499"/>
                <a:gd name="T67" fmla="*/ 1935 h 5105"/>
                <a:gd name="T68" fmla="*/ 1311 w 5499"/>
                <a:gd name="T69" fmla="*/ 2011 h 5105"/>
                <a:gd name="T70" fmla="*/ 853 w 5499"/>
                <a:gd name="T71" fmla="*/ 2100 h 5105"/>
                <a:gd name="T72" fmla="*/ 535 w 5499"/>
                <a:gd name="T73" fmla="*/ 2234 h 5105"/>
                <a:gd name="T74" fmla="*/ 376 w 5499"/>
                <a:gd name="T75" fmla="*/ 2132 h 5105"/>
                <a:gd name="T76" fmla="*/ 217 w 5499"/>
                <a:gd name="T77" fmla="*/ 2546 h 5105"/>
                <a:gd name="T78" fmla="*/ 357 w 5499"/>
                <a:gd name="T79" fmla="*/ 2896 h 5105"/>
                <a:gd name="T80" fmla="*/ 547 w 5499"/>
                <a:gd name="T81" fmla="*/ 3214 h 5105"/>
                <a:gd name="T82" fmla="*/ 388 w 5499"/>
                <a:gd name="T83" fmla="*/ 3640 h 5105"/>
                <a:gd name="T84" fmla="*/ 0 w 5499"/>
                <a:gd name="T85" fmla="*/ 4468 h 5105"/>
                <a:gd name="T86" fmla="*/ 331 w 5499"/>
                <a:gd name="T87" fmla="*/ 4678 h 5105"/>
                <a:gd name="T88" fmla="*/ 1088 w 5499"/>
                <a:gd name="T89" fmla="*/ 4754 h 5105"/>
                <a:gd name="T90" fmla="*/ 1343 w 5499"/>
                <a:gd name="T91" fmla="*/ 4449 h 5105"/>
                <a:gd name="T92" fmla="*/ 2037 w 5499"/>
                <a:gd name="T93" fmla="*/ 4671 h 5105"/>
                <a:gd name="T94" fmla="*/ 2450 w 5499"/>
                <a:gd name="T95" fmla="*/ 4786 h 5105"/>
                <a:gd name="T96" fmla="*/ 2807 w 5499"/>
                <a:gd name="T97" fmla="*/ 4881 h 5105"/>
                <a:gd name="T98" fmla="*/ 2928 w 5499"/>
                <a:gd name="T99" fmla="*/ 5091 h 5105"/>
                <a:gd name="T100" fmla="*/ 2979 w 5499"/>
                <a:gd name="T101" fmla="*/ 5104 h 5105"/>
                <a:gd name="T102" fmla="*/ 3437 w 5499"/>
                <a:gd name="T103" fmla="*/ 4805 h 5105"/>
                <a:gd name="T104" fmla="*/ 3774 w 5499"/>
                <a:gd name="T105" fmla="*/ 4748 h 5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99" h="5105">
                  <a:moveTo>
                    <a:pt x="3774" y="4748"/>
                  </a:moveTo>
                  <a:lnTo>
                    <a:pt x="3774" y="4748"/>
                  </a:lnTo>
                  <a:cubicBezTo>
                    <a:pt x="3774" y="4748"/>
                    <a:pt x="3711" y="4690"/>
                    <a:pt x="3602" y="4633"/>
                  </a:cubicBezTo>
                  <a:cubicBezTo>
                    <a:pt x="3494" y="4576"/>
                    <a:pt x="3310" y="4525"/>
                    <a:pt x="3310" y="4455"/>
                  </a:cubicBezTo>
                  <a:cubicBezTo>
                    <a:pt x="3310" y="4385"/>
                    <a:pt x="3431" y="4277"/>
                    <a:pt x="3431" y="4277"/>
                  </a:cubicBezTo>
                  <a:cubicBezTo>
                    <a:pt x="3507" y="3882"/>
                    <a:pt x="3240" y="3876"/>
                    <a:pt x="3081" y="3717"/>
                  </a:cubicBezTo>
                  <a:cubicBezTo>
                    <a:pt x="2921" y="3558"/>
                    <a:pt x="3081" y="3309"/>
                    <a:pt x="3221" y="3309"/>
                  </a:cubicBezTo>
                  <a:cubicBezTo>
                    <a:pt x="3361" y="3309"/>
                    <a:pt x="3609" y="3373"/>
                    <a:pt x="3781" y="3303"/>
                  </a:cubicBezTo>
                  <a:cubicBezTo>
                    <a:pt x="3952" y="3233"/>
                    <a:pt x="3996" y="3303"/>
                    <a:pt x="4206" y="3303"/>
                  </a:cubicBezTo>
                  <a:cubicBezTo>
                    <a:pt x="4422" y="3303"/>
                    <a:pt x="4371" y="3036"/>
                    <a:pt x="4371" y="2966"/>
                  </a:cubicBezTo>
                  <a:cubicBezTo>
                    <a:pt x="4371" y="2896"/>
                    <a:pt x="4429" y="2832"/>
                    <a:pt x="4429" y="2832"/>
                  </a:cubicBezTo>
                  <a:cubicBezTo>
                    <a:pt x="4760" y="2832"/>
                    <a:pt x="4957" y="2667"/>
                    <a:pt x="4957" y="2590"/>
                  </a:cubicBezTo>
                  <a:cubicBezTo>
                    <a:pt x="4957" y="2520"/>
                    <a:pt x="5052" y="2501"/>
                    <a:pt x="5193" y="2469"/>
                  </a:cubicBezTo>
                  <a:cubicBezTo>
                    <a:pt x="5333" y="2437"/>
                    <a:pt x="5498" y="2056"/>
                    <a:pt x="5498" y="2056"/>
                  </a:cubicBezTo>
                  <a:cubicBezTo>
                    <a:pt x="5313" y="1998"/>
                    <a:pt x="5358" y="1794"/>
                    <a:pt x="5358" y="1794"/>
                  </a:cubicBezTo>
                  <a:cubicBezTo>
                    <a:pt x="5275" y="1794"/>
                    <a:pt x="5059" y="1610"/>
                    <a:pt x="5059" y="1368"/>
                  </a:cubicBezTo>
                  <a:cubicBezTo>
                    <a:pt x="5059" y="1126"/>
                    <a:pt x="4944" y="827"/>
                    <a:pt x="4881" y="764"/>
                  </a:cubicBezTo>
                  <a:cubicBezTo>
                    <a:pt x="4811" y="694"/>
                    <a:pt x="4633" y="413"/>
                    <a:pt x="4543" y="375"/>
                  </a:cubicBezTo>
                  <a:cubicBezTo>
                    <a:pt x="4454" y="337"/>
                    <a:pt x="4588" y="197"/>
                    <a:pt x="4499" y="197"/>
                  </a:cubicBezTo>
                  <a:cubicBezTo>
                    <a:pt x="4416" y="197"/>
                    <a:pt x="4142" y="490"/>
                    <a:pt x="4104" y="643"/>
                  </a:cubicBezTo>
                  <a:cubicBezTo>
                    <a:pt x="4066" y="802"/>
                    <a:pt x="4015" y="789"/>
                    <a:pt x="3863" y="834"/>
                  </a:cubicBezTo>
                  <a:cubicBezTo>
                    <a:pt x="3711" y="872"/>
                    <a:pt x="3577" y="834"/>
                    <a:pt x="3628" y="725"/>
                  </a:cubicBezTo>
                  <a:cubicBezTo>
                    <a:pt x="3679" y="623"/>
                    <a:pt x="3622" y="382"/>
                    <a:pt x="3564" y="324"/>
                  </a:cubicBezTo>
                  <a:cubicBezTo>
                    <a:pt x="3532" y="293"/>
                    <a:pt x="3526" y="216"/>
                    <a:pt x="3526" y="153"/>
                  </a:cubicBezTo>
                  <a:cubicBezTo>
                    <a:pt x="3520" y="159"/>
                    <a:pt x="3513" y="159"/>
                    <a:pt x="3501" y="165"/>
                  </a:cubicBezTo>
                  <a:cubicBezTo>
                    <a:pt x="3322" y="210"/>
                    <a:pt x="2928" y="140"/>
                    <a:pt x="2845" y="57"/>
                  </a:cubicBezTo>
                  <a:cubicBezTo>
                    <a:pt x="2826" y="32"/>
                    <a:pt x="2788" y="19"/>
                    <a:pt x="2750" y="0"/>
                  </a:cubicBezTo>
                  <a:cubicBezTo>
                    <a:pt x="2699" y="44"/>
                    <a:pt x="2641" y="95"/>
                    <a:pt x="2641" y="146"/>
                  </a:cubicBezTo>
                  <a:cubicBezTo>
                    <a:pt x="2641" y="248"/>
                    <a:pt x="2641" y="394"/>
                    <a:pt x="2539" y="496"/>
                  </a:cubicBezTo>
                  <a:cubicBezTo>
                    <a:pt x="2438" y="598"/>
                    <a:pt x="1973" y="903"/>
                    <a:pt x="2011" y="1024"/>
                  </a:cubicBezTo>
                  <a:cubicBezTo>
                    <a:pt x="2049" y="1145"/>
                    <a:pt x="2259" y="1304"/>
                    <a:pt x="2183" y="1381"/>
                  </a:cubicBezTo>
                  <a:cubicBezTo>
                    <a:pt x="2113" y="1451"/>
                    <a:pt x="1916" y="1292"/>
                    <a:pt x="1859" y="1419"/>
                  </a:cubicBezTo>
                  <a:cubicBezTo>
                    <a:pt x="1801" y="1546"/>
                    <a:pt x="1948" y="1521"/>
                    <a:pt x="1890" y="1635"/>
                  </a:cubicBezTo>
                  <a:cubicBezTo>
                    <a:pt x="1833" y="1750"/>
                    <a:pt x="1731" y="1852"/>
                    <a:pt x="1648" y="1935"/>
                  </a:cubicBezTo>
                  <a:cubicBezTo>
                    <a:pt x="1572" y="2011"/>
                    <a:pt x="1375" y="2011"/>
                    <a:pt x="1311" y="2011"/>
                  </a:cubicBezTo>
                  <a:cubicBezTo>
                    <a:pt x="1248" y="2011"/>
                    <a:pt x="936" y="2100"/>
                    <a:pt x="853" y="2100"/>
                  </a:cubicBezTo>
                  <a:cubicBezTo>
                    <a:pt x="770" y="2100"/>
                    <a:pt x="598" y="2234"/>
                    <a:pt x="535" y="2234"/>
                  </a:cubicBezTo>
                  <a:cubicBezTo>
                    <a:pt x="471" y="2234"/>
                    <a:pt x="433" y="2132"/>
                    <a:pt x="376" y="2132"/>
                  </a:cubicBezTo>
                  <a:cubicBezTo>
                    <a:pt x="318" y="2132"/>
                    <a:pt x="293" y="2469"/>
                    <a:pt x="217" y="2546"/>
                  </a:cubicBezTo>
                  <a:cubicBezTo>
                    <a:pt x="146" y="2616"/>
                    <a:pt x="32" y="3023"/>
                    <a:pt x="357" y="2896"/>
                  </a:cubicBezTo>
                  <a:cubicBezTo>
                    <a:pt x="357" y="2896"/>
                    <a:pt x="547" y="3112"/>
                    <a:pt x="547" y="3214"/>
                  </a:cubicBezTo>
                  <a:cubicBezTo>
                    <a:pt x="547" y="3316"/>
                    <a:pt x="465" y="3500"/>
                    <a:pt x="388" y="3640"/>
                  </a:cubicBezTo>
                  <a:cubicBezTo>
                    <a:pt x="325" y="3761"/>
                    <a:pt x="38" y="4200"/>
                    <a:pt x="0" y="4468"/>
                  </a:cubicBezTo>
                  <a:cubicBezTo>
                    <a:pt x="242" y="4525"/>
                    <a:pt x="242" y="4709"/>
                    <a:pt x="331" y="4678"/>
                  </a:cubicBezTo>
                  <a:cubicBezTo>
                    <a:pt x="560" y="4601"/>
                    <a:pt x="923" y="4735"/>
                    <a:pt x="1088" y="4754"/>
                  </a:cubicBezTo>
                  <a:cubicBezTo>
                    <a:pt x="1483" y="4792"/>
                    <a:pt x="1222" y="4468"/>
                    <a:pt x="1343" y="4449"/>
                  </a:cubicBezTo>
                  <a:cubicBezTo>
                    <a:pt x="1699" y="4398"/>
                    <a:pt x="1967" y="4646"/>
                    <a:pt x="2037" y="4671"/>
                  </a:cubicBezTo>
                  <a:cubicBezTo>
                    <a:pt x="2107" y="4703"/>
                    <a:pt x="2387" y="4633"/>
                    <a:pt x="2450" y="4786"/>
                  </a:cubicBezTo>
                  <a:cubicBezTo>
                    <a:pt x="2514" y="4945"/>
                    <a:pt x="2629" y="4786"/>
                    <a:pt x="2807" y="4881"/>
                  </a:cubicBezTo>
                  <a:cubicBezTo>
                    <a:pt x="2883" y="4919"/>
                    <a:pt x="2883" y="5072"/>
                    <a:pt x="2928" y="5091"/>
                  </a:cubicBezTo>
                  <a:cubicBezTo>
                    <a:pt x="2947" y="5098"/>
                    <a:pt x="2960" y="5098"/>
                    <a:pt x="2979" y="5104"/>
                  </a:cubicBezTo>
                  <a:cubicBezTo>
                    <a:pt x="3144" y="5021"/>
                    <a:pt x="3367" y="4805"/>
                    <a:pt x="3437" y="4805"/>
                  </a:cubicBezTo>
                  <a:cubicBezTo>
                    <a:pt x="3520" y="4805"/>
                    <a:pt x="3774" y="4748"/>
                    <a:pt x="3774" y="4748"/>
                  </a:cubicBezTo>
                </a:path>
              </a:pathLst>
            </a:custGeom>
            <a:solidFill>
              <a:schemeClr val="accent2"/>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70" name="Freeform 497">
              <a:extLst>
                <a:ext uri="{FF2B5EF4-FFF2-40B4-BE49-F238E27FC236}">
                  <a16:creationId xmlns:a16="http://schemas.microsoft.com/office/drawing/2014/main" id="{99FEDC7B-5C3B-7F47-BA83-24104F74EA5E}"/>
                </a:ext>
              </a:extLst>
            </p:cNvPr>
            <p:cNvSpPr>
              <a:spLocks noChangeArrowheads="1"/>
            </p:cNvSpPr>
            <p:nvPr/>
          </p:nvSpPr>
          <p:spPr bwMode="auto">
            <a:xfrm>
              <a:off x="15215472" y="9163100"/>
              <a:ext cx="2359582" cy="2769632"/>
            </a:xfrm>
            <a:custGeom>
              <a:avLst/>
              <a:gdLst>
                <a:gd name="T0" fmla="*/ 4346 w 4596"/>
                <a:gd name="T1" fmla="*/ 2374 h 5392"/>
                <a:gd name="T2" fmla="*/ 4346 w 4596"/>
                <a:gd name="T3" fmla="*/ 2374 h 5392"/>
                <a:gd name="T4" fmla="*/ 4563 w 4596"/>
                <a:gd name="T5" fmla="*/ 2075 h 5392"/>
                <a:gd name="T6" fmla="*/ 4493 w 4596"/>
                <a:gd name="T7" fmla="*/ 1763 h 5392"/>
                <a:gd name="T8" fmla="*/ 4143 w 4596"/>
                <a:gd name="T9" fmla="*/ 1439 h 5392"/>
                <a:gd name="T10" fmla="*/ 3786 w 4596"/>
                <a:gd name="T11" fmla="*/ 1464 h 5392"/>
                <a:gd name="T12" fmla="*/ 3519 w 4596"/>
                <a:gd name="T13" fmla="*/ 1280 h 5392"/>
                <a:gd name="T14" fmla="*/ 3252 w 4596"/>
                <a:gd name="T15" fmla="*/ 885 h 5392"/>
                <a:gd name="T16" fmla="*/ 3029 w 4596"/>
                <a:gd name="T17" fmla="*/ 427 h 5392"/>
                <a:gd name="T18" fmla="*/ 2749 w 4596"/>
                <a:gd name="T19" fmla="*/ 459 h 5392"/>
                <a:gd name="T20" fmla="*/ 2609 w 4596"/>
                <a:gd name="T21" fmla="*/ 331 h 5392"/>
                <a:gd name="T22" fmla="*/ 2386 w 4596"/>
                <a:gd name="T23" fmla="*/ 109 h 5392"/>
                <a:gd name="T24" fmla="*/ 2144 w 4596"/>
                <a:gd name="T25" fmla="*/ 293 h 5392"/>
                <a:gd name="T26" fmla="*/ 1909 w 4596"/>
                <a:gd name="T27" fmla="*/ 662 h 5392"/>
                <a:gd name="T28" fmla="*/ 1960 w 4596"/>
                <a:gd name="T29" fmla="*/ 720 h 5392"/>
                <a:gd name="T30" fmla="*/ 2138 w 4596"/>
                <a:gd name="T31" fmla="*/ 1324 h 5392"/>
                <a:gd name="T32" fmla="*/ 2437 w 4596"/>
                <a:gd name="T33" fmla="*/ 1750 h 5392"/>
                <a:gd name="T34" fmla="*/ 2577 w 4596"/>
                <a:gd name="T35" fmla="*/ 2012 h 5392"/>
                <a:gd name="T36" fmla="*/ 2272 w 4596"/>
                <a:gd name="T37" fmla="*/ 2425 h 5392"/>
                <a:gd name="T38" fmla="*/ 2036 w 4596"/>
                <a:gd name="T39" fmla="*/ 2546 h 5392"/>
                <a:gd name="T40" fmla="*/ 1508 w 4596"/>
                <a:gd name="T41" fmla="*/ 2788 h 5392"/>
                <a:gd name="T42" fmla="*/ 1450 w 4596"/>
                <a:gd name="T43" fmla="*/ 2922 h 5392"/>
                <a:gd name="T44" fmla="*/ 1285 w 4596"/>
                <a:gd name="T45" fmla="*/ 3259 h 5392"/>
                <a:gd name="T46" fmla="*/ 860 w 4596"/>
                <a:gd name="T47" fmla="*/ 3259 h 5392"/>
                <a:gd name="T48" fmla="*/ 300 w 4596"/>
                <a:gd name="T49" fmla="*/ 3265 h 5392"/>
                <a:gd name="T50" fmla="*/ 160 w 4596"/>
                <a:gd name="T51" fmla="*/ 3673 h 5392"/>
                <a:gd name="T52" fmla="*/ 510 w 4596"/>
                <a:gd name="T53" fmla="*/ 4233 h 5392"/>
                <a:gd name="T54" fmla="*/ 389 w 4596"/>
                <a:gd name="T55" fmla="*/ 4411 h 5392"/>
                <a:gd name="T56" fmla="*/ 681 w 4596"/>
                <a:gd name="T57" fmla="*/ 4589 h 5392"/>
                <a:gd name="T58" fmla="*/ 853 w 4596"/>
                <a:gd name="T59" fmla="*/ 4704 h 5392"/>
                <a:gd name="T60" fmla="*/ 516 w 4596"/>
                <a:gd name="T61" fmla="*/ 4761 h 5392"/>
                <a:gd name="T62" fmla="*/ 58 w 4596"/>
                <a:gd name="T63" fmla="*/ 5060 h 5392"/>
                <a:gd name="T64" fmla="*/ 274 w 4596"/>
                <a:gd name="T65" fmla="*/ 5200 h 5392"/>
                <a:gd name="T66" fmla="*/ 624 w 4596"/>
                <a:gd name="T67" fmla="*/ 5219 h 5392"/>
                <a:gd name="T68" fmla="*/ 1323 w 4596"/>
                <a:gd name="T69" fmla="*/ 5391 h 5392"/>
                <a:gd name="T70" fmla="*/ 1450 w 4596"/>
                <a:gd name="T71" fmla="*/ 5257 h 5392"/>
                <a:gd name="T72" fmla="*/ 1559 w 4596"/>
                <a:gd name="T73" fmla="*/ 5257 h 5392"/>
                <a:gd name="T74" fmla="*/ 1762 w 4596"/>
                <a:gd name="T75" fmla="*/ 5117 h 5392"/>
                <a:gd name="T76" fmla="*/ 2227 w 4596"/>
                <a:gd name="T77" fmla="*/ 5175 h 5392"/>
                <a:gd name="T78" fmla="*/ 2125 w 4596"/>
                <a:gd name="T79" fmla="*/ 4926 h 5392"/>
                <a:gd name="T80" fmla="*/ 2023 w 4596"/>
                <a:gd name="T81" fmla="*/ 4818 h 5392"/>
                <a:gd name="T82" fmla="*/ 1972 w 4596"/>
                <a:gd name="T83" fmla="*/ 4589 h 5392"/>
                <a:gd name="T84" fmla="*/ 1985 w 4596"/>
                <a:gd name="T85" fmla="*/ 4360 h 5392"/>
                <a:gd name="T86" fmla="*/ 1864 w 4596"/>
                <a:gd name="T87" fmla="*/ 4201 h 5392"/>
                <a:gd name="T88" fmla="*/ 1985 w 4596"/>
                <a:gd name="T89" fmla="*/ 4125 h 5392"/>
                <a:gd name="T90" fmla="*/ 2208 w 4596"/>
                <a:gd name="T91" fmla="*/ 3634 h 5392"/>
                <a:gd name="T92" fmla="*/ 2361 w 4596"/>
                <a:gd name="T93" fmla="*/ 3424 h 5392"/>
                <a:gd name="T94" fmla="*/ 2685 w 4596"/>
                <a:gd name="T95" fmla="*/ 3380 h 5392"/>
                <a:gd name="T96" fmla="*/ 2692 w 4596"/>
                <a:gd name="T97" fmla="*/ 3234 h 5392"/>
                <a:gd name="T98" fmla="*/ 2889 w 4596"/>
                <a:gd name="T99" fmla="*/ 3189 h 5392"/>
                <a:gd name="T100" fmla="*/ 3048 w 4596"/>
                <a:gd name="T101" fmla="*/ 3074 h 5392"/>
                <a:gd name="T102" fmla="*/ 3309 w 4596"/>
                <a:gd name="T103" fmla="*/ 2845 h 5392"/>
                <a:gd name="T104" fmla="*/ 3576 w 4596"/>
                <a:gd name="T105" fmla="*/ 2998 h 5392"/>
                <a:gd name="T106" fmla="*/ 3901 w 4596"/>
                <a:gd name="T107" fmla="*/ 3068 h 5392"/>
                <a:gd name="T108" fmla="*/ 3933 w 4596"/>
                <a:gd name="T109" fmla="*/ 3030 h 5392"/>
                <a:gd name="T110" fmla="*/ 4003 w 4596"/>
                <a:gd name="T111" fmla="*/ 3023 h 5392"/>
                <a:gd name="T112" fmla="*/ 4117 w 4596"/>
                <a:gd name="T113" fmla="*/ 2782 h 5392"/>
                <a:gd name="T114" fmla="*/ 4346 w 4596"/>
                <a:gd name="T115" fmla="*/ 2374 h 5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96" h="5392">
                  <a:moveTo>
                    <a:pt x="4346" y="2374"/>
                  </a:moveTo>
                  <a:lnTo>
                    <a:pt x="4346" y="2374"/>
                  </a:lnTo>
                  <a:cubicBezTo>
                    <a:pt x="4308" y="2228"/>
                    <a:pt x="4531" y="2190"/>
                    <a:pt x="4563" y="2075"/>
                  </a:cubicBezTo>
                  <a:cubicBezTo>
                    <a:pt x="4595" y="1961"/>
                    <a:pt x="4563" y="1884"/>
                    <a:pt x="4493" y="1763"/>
                  </a:cubicBezTo>
                  <a:cubicBezTo>
                    <a:pt x="4423" y="1642"/>
                    <a:pt x="4251" y="1439"/>
                    <a:pt x="4143" y="1439"/>
                  </a:cubicBezTo>
                  <a:cubicBezTo>
                    <a:pt x="4035" y="1439"/>
                    <a:pt x="3875" y="1464"/>
                    <a:pt x="3786" y="1464"/>
                  </a:cubicBezTo>
                  <a:cubicBezTo>
                    <a:pt x="3697" y="1464"/>
                    <a:pt x="3602" y="1464"/>
                    <a:pt x="3519" y="1280"/>
                  </a:cubicBezTo>
                  <a:cubicBezTo>
                    <a:pt x="3436" y="1095"/>
                    <a:pt x="3283" y="968"/>
                    <a:pt x="3252" y="885"/>
                  </a:cubicBezTo>
                  <a:cubicBezTo>
                    <a:pt x="3220" y="802"/>
                    <a:pt x="3118" y="465"/>
                    <a:pt x="3029" y="427"/>
                  </a:cubicBezTo>
                  <a:cubicBezTo>
                    <a:pt x="2940" y="389"/>
                    <a:pt x="2819" y="389"/>
                    <a:pt x="2749" y="459"/>
                  </a:cubicBezTo>
                  <a:cubicBezTo>
                    <a:pt x="2679" y="529"/>
                    <a:pt x="2609" y="414"/>
                    <a:pt x="2609" y="331"/>
                  </a:cubicBezTo>
                  <a:cubicBezTo>
                    <a:pt x="2609" y="249"/>
                    <a:pt x="2386" y="0"/>
                    <a:pt x="2386" y="109"/>
                  </a:cubicBezTo>
                  <a:cubicBezTo>
                    <a:pt x="2386" y="217"/>
                    <a:pt x="2240" y="293"/>
                    <a:pt x="2144" y="293"/>
                  </a:cubicBezTo>
                  <a:cubicBezTo>
                    <a:pt x="2081" y="293"/>
                    <a:pt x="1972" y="516"/>
                    <a:pt x="1909" y="662"/>
                  </a:cubicBezTo>
                  <a:cubicBezTo>
                    <a:pt x="1928" y="688"/>
                    <a:pt x="1947" y="707"/>
                    <a:pt x="1960" y="720"/>
                  </a:cubicBezTo>
                  <a:cubicBezTo>
                    <a:pt x="2023" y="783"/>
                    <a:pt x="2138" y="1082"/>
                    <a:pt x="2138" y="1324"/>
                  </a:cubicBezTo>
                  <a:cubicBezTo>
                    <a:pt x="2138" y="1566"/>
                    <a:pt x="2354" y="1750"/>
                    <a:pt x="2437" y="1750"/>
                  </a:cubicBezTo>
                  <a:cubicBezTo>
                    <a:pt x="2437" y="1750"/>
                    <a:pt x="2392" y="1954"/>
                    <a:pt x="2577" y="2012"/>
                  </a:cubicBezTo>
                  <a:cubicBezTo>
                    <a:pt x="2577" y="2012"/>
                    <a:pt x="2412" y="2393"/>
                    <a:pt x="2272" y="2425"/>
                  </a:cubicBezTo>
                  <a:cubicBezTo>
                    <a:pt x="2131" y="2457"/>
                    <a:pt x="2036" y="2476"/>
                    <a:pt x="2036" y="2546"/>
                  </a:cubicBezTo>
                  <a:cubicBezTo>
                    <a:pt x="2036" y="2623"/>
                    <a:pt x="1839" y="2788"/>
                    <a:pt x="1508" y="2788"/>
                  </a:cubicBezTo>
                  <a:cubicBezTo>
                    <a:pt x="1508" y="2788"/>
                    <a:pt x="1450" y="2852"/>
                    <a:pt x="1450" y="2922"/>
                  </a:cubicBezTo>
                  <a:cubicBezTo>
                    <a:pt x="1450" y="2992"/>
                    <a:pt x="1501" y="3259"/>
                    <a:pt x="1285" y="3259"/>
                  </a:cubicBezTo>
                  <a:cubicBezTo>
                    <a:pt x="1075" y="3259"/>
                    <a:pt x="1031" y="3189"/>
                    <a:pt x="860" y="3259"/>
                  </a:cubicBezTo>
                  <a:cubicBezTo>
                    <a:pt x="688" y="3329"/>
                    <a:pt x="440" y="3265"/>
                    <a:pt x="300" y="3265"/>
                  </a:cubicBezTo>
                  <a:cubicBezTo>
                    <a:pt x="160" y="3265"/>
                    <a:pt x="0" y="3514"/>
                    <a:pt x="160" y="3673"/>
                  </a:cubicBezTo>
                  <a:cubicBezTo>
                    <a:pt x="319" y="3832"/>
                    <a:pt x="586" y="3838"/>
                    <a:pt x="510" y="4233"/>
                  </a:cubicBezTo>
                  <a:cubicBezTo>
                    <a:pt x="510" y="4233"/>
                    <a:pt x="389" y="4341"/>
                    <a:pt x="389" y="4411"/>
                  </a:cubicBezTo>
                  <a:cubicBezTo>
                    <a:pt x="389" y="4481"/>
                    <a:pt x="573" y="4532"/>
                    <a:pt x="681" y="4589"/>
                  </a:cubicBezTo>
                  <a:cubicBezTo>
                    <a:pt x="790" y="4646"/>
                    <a:pt x="853" y="4704"/>
                    <a:pt x="853" y="4704"/>
                  </a:cubicBezTo>
                  <a:cubicBezTo>
                    <a:pt x="853" y="4704"/>
                    <a:pt x="599" y="4761"/>
                    <a:pt x="516" y="4761"/>
                  </a:cubicBezTo>
                  <a:cubicBezTo>
                    <a:pt x="446" y="4761"/>
                    <a:pt x="223" y="4977"/>
                    <a:pt x="58" y="5060"/>
                  </a:cubicBezTo>
                  <a:cubicBezTo>
                    <a:pt x="96" y="5066"/>
                    <a:pt x="153" y="5085"/>
                    <a:pt x="274" y="5200"/>
                  </a:cubicBezTo>
                  <a:cubicBezTo>
                    <a:pt x="440" y="5372"/>
                    <a:pt x="395" y="5321"/>
                    <a:pt x="624" y="5219"/>
                  </a:cubicBezTo>
                  <a:cubicBezTo>
                    <a:pt x="853" y="5117"/>
                    <a:pt x="1266" y="5391"/>
                    <a:pt x="1323" y="5391"/>
                  </a:cubicBezTo>
                  <a:cubicBezTo>
                    <a:pt x="1381" y="5391"/>
                    <a:pt x="1412" y="5213"/>
                    <a:pt x="1450" y="5257"/>
                  </a:cubicBezTo>
                  <a:cubicBezTo>
                    <a:pt x="1495" y="5295"/>
                    <a:pt x="1559" y="5257"/>
                    <a:pt x="1559" y="5257"/>
                  </a:cubicBezTo>
                  <a:cubicBezTo>
                    <a:pt x="1680" y="5105"/>
                    <a:pt x="1762" y="5117"/>
                    <a:pt x="1762" y="5117"/>
                  </a:cubicBezTo>
                  <a:cubicBezTo>
                    <a:pt x="2112" y="5257"/>
                    <a:pt x="2227" y="5175"/>
                    <a:pt x="2227" y="5175"/>
                  </a:cubicBezTo>
                  <a:cubicBezTo>
                    <a:pt x="2252" y="5111"/>
                    <a:pt x="2182" y="4984"/>
                    <a:pt x="2125" y="4926"/>
                  </a:cubicBezTo>
                  <a:cubicBezTo>
                    <a:pt x="2074" y="4875"/>
                    <a:pt x="2023" y="4888"/>
                    <a:pt x="2023" y="4818"/>
                  </a:cubicBezTo>
                  <a:cubicBezTo>
                    <a:pt x="2023" y="4754"/>
                    <a:pt x="1972" y="4615"/>
                    <a:pt x="1972" y="4589"/>
                  </a:cubicBezTo>
                  <a:cubicBezTo>
                    <a:pt x="1972" y="4557"/>
                    <a:pt x="2023" y="4430"/>
                    <a:pt x="1985" y="4360"/>
                  </a:cubicBezTo>
                  <a:cubicBezTo>
                    <a:pt x="1947" y="4296"/>
                    <a:pt x="1832" y="4315"/>
                    <a:pt x="1864" y="4201"/>
                  </a:cubicBezTo>
                  <a:cubicBezTo>
                    <a:pt x="1902" y="4093"/>
                    <a:pt x="1947" y="4125"/>
                    <a:pt x="1985" y="4125"/>
                  </a:cubicBezTo>
                  <a:cubicBezTo>
                    <a:pt x="1922" y="3863"/>
                    <a:pt x="2176" y="3634"/>
                    <a:pt x="2208" y="3634"/>
                  </a:cubicBezTo>
                  <a:cubicBezTo>
                    <a:pt x="2246" y="3634"/>
                    <a:pt x="2259" y="3494"/>
                    <a:pt x="2361" y="3424"/>
                  </a:cubicBezTo>
                  <a:cubicBezTo>
                    <a:pt x="2456" y="3354"/>
                    <a:pt x="2641" y="3418"/>
                    <a:pt x="2685" y="3380"/>
                  </a:cubicBezTo>
                  <a:cubicBezTo>
                    <a:pt x="2723" y="3335"/>
                    <a:pt x="2641" y="3284"/>
                    <a:pt x="2692" y="3234"/>
                  </a:cubicBezTo>
                  <a:cubicBezTo>
                    <a:pt x="2749" y="3176"/>
                    <a:pt x="2870" y="3189"/>
                    <a:pt x="2889" y="3189"/>
                  </a:cubicBezTo>
                  <a:cubicBezTo>
                    <a:pt x="2908" y="3189"/>
                    <a:pt x="2991" y="3087"/>
                    <a:pt x="3048" y="3074"/>
                  </a:cubicBezTo>
                  <a:cubicBezTo>
                    <a:pt x="3112" y="3062"/>
                    <a:pt x="3131" y="2877"/>
                    <a:pt x="3309" y="2845"/>
                  </a:cubicBezTo>
                  <a:cubicBezTo>
                    <a:pt x="3481" y="2813"/>
                    <a:pt x="3468" y="2998"/>
                    <a:pt x="3576" y="2998"/>
                  </a:cubicBezTo>
                  <a:cubicBezTo>
                    <a:pt x="3678" y="2998"/>
                    <a:pt x="3869" y="3068"/>
                    <a:pt x="3901" y="3068"/>
                  </a:cubicBezTo>
                  <a:cubicBezTo>
                    <a:pt x="3933" y="3068"/>
                    <a:pt x="3933" y="3030"/>
                    <a:pt x="3933" y="3030"/>
                  </a:cubicBezTo>
                  <a:cubicBezTo>
                    <a:pt x="3958" y="3030"/>
                    <a:pt x="3984" y="3023"/>
                    <a:pt x="4003" y="3023"/>
                  </a:cubicBezTo>
                  <a:cubicBezTo>
                    <a:pt x="4047" y="2915"/>
                    <a:pt x="4098" y="2801"/>
                    <a:pt x="4117" y="2782"/>
                  </a:cubicBezTo>
                  <a:cubicBezTo>
                    <a:pt x="4155" y="2750"/>
                    <a:pt x="4385" y="2521"/>
                    <a:pt x="4346" y="237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71" name="Freeform 498">
              <a:extLst>
                <a:ext uri="{FF2B5EF4-FFF2-40B4-BE49-F238E27FC236}">
                  <a16:creationId xmlns:a16="http://schemas.microsoft.com/office/drawing/2014/main" id="{438EC04A-7838-F440-ACA9-8A4D38645779}"/>
                </a:ext>
              </a:extLst>
            </p:cNvPr>
            <p:cNvSpPr>
              <a:spLocks noChangeArrowheads="1"/>
            </p:cNvSpPr>
            <p:nvPr/>
          </p:nvSpPr>
          <p:spPr bwMode="auto">
            <a:xfrm>
              <a:off x="17269349" y="8970608"/>
              <a:ext cx="2432046" cy="2124215"/>
            </a:xfrm>
            <a:custGeom>
              <a:avLst/>
              <a:gdLst>
                <a:gd name="T0" fmla="*/ 2609 w 4736"/>
                <a:gd name="T1" fmla="*/ 70 h 4138"/>
                <a:gd name="T2" fmla="*/ 2444 w 4736"/>
                <a:gd name="T3" fmla="*/ 592 h 4138"/>
                <a:gd name="T4" fmla="*/ 1833 w 4736"/>
                <a:gd name="T5" fmla="*/ 1056 h 4138"/>
                <a:gd name="T6" fmla="*/ 1489 w 4736"/>
                <a:gd name="T7" fmla="*/ 1515 h 4138"/>
                <a:gd name="T8" fmla="*/ 1852 w 4736"/>
                <a:gd name="T9" fmla="*/ 1954 h 4138"/>
                <a:gd name="T10" fmla="*/ 1044 w 4736"/>
                <a:gd name="T11" fmla="*/ 1827 h 4138"/>
                <a:gd name="T12" fmla="*/ 776 w 4736"/>
                <a:gd name="T13" fmla="*/ 1585 h 4138"/>
                <a:gd name="T14" fmla="*/ 464 w 4736"/>
                <a:gd name="T15" fmla="*/ 1782 h 4138"/>
                <a:gd name="T16" fmla="*/ 490 w 4736"/>
                <a:gd name="T17" fmla="*/ 2138 h 4138"/>
                <a:gd name="T18" fmla="*/ 343 w 4736"/>
                <a:gd name="T19" fmla="*/ 2749 h 4138"/>
                <a:gd name="T20" fmla="*/ 0 w 4736"/>
                <a:gd name="T21" fmla="*/ 3398 h 4138"/>
                <a:gd name="T22" fmla="*/ 572 w 4736"/>
                <a:gd name="T23" fmla="*/ 3583 h 4138"/>
                <a:gd name="T24" fmla="*/ 668 w 4736"/>
                <a:gd name="T25" fmla="*/ 3430 h 4138"/>
                <a:gd name="T26" fmla="*/ 795 w 4736"/>
                <a:gd name="T27" fmla="*/ 3316 h 4138"/>
                <a:gd name="T28" fmla="*/ 929 w 4736"/>
                <a:gd name="T29" fmla="*/ 3227 h 4138"/>
                <a:gd name="T30" fmla="*/ 1094 w 4736"/>
                <a:gd name="T31" fmla="*/ 3354 h 4138"/>
                <a:gd name="T32" fmla="*/ 1069 w 4736"/>
                <a:gd name="T33" fmla="*/ 3653 h 4138"/>
                <a:gd name="T34" fmla="*/ 1228 w 4736"/>
                <a:gd name="T35" fmla="*/ 3748 h 4138"/>
                <a:gd name="T36" fmla="*/ 1623 w 4736"/>
                <a:gd name="T37" fmla="*/ 3882 h 4138"/>
                <a:gd name="T38" fmla="*/ 2049 w 4736"/>
                <a:gd name="T39" fmla="*/ 4111 h 4138"/>
                <a:gd name="T40" fmla="*/ 2431 w 4736"/>
                <a:gd name="T41" fmla="*/ 4118 h 4138"/>
                <a:gd name="T42" fmla="*/ 2654 w 4736"/>
                <a:gd name="T43" fmla="*/ 3990 h 4138"/>
                <a:gd name="T44" fmla="*/ 2844 w 4736"/>
                <a:gd name="T45" fmla="*/ 3895 h 4138"/>
                <a:gd name="T46" fmla="*/ 3175 w 4736"/>
                <a:gd name="T47" fmla="*/ 3869 h 4138"/>
                <a:gd name="T48" fmla="*/ 3271 w 4736"/>
                <a:gd name="T49" fmla="*/ 3577 h 4138"/>
                <a:gd name="T50" fmla="*/ 3188 w 4736"/>
                <a:gd name="T51" fmla="*/ 3519 h 4138"/>
                <a:gd name="T52" fmla="*/ 3519 w 4736"/>
                <a:gd name="T53" fmla="*/ 3316 h 4138"/>
                <a:gd name="T54" fmla="*/ 3806 w 4736"/>
                <a:gd name="T55" fmla="*/ 3004 h 4138"/>
                <a:gd name="T56" fmla="*/ 3844 w 4736"/>
                <a:gd name="T57" fmla="*/ 2921 h 4138"/>
                <a:gd name="T58" fmla="*/ 4066 w 4736"/>
                <a:gd name="T59" fmla="*/ 2787 h 4138"/>
                <a:gd name="T60" fmla="*/ 4149 w 4736"/>
                <a:gd name="T61" fmla="*/ 2775 h 4138"/>
                <a:gd name="T62" fmla="*/ 4442 w 4736"/>
                <a:gd name="T63" fmla="*/ 1916 h 4138"/>
                <a:gd name="T64" fmla="*/ 3519 w 4736"/>
                <a:gd name="T65" fmla="*/ 1763 h 4138"/>
                <a:gd name="T66" fmla="*/ 3526 w 4736"/>
                <a:gd name="T67" fmla="*/ 827 h 4138"/>
                <a:gd name="T68" fmla="*/ 2940 w 4736"/>
                <a:gd name="T69" fmla="*/ 121 h 4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36" h="4138">
                  <a:moveTo>
                    <a:pt x="2609" y="70"/>
                  </a:moveTo>
                  <a:lnTo>
                    <a:pt x="2609" y="70"/>
                  </a:lnTo>
                  <a:cubicBezTo>
                    <a:pt x="2514" y="159"/>
                    <a:pt x="2666" y="299"/>
                    <a:pt x="2717" y="420"/>
                  </a:cubicBezTo>
                  <a:cubicBezTo>
                    <a:pt x="2775" y="547"/>
                    <a:pt x="2552" y="592"/>
                    <a:pt x="2444" y="592"/>
                  </a:cubicBezTo>
                  <a:cubicBezTo>
                    <a:pt x="2335" y="592"/>
                    <a:pt x="2202" y="764"/>
                    <a:pt x="2094" y="789"/>
                  </a:cubicBezTo>
                  <a:cubicBezTo>
                    <a:pt x="1992" y="821"/>
                    <a:pt x="1903" y="980"/>
                    <a:pt x="1833" y="1056"/>
                  </a:cubicBezTo>
                  <a:cubicBezTo>
                    <a:pt x="1756" y="1126"/>
                    <a:pt x="1743" y="1234"/>
                    <a:pt x="1743" y="1298"/>
                  </a:cubicBezTo>
                  <a:cubicBezTo>
                    <a:pt x="1743" y="1362"/>
                    <a:pt x="1527" y="1413"/>
                    <a:pt x="1489" y="1515"/>
                  </a:cubicBezTo>
                  <a:cubicBezTo>
                    <a:pt x="1451" y="1616"/>
                    <a:pt x="1584" y="1610"/>
                    <a:pt x="1680" y="1635"/>
                  </a:cubicBezTo>
                  <a:cubicBezTo>
                    <a:pt x="1782" y="1667"/>
                    <a:pt x="1922" y="1877"/>
                    <a:pt x="1852" y="1954"/>
                  </a:cubicBezTo>
                  <a:cubicBezTo>
                    <a:pt x="1775" y="2024"/>
                    <a:pt x="1514" y="1954"/>
                    <a:pt x="1355" y="1954"/>
                  </a:cubicBezTo>
                  <a:cubicBezTo>
                    <a:pt x="1196" y="1954"/>
                    <a:pt x="1113" y="1827"/>
                    <a:pt x="1044" y="1827"/>
                  </a:cubicBezTo>
                  <a:cubicBezTo>
                    <a:pt x="973" y="1827"/>
                    <a:pt x="903" y="1756"/>
                    <a:pt x="903" y="1680"/>
                  </a:cubicBezTo>
                  <a:cubicBezTo>
                    <a:pt x="903" y="1604"/>
                    <a:pt x="852" y="1508"/>
                    <a:pt x="776" y="1585"/>
                  </a:cubicBezTo>
                  <a:cubicBezTo>
                    <a:pt x="700" y="1661"/>
                    <a:pt x="802" y="1782"/>
                    <a:pt x="802" y="1782"/>
                  </a:cubicBezTo>
                  <a:cubicBezTo>
                    <a:pt x="744" y="1839"/>
                    <a:pt x="560" y="1782"/>
                    <a:pt x="464" y="1782"/>
                  </a:cubicBezTo>
                  <a:cubicBezTo>
                    <a:pt x="407" y="1782"/>
                    <a:pt x="337" y="1845"/>
                    <a:pt x="286" y="1896"/>
                  </a:cubicBezTo>
                  <a:cubicBezTo>
                    <a:pt x="369" y="1966"/>
                    <a:pt x="445" y="2062"/>
                    <a:pt x="490" y="2138"/>
                  </a:cubicBezTo>
                  <a:cubicBezTo>
                    <a:pt x="560" y="2259"/>
                    <a:pt x="592" y="2336"/>
                    <a:pt x="560" y="2450"/>
                  </a:cubicBezTo>
                  <a:cubicBezTo>
                    <a:pt x="528" y="2565"/>
                    <a:pt x="305" y="2603"/>
                    <a:pt x="343" y="2749"/>
                  </a:cubicBezTo>
                  <a:cubicBezTo>
                    <a:pt x="382" y="2896"/>
                    <a:pt x="152" y="3125"/>
                    <a:pt x="114" y="3157"/>
                  </a:cubicBezTo>
                  <a:cubicBezTo>
                    <a:pt x="95" y="3176"/>
                    <a:pt x="44" y="3290"/>
                    <a:pt x="0" y="3398"/>
                  </a:cubicBezTo>
                  <a:cubicBezTo>
                    <a:pt x="165" y="3379"/>
                    <a:pt x="159" y="3456"/>
                    <a:pt x="159" y="3456"/>
                  </a:cubicBezTo>
                  <a:cubicBezTo>
                    <a:pt x="216" y="3729"/>
                    <a:pt x="541" y="3615"/>
                    <a:pt x="572" y="3583"/>
                  </a:cubicBezTo>
                  <a:cubicBezTo>
                    <a:pt x="604" y="3551"/>
                    <a:pt x="528" y="3430"/>
                    <a:pt x="547" y="3405"/>
                  </a:cubicBezTo>
                  <a:cubicBezTo>
                    <a:pt x="572" y="3379"/>
                    <a:pt x="642" y="3430"/>
                    <a:pt x="668" y="3430"/>
                  </a:cubicBezTo>
                  <a:cubicBezTo>
                    <a:pt x="693" y="3430"/>
                    <a:pt x="865" y="3475"/>
                    <a:pt x="865" y="3417"/>
                  </a:cubicBezTo>
                  <a:cubicBezTo>
                    <a:pt x="865" y="3360"/>
                    <a:pt x="763" y="3316"/>
                    <a:pt x="795" y="3316"/>
                  </a:cubicBezTo>
                  <a:cubicBezTo>
                    <a:pt x="827" y="3316"/>
                    <a:pt x="840" y="3188"/>
                    <a:pt x="840" y="3188"/>
                  </a:cubicBezTo>
                  <a:cubicBezTo>
                    <a:pt x="840" y="3188"/>
                    <a:pt x="884" y="3227"/>
                    <a:pt x="929" y="3227"/>
                  </a:cubicBezTo>
                  <a:cubicBezTo>
                    <a:pt x="980" y="3227"/>
                    <a:pt x="929" y="3417"/>
                    <a:pt x="993" y="3354"/>
                  </a:cubicBezTo>
                  <a:cubicBezTo>
                    <a:pt x="1056" y="3290"/>
                    <a:pt x="1094" y="3354"/>
                    <a:pt x="1094" y="3354"/>
                  </a:cubicBezTo>
                  <a:cubicBezTo>
                    <a:pt x="1094" y="3551"/>
                    <a:pt x="929" y="3398"/>
                    <a:pt x="814" y="3513"/>
                  </a:cubicBezTo>
                  <a:cubicBezTo>
                    <a:pt x="700" y="3627"/>
                    <a:pt x="986" y="3627"/>
                    <a:pt x="1069" y="3653"/>
                  </a:cubicBezTo>
                  <a:cubicBezTo>
                    <a:pt x="1152" y="3678"/>
                    <a:pt x="1069" y="3545"/>
                    <a:pt x="1215" y="3570"/>
                  </a:cubicBezTo>
                  <a:cubicBezTo>
                    <a:pt x="1362" y="3602"/>
                    <a:pt x="1228" y="3653"/>
                    <a:pt x="1228" y="3748"/>
                  </a:cubicBezTo>
                  <a:cubicBezTo>
                    <a:pt x="1228" y="3850"/>
                    <a:pt x="1311" y="3831"/>
                    <a:pt x="1311" y="3831"/>
                  </a:cubicBezTo>
                  <a:cubicBezTo>
                    <a:pt x="1616" y="3780"/>
                    <a:pt x="1483" y="3908"/>
                    <a:pt x="1623" y="3882"/>
                  </a:cubicBezTo>
                  <a:cubicBezTo>
                    <a:pt x="1763" y="3857"/>
                    <a:pt x="1820" y="3952"/>
                    <a:pt x="1820" y="3952"/>
                  </a:cubicBezTo>
                  <a:cubicBezTo>
                    <a:pt x="1973" y="4022"/>
                    <a:pt x="1985" y="4137"/>
                    <a:pt x="2049" y="4111"/>
                  </a:cubicBezTo>
                  <a:cubicBezTo>
                    <a:pt x="2151" y="4009"/>
                    <a:pt x="2291" y="4022"/>
                    <a:pt x="2291" y="4022"/>
                  </a:cubicBezTo>
                  <a:cubicBezTo>
                    <a:pt x="2374" y="4003"/>
                    <a:pt x="2380" y="4118"/>
                    <a:pt x="2431" y="4118"/>
                  </a:cubicBezTo>
                  <a:cubicBezTo>
                    <a:pt x="2463" y="4118"/>
                    <a:pt x="2495" y="4054"/>
                    <a:pt x="2539" y="4022"/>
                  </a:cubicBezTo>
                  <a:cubicBezTo>
                    <a:pt x="2577" y="3990"/>
                    <a:pt x="2635" y="4003"/>
                    <a:pt x="2654" y="3990"/>
                  </a:cubicBezTo>
                  <a:cubicBezTo>
                    <a:pt x="2679" y="3958"/>
                    <a:pt x="2755" y="4028"/>
                    <a:pt x="2800" y="4028"/>
                  </a:cubicBezTo>
                  <a:cubicBezTo>
                    <a:pt x="2851" y="4028"/>
                    <a:pt x="2794" y="3869"/>
                    <a:pt x="2844" y="3895"/>
                  </a:cubicBezTo>
                  <a:cubicBezTo>
                    <a:pt x="2895" y="3920"/>
                    <a:pt x="3004" y="3850"/>
                    <a:pt x="3067" y="3825"/>
                  </a:cubicBezTo>
                  <a:cubicBezTo>
                    <a:pt x="3125" y="3799"/>
                    <a:pt x="3144" y="3869"/>
                    <a:pt x="3175" y="3869"/>
                  </a:cubicBezTo>
                  <a:cubicBezTo>
                    <a:pt x="3207" y="3869"/>
                    <a:pt x="3277" y="3710"/>
                    <a:pt x="3245" y="3685"/>
                  </a:cubicBezTo>
                  <a:cubicBezTo>
                    <a:pt x="3220" y="3653"/>
                    <a:pt x="3271" y="3609"/>
                    <a:pt x="3271" y="3577"/>
                  </a:cubicBezTo>
                  <a:cubicBezTo>
                    <a:pt x="3271" y="3551"/>
                    <a:pt x="3163" y="3609"/>
                    <a:pt x="3118" y="3609"/>
                  </a:cubicBezTo>
                  <a:cubicBezTo>
                    <a:pt x="3074" y="3609"/>
                    <a:pt x="3118" y="3500"/>
                    <a:pt x="3188" y="3519"/>
                  </a:cubicBezTo>
                  <a:cubicBezTo>
                    <a:pt x="3258" y="3538"/>
                    <a:pt x="3335" y="3373"/>
                    <a:pt x="3354" y="3316"/>
                  </a:cubicBezTo>
                  <a:cubicBezTo>
                    <a:pt x="3373" y="3258"/>
                    <a:pt x="3468" y="3316"/>
                    <a:pt x="3519" y="3316"/>
                  </a:cubicBezTo>
                  <a:cubicBezTo>
                    <a:pt x="3570" y="3316"/>
                    <a:pt x="3634" y="3067"/>
                    <a:pt x="3634" y="3067"/>
                  </a:cubicBezTo>
                  <a:cubicBezTo>
                    <a:pt x="3761" y="3112"/>
                    <a:pt x="3755" y="2953"/>
                    <a:pt x="3806" y="3004"/>
                  </a:cubicBezTo>
                  <a:cubicBezTo>
                    <a:pt x="3856" y="3055"/>
                    <a:pt x="3895" y="3036"/>
                    <a:pt x="3895" y="3036"/>
                  </a:cubicBezTo>
                  <a:cubicBezTo>
                    <a:pt x="3907" y="3016"/>
                    <a:pt x="3831" y="2972"/>
                    <a:pt x="3844" y="2921"/>
                  </a:cubicBezTo>
                  <a:cubicBezTo>
                    <a:pt x="3856" y="2845"/>
                    <a:pt x="3958" y="2749"/>
                    <a:pt x="3990" y="2730"/>
                  </a:cubicBezTo>
                  <a:cubicBezTo>
                    <a:pt x="4048" y="2698"/>
                    <a:pt x="4028" y="2762"/>
                    <a:pt x="4066" y="2787"/>
                  </a:cubicBezTo>
                  <a:cubicBezTo>
                    <a:pt x="4105" y="2807"/>
                    <a:pt x="4111" y="2679"/>
                    <a:pt x="4111" y="2736"/>
                  </a:cubicBezTo>
                  <a:cubicBezTo>
                    <a:pt x="4111" y="2794"/>
                    <a:pt x="4149" y="2775"/>
                    <a:pt x="4149" y="2775"/>
                  </a:cubicBezTo>
                  <a:cubicBezTo>
                    <a:pt x="4168" y="2692"/>
                    <a:pt x="4353" y="2603"/>
                    <a:pt x="4353" y="2603"/>
                  </a:cubicBezTo>
                  <a:cubicBezTo>
                    <a:pt x="4264" y="2514"/>
                    <a:pt x="4735" y="2094"/>
                    <a:pt x="4442" y="1916"/>
                  </a:cubicBezTo>
                  <a:cubicBezTo>
                    <a:pt x="4308" y="1839"/>
                    <a:pt x="4117" y="2011"/>
                    <a:pt x="3977" y="1979"/>
                  </a:cubicBezTo>
                  <a:cubicBezTo>
                    <a:pt x="3837" y="1954"/>
                    <a:pt x="3710" y="1827"/>
                    <a:pt x="3519" y="1763"/>
                  </a:cubicBezTo>
                  <a:cubicBezTo>
                    <a:pt x="3328" y="1699"/>
                    <a:pt x="3290" y="1336"/>
                    <a:pt x="3290" y="1273"/>
                  </a:cubicBezTo>
                  <a:cubicBezTo>
                    <a:pt x="3290" y="1203"/>
                    <a:pt x="3526" y="827"/>
                    <a:pt x="3526" y="827"/>
                  </a:cubicBezTo>
                  <a:cubicBezTo>
                    <a:pt x="3583" y="598"/>
                    <a:pt x="3169" y="617"/>
                    <a:pt x="3067" y="426"/>
                  </a:cubicBezTo>
                  <a:cubicBezTo>
                    <a:pt x="2991" y="394"/>
                    <a:pt x="2953" y="229"/>
                    <a:pt x="2940" y="121"/>
                  </a:cubicBezTo>
                  <a:cubicBezTo>
                    <a:pt x="2768" y="134"/>
                    <a:pt x="2679" y="0"/>
                    <a:pt x="2609" y="7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72" name="Freeform 499">
              <a:extLst>
                <a:ext uri="{FF2B5EF4-FFF2-40B4-BE49-F238E27FC236}">
                  <a16:creationId xmlns:a16="http://schemas.microsoft.com/office/drawing/2014/main" id="{E1BEB68A-0F5D-3245-885C-619D780E6C83}"/>
                </a:ext>
              </a:extLst>
            </p:cNvPr>
            <p:cNvSpPr>
              <a:spLocks noChangeArrowheads="1"/>
            </p:cNvSpPr>
            <p:nvPr/>
          </p:nvSpPr>
          <p:spPr bwMode="auto">
            <a:xfrm>
              <a:off x="15525704" y="7321962"/>
              <a:ext cx="1811579" cy="2264622"/>
            </a:xfrm>
            <a:custGeom>
              <a:avLst/>
              <a:gdLst>
                <a:gd name="T0" fmla="*/ 3258 w 3526"/>
                <a:gd name="T1" fmla="*/ 3532 h 4411"/>
                <a:gd name="T2" fmla="*/ 3258 w 3526"/>
                <a:gd name="T3" fmla="*/ 3532 h 4411"/>
                <a:gd name="T4" fmla="*/ 3525 w 3526"/>
                <a:gd name="T5" fmla="*/ 3181 h 4411"/>
                <a:gd name="T6" fmla="*/ 3321 w 3526"/>
                <a:gd name="T7" fmla="*/ 3092 h 4411"/>
                <a:gd name="T8" fmla="*/ 3111 w 3526"/>
                <a:gd name="T9" fmla="*/ 2882 h 4411"/>
                <a:gd name="T10" fmla="*/ 2685 w 3526"/>
                <a:gd name="T11" fmla="*/ 2825 h 4411"/>
                <a:gd name="T12" fmla="*/ 2589 w 3526"/>
                <a:gd name="T13" fmla="*/ 2386 h 4411"/>
                <a:gd name="T14" fmla="*/ 2392 w 3526"/>
                <a:gd name="T15" fmla="*/ 1711 h 4411"/>
                <a:gd name="T16" fmla="*/ 2398 w 3526"/>
                <a:gd name="T17" fmla="*/ 1234 h 4411"/>
                <a:gd name="T18" fmla="*/ 2634 w 3526"/>
                <a:gd name="T19" fmla="*/ 1030 h 4411"/>
                <a:gd name="T20" fmla="*/ 2583 w 3526"/>
                <a:gd name="T21" fmla="*/ 630 h 4411"/>
                <a:gd name="T22" fmla="*/ 2048 w 3526"/>
                <a:gd name="T23" fmla="*/ 179 h 4411"/>
                <a:gd name="T24" fmla="*/ 1348 w 3526"/>
                <a:gd name="T25" fmla="*/ 115 h 4411"/>
                <a:gd name="T26" fmla="*/ 706 w 3526"/>
                <a:gd name="T27" fmla="*/ 382 h 4411"/>
                <a:gd name="T28" fmla="*/ 235 w 3526"/>
                <a:gd name="T29" fmla="*/ 834 h 4411"/>
                <a:gd name="T30" fmla="*/ 591 w 3526"/>
                <a:gd name="T31" fmla="*/ 1126 h 4411"/>
                <a:gd name="T32" fmla="*/ 661 w 3526"/>
                <a:gd name="T33" fmla="*/ 1686 h 4411"/>
                <a:gd name="T34" fmla="*/ 591 w 3526"/>
                <a:gd name="T35" fmla="*/ 2214 h 4411"/>
                <a:gd name="T36" fmla="*/ 591 w 3526"/>
                <a:gd name="T37" fmla="*/ 2749 h 4411"/>
                <a:gd name="T38" fmla="*/ 140 w 3526"/>
                <a:gd name="T39" fmla="*/ 3162 h 4411"/>
                <a:gd name="T40" fmla="*/ 0 w 3526"/>
                <a:gd name="T41" fmla="*/ 3691 h 4411"/>
                <a:gd name="T42" fmla="*/ 38 w 3526"/>
                <a:gd name="T43" fmla="*/ 3862 h 4411"/>
                <a:gd name="T44" fmla="*/ 102 w 3526"/>
                <a:gd name="T45" fmla="*/ 4263 h 4411"/>
                <a:gd name="T46" fmla="*/ 337 w 3526"/>
                <a:gd name="T47" fmla="*/ 4372 h 4411"/>
                <a:gd name="T48" fmla="*/ 578 w 3526"/>
                <a:gd name="T49" fmla="*/ 4181 h 4411"/>
                <a:gd name="T50" fmla="*/ 973 w 3526"/>
                <a:gd name="T51" fmla="*/ 3735 h 4411"/>
                <a:gd name="T52" fmla="*/ 1017 w 3526"/>
                <a:gd name="T53" fmla="*/ 3913 h 4411"/>
                <a:gd name="T54" fmla="*/ 1304 w 3526"/>
                <a:gd name="T55" fmla="*/ 4244 h 4411"/>
                <a:gd name="T56" fmla="*/ 1539 w 3526"/>
                <a:gd name="T57" fmla="*/ 3875 h 4411"/>
                <a:gd name="T58" fmla="*/ 1781 w 3526"/>
                <a:gd name="T59" fmla="*/ 3691 h 4411"/>
                <a:gd name="T60" fmla="*/ 2004 w 3526"/>
                <a:gd name="T61" fmla="*/ 3913 h 4411"/>
                <a:gd name="T62" fmla="*/ 2144 w 3526"/>
                <a:gd name="T63" fmla="*/ 4041 h 4411"/>
                <a:gd name="T64" fmla="*/ 2424 w 3526"/>
                <a:gd name="T65" fmla="*/ 4009 h 4411"/>
                <a:gd name="T66" fmla="*/ 2558 w 3526"/>
                <a:gd name="T67" fmla="*/ 4225 h 4411"/>
                <a:gd name="T68" fmla="*/ 2717 w 3526"/>
                <a:gd name="T69" fmla="*/ 4066 h 4411"/>
                <a:gd name="T70" fmla="*/ 3258 w 3526"/>
                <a:gd name="T71" fmla="*/ 3532 h 4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26" h="4411">
                  <a:moveTo>
                    <a:pt x="3258" y="3532"/>
                  </a:moveTo>
                  <a:lnTo>
                    <a:pt x="3258" y="3532"/>
                  </a:lnTo>
                  <a:cubicBezTo>
                    <a:pt x="3258" y="3302"/>
                    <a:pt x="3474" y="3372"/>
                    <a:pt x="3525" y="3181"/>
                  </a:cubicBezTo>
                  <a:cubicBezTo>
                    <a:pt x="3525" y="3181"/>
                    <a:pt x="3461" y="3137"/>
                    <a:pt x="3321" y="3092"/>
                  </a:cubicBezTo>
                  <a:cubicBezTo>
                    <a:pt x="3321" y="3092"/>
                    <a:pt x="3289" y="2882"/>
                    <a:pt x="3111" y="2882"/>
                  </a:cubicBezTo>
                  <a:cubicBezTo>
                    <a:pt x="2939" y="2882"/>
                    <a:pt x="2723" y="2965"/>
                    <a:pt x="2685" y="2825"/>
                  </a:cubicBezTo>
                  <a:cubicBezTo>
                    <a:pt x="2647" y="2685"/>
                    <a:pt x="2869" y="2494"/>
                    <a:pt x="2589" y="2386"/>
                  </a:cubicBezTo>
                  <a:cubicBezTo>
                    <a:pt x="2309" y="2278"/>
                    <a:pt x="2284" y="1813"/>
                    <a:pt x="2392" y="1711"/>
                  </a:cubicBezTo>
                  <a:cubicBezTo>
                    <a:pt x="2494" y="1603"/>
                    <a:pt x="2481" y="1317"/>
                    <a:pt x="2398" y="1234"/>
                  </a:cubicBezTo>
                  <a:cubicBezTo>
                    <a:pt x="2309" y="1145"/>
                    <a:pt x="2570" y="1088"/>
                    <a:pt x="2634" y="1030"/>
                  </a:cubicBezTo>
                  <a:cubicBezTo>
                    <a:pt x="2691" y="967"/>
                    <a:pt x="2812" y="630"/>
                    <a:pt x="2583" y="630"/>
                  </a:cubicBezTo>
                  <a:cubicBezTo>
                    <a:pt x="2354" y="630"/>
                    <a:pt x="2297" y="179"/>
                    <a:pt x="2048" y="179"/>
                  </a:cubicBezTo>
                  <a:cubicBezTo>
                    <a:pt x="1800" y="179"/>
                    <a:pt x="1463" y="229"/>
                    <a:pt x="1348" y="115"/>
                  </a:cubicBezTo>
                  <a:cubicBezTo>
                    <a:pt x="1234" y="0"/>
                    <a:pt x="565" y="115"/>
                    <a:pt x="706" y="382"/>
                  </a:cubicBezTo>
                  <a:cubicBezTo>
                    <a:pt x="839" y="624"/>
                    <a:pt x="363" y="528"/>
                    <a:pt x="235" y="834"/>
                  </a:cubicBezTo>
                  <a:cubicBezTo>
                    <a:pt x="356" y="928"/>
                    <a:pt x="432" y="1126"/>
                    <a:pt x="591" y="1126"/>
                  </a:cubicBezTo>
                  <a:cubicBezTo>
                    <a:pt x="591" y="1126"/>
                    <a:pt x="737" y="1527"/>
                    <a:pt x="661" y="1686"/>
                  </a:cubicBezTo>
                  <a:cubicBezTo>
                    <a:pt x="591" y="1845"/>
                    <a:pt x="591" y="2106"/>
                    <a:pt x="591" y="2214"/>
                  </a:cubicBezTo>
                  <a:cubicBezTo>
                    <a:pt x="591" y="2322"/>
                    <a:pt x="667" y="2666"/>
                    <a:pt x="591" y="2749"/>
                  </a:cubicBezTo>
                  <a:cubicBezTo>
                    <a:pt x="515" y="2825"/>
                    <a:pt x="140" y="3086"/>
                    <a:pt x="140" y="3162"/>
                  </a:cubicBezTo>
                  <a:cubicBezTo>
                    <a:pt x="140" y="3232"/>
                    <a:pt x="153" y="3621"/>
                    <a:pt x="0" y="3691"/>
                  </a:cubicBezTo>
                  <a:cubicBezTo>
                    <a:pt x="0" y="3754"/>
                    <a:pt x="6" y="3831"/>
                    <a:pt x="38" y="3862"/>
                  </a:cubicBezTo>
                  <a:cubicBezTo>
                    <a:pt x="96" y="3920"/>
                    <a:pt x="153" y="4161"/>
                    <a:pt x="102" y="4263"/>
                  </a:cubicBezTo>
                  <a:cubicBezTo>
                    <a:pt x="51" y="4372"/>
                    <a:pt x="185" y="4410"/>
                    <a:pt x="337" y="4372"/>
                  </a:cubicBezTo>
                  <a:cubicBezTo>
                    <a:pt x="489" y="4327"/>
                    <a:pt x="540" y="4340"/>
                    <a:pt x="578" y="4181"/>
                  </a:cubicBezTo>
                  <a:cubicBezTo>
                    <a:pt x="616" y="4028"/>
                    <a:pt x="890" y="3735"/>
                    <a:pt x="973" y="3735"/>
                  </a:cubicBezTo>
                  <a:cubicBezTo>
                    <a:pt x="1062" y="3735"/>
                    <a:pt x="928" y="3875"/>
                    <a:pt x="1017" y="3913"/>
                  </a:cubicBezTo>
                  <a:cubicBezTo>
                    <a:pt x="1087" y="3945"/>
                    <a:pt x="1221" y="4136"/>
                    <a:pt x="1304" y="4244"/>
                  </a:cubicBezTo>
                  <a:cubicBezTo>
                    <a:pt x="1367" y="4098"/>
                    <a:pt x="1476" y="3875"/>
                    <a:pt x="1539" y="3875"/>
                  </a:cubicBezTo>
                  <a:cubicBezTo>
                    <a:pt x="1635" y="3875"/>
                    <a:pt x="1781" y="3799"/>
                    <a:pt x="1781" y="3691"/>
                  </a:cubicBezTo>
                  <a:cubicBezTo>
                    <a:pt x="1781" y="3582"/>
                    <a:pt x="2004" y="3831"/>
                    <a:pt x="2004" y="3913"/>
                  </a:cubicBezTo>
                  <a:cubicBezTo>
                    <a:pt x="2004" y="3996"/>
                    <a:pt x="2074" y="4111"/>
                    <a:pt x="2144" y="4041"/>
                  </a:cubicBezTo>
                  <a:cubicBezTo>
                    <a:pt x="2214" y="3971"/>
                    <a:pt x="2335" y="3971"/>
                    <a:pt x="2424" y="4009"/>
                  </a:cubicBezTo>
                  <a:cubicBezTo>
                    <a:pt x="2468" y="4028"/>
                    <a:pt x="2513" y="4123"/>
                    <a:pt x="2558" y="4225"/>
                  </a:cubicBezTo>
                  <a:cubicBezTo>
                    <a:pt x="2596" y="4187"/>
                    <a:pt x="2647" y="4130"/>
                    <a:pt x="2717" y="4066"/>
                  </a:cubicBezTo>
                  <a:cubicBezTo>
                    <a:pt x="2850" y="3932"/>
                    <a:pt x="3258" y="3761"/>
                    <a:pt x="3258" y="353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73" name="Freeform 500">
              <a:extLst>
                <a:ext uri="{FF2B5EF4-FFF2-40B4-BE49-F238E27FC236}">
                  <a16:creationId xmlns:a16="http://schemas.microsoft.com/office/drawing/2014/main" id="{094B1044-4A56-FE4E-A43D-A85E1E2CCAF2}"/>
                </a:ext>
              </a:extLst>
            </p:cNvPr>
            <p:cNvSpPr>
              <a:spLocks noChangeArrowheads="1"/>
            </p:cNvSpPr>
            <p:nvPr/>
          </p:nvSpPr>
          <p:spPr bwMode="auto">
            <a:xfrm>
              <a:off x="16698701" y="7518984"/>
              <a:ext cx="2481864" cy="2491084"/>
            </a:xfrm>
            <a:custGeom>
              <a:avLst/>
              <a:gdLst>
                <a:gd name="T0" fmla="*/ 2928 w 4832"/>
                <a:gd name="T1" fmla="*/ 642 h 4850"/>
                <a:gd name="T2" fmla="*/ 2928 w 4832"/>
                <a:gd name="T3" fmla="*/ 642 h 4850"/>
                <a:gd name="T4" fmla="*/ 2794 w 4832"/>
                <a:gd name="T5" fmla="*/ 477 h 4850"/>
                <a:gd name="T6" fmla="*/ 2527 w 4832"/>
                <a:gd name="T7" fmla="*/ 629 h 4850"/>
                <a:gd name="T8" fmla="*/ 2151 w 4832"/>
                <a:gd name="T9" fmla="*/ 299 h 4850"/>
                <a:gd name="T10" fmla="*/ 1845 w 4832"/>
                <a:gd name="T11" fmla="*/ 299 h 4850"/>
                <a:gd name="T12" fmla="*/ 1355 w 4832"/>
                <a:gd name="T13" fmla="*/ 667 h 4850"/>
                <a:gd name="T14" fmla="*/ 942 w 4832"/>
                <a:gd name="T15" fmla="*/ 820 h 4850"/>
                <a:gd name="T16" fmla="*/ 95 w 4832"/>
                <a:gd name="T17" fmla="*/ 807 h 4850"/>
                <a:gd name="T18" fmla="*/ 114 w 4832"/>
                <a:gd name="T19" fmla="*/ 852 h 4850"/>
                <a:gd name="T20" fmla="*/ 108 w 4832"/>
                <a:gd name="T21" fmla="*/ 1329 h 4850"/>
                <a:gd name="T22" fmla="*/ 305 w 4832"/>
                <a:gd name="T23" fmla="*/ 2004 h 4850"/>
                <a:gd name="T24" fmla="*/ 401 w 4832"/>
                <a:gd name="T25" fmla="*/ 2443 h 4850"/>
                <a:gd name="T26" fmla="*/ 827 w 4832"/>
                <a:gd name="T27" fmla="*/ 2500 h 4850"/>
                <a:gd name="T28" fmla="*/ 1037 w 4832"/>
                <a:gd name="T29" fmla="*/ 2710 h 4850"/>
                <a:gd name="T30" fmla="*/ 1241 w 4832"/>
                <a:gd name="T31" fmla="*/ 2799 h 4850"/>
                <a:gd name="T32" fmla="*/ 974 w 4832"/>
                <a:gd name="T33" fmla="*/ 3150 h 4850"/>
                <a:gd name="T34" fmla="*/ 433 w 4832"/>
                <a:gd name="T35" fmla="*/ 3684 h 4850"/>
                <a:gd name="T36" fmla="*/ 274 w 4832"/>
                <a:gd name="T37" fmla="*/ 3843 h 4850"/>
                <a:gd name="T38" fmla="*/ 363 w 4832"/>
                <a:gd name="T39" fmla="*/ 4085 h 4850"/>
                <a:gd name="T40" fmla="*/ 630 w 4832"/>
                <a:gd name="T41" fmla="*/ 4480 h 4850"/>
                <a:gd name="T42" fmla="*/ 897 w 4832"/>
                <a:gd name="T43" fmla="*/ 4664 h 4850"/>
                <a:gd name="T44" fmla="*/ 1254 w 4832"/>
                <a:gd name="T45" fmla="*/ 4639 h 4850"/>
                <a:gd name="T46" fmla="*/ 1400 w 4832"/>
                <a:gd name="T47" fmla="*/ 4721 h 4850"/>
                <a:gd name="T48" fmla="*/ 1578 w 4832"/>
                <a:gd name="T49" fmla="*/ 4607 h 4850"/>
                <a:gd name="T50" fmla="*/ 1916 w 4832"/>
                <a:gd name="T51" fmla="*/ 4607 h 4850"/>
                <a:gd name="T52" fmla="*/ 1890 w 4832"/>
                <a:gd name="T53" fmla="*/ 4410 h 4850"/>
                <a:gd name="T54" fmla="*/ 2017 w 4832"/>
                <a:gd name="T55" fmla="*/ 4505 h 4850"/>
                <a:gd name="T56" fmla="*/ 2158 w 4832"/>
                <a:gd name="T57" fmla="*/ 4652 h 4850"/>
                <a:gd name="T58" fmla="*/ 2469 w 4832"/>
                <a:gd name="T59" fmla="*/ 4779 h 4850"/>
                <a:gd name="T60" fmla="*/ 2966 w 4832"/>
                <a:gd name="T61" fmla="*/ 4779 h 4850"/>
                <a:gd name="T62" fmla="*/ 2794 w 4832"/>
                <a:gd name="T63" fmla="*/ 4460 h 4850"/>
                <a:gd name="T64" fmla="*/ 2603 w 4832"/>
                <a:gd name="T65" fmla="*/ 4340 h 4850"/>
                <a:gd name="T66" fmla="*/ 2857 w 4832"/>
                <a:gd name="T67" fmla="*/ 4123 h 4850"/>
                <a:gd name="T68" fmla="*/ 2947 w 4832"/>
                <a:gd name="T69" fmla="*/ 3881 h 4850"/>
                <a:gd name="T70" fmla="*/ 3208 w 4832"/>
                <a:gd name="T71" fmla="*/ 3614 h 4850"/>
                <a:gd name="T72" fmla="*/ 3558 w 4832"/>
                <a:gd name="T73" fmla="*/ 3417 h 4850"/>
                <a:gd name="T74" fmla="*/ 3831 w 4832"/>
                <a:gd name="T75" fmla="*/ 3245 h 4850"/>
                <a:gd name="T76" fmla="*/ 3723 w 4832"/>
                <a:gd name="T77" fmla="*/ 2895 h 4850"/>
                <a:gd name="T78" fmla="*/ 4054 w 4832"/>
                <a:gd name="T79" fmla="*/ 2946 h 4850"/>
                <a:gd name="T80" fmla="*/ 4048 w 4832"/>
                <a:gd name="T81" fmla="*/ 2882 h 4850"/>
                <a:gd name="T82" fmla="*/ 4385 w 4832"/>
                <a:gd name="T83" fmla="*/ 2799 h 4850"/>
                <a:gd name="T84" fmla="*/ 4468 w 4832"/>
                <a:gd name="T85" fmla="*/ 2723 h 4850"/>
                <a:gd name="T86" fmla="*/ 4665 w 4832"/>
                <a:gd name="T87" fmla="*/ 2176 h 4850"/>
                <a:gd name="T88" fmla="*/ 4449 w 4832"/>
                <a:gd name="T89" fmla="*/ 1864 h 4850"/>
                <a:gd name="T90" fmla="*/ 4277 w 4832"/>
                <a:gd name="T91" fmla="*/ 1597 h 4850"/>
                <a:gd name="T92" fmla="*/ 4569 w 4832"/>
                <a:gd name="T93" fmla="*/ 1259 h 4850"/>
                <a:gd name="T94" fmla="*/ 4372 w 4832"/>
                <a:gd name="T95" fmla="*/ 896 h 4850"/>
                <a:gd name="T96" fmla="*/ 4181 w 4832"/>
                <a:gd name="T97" fmla="*/ 718 h 4850"/>
                <a:gd name="T98" fmla="*/ 4181 w 4832"/>
                <a:gd name="T99" fmla="*/ 407 h 4850"/>
                <a:gd name="T100" fmla="*/ 4181 w 4832"/>
                <a:gd name="T101" fmla="*/ 236 h 4850"/>
                <a:gd name="T102" fmla="*/ 4347 w 4832"/>
                <a:gd name="T103" fmla="*/ 89 h 4850"/>
                <a:gd name="T104" fmla="*/ 3895 w 4832"/>
                <a:gd name="T105" fmla="*/ 0 h 4850"/>
                <a:gd name="T106" fmla="*/ 3545 w 4832"/>
                <a:gd name="T107" fmla="*/ 153 h 4850"/>
                <a:gd name="T108" fmla="*/ 3430 w 4832"/>
                <a:gd name="T109" fmla="*/ 306 h 4850"/>
                <a:gd name="T110" fmla="*/ 3347 w 4832"/>
                <a:gd name="T111" fmla="*/ 648 h 4850"/>
                <a:gd name="T112" fmla="*/ 3437 w 4832"/>
                <a:gd name="T113" fmla="*/ 483 h 4850"/>
                <a:gd name="T114" fmla="*/ 3379 w 4832"/>
                <a:gd name="T115" fmla="*/ 801 h 4850"/>
                <a:gd name="T116" fmla="*/ 3093 w 4832"/>
                <a:gd name="T117" fmla="*/ 865 h 4850"/>
                <a:gd name="T118" fmla="*/ 3201 w 4832"/>
                <a:gd name="T119" fmla="*/ 464 h 4850"/>
                <a:gd name="T120" fmla="*/ 2928 w 4832"/>
                <a:gd name="T121" fmla="*/ 642 h 4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32" h="4850">
                  <a:moveTo>
                    <a:pt x="2928" y="642"/>
                  </a:moveTo>
                  <a:lnTo>
                    <a:pt x="2928" y="642"/>
                  </a:lnTo>
                  <a:cubicBezTo>
                    <a:pt x="2794" y="591"/>
                    <a:pt x="2908" y="477"/>
                    <a:pt x="2794" y="477"/>
                  </a:cubicBezTo>
                  <a:cubicBezTo>
                    <a:pt x="2679" y="477"/>
                    <a:pt x="2628" y="731"/>
                    <a:pt x="2527" y="629"/>
                  </a:cubicBezTo>
                  <a:cubicBezTo>
                    <a:pt x="2418" y="521"/>
                    <a:pt x="2278" y="299"/>
                    <a:pt x="2151" y="299"/>
                  </a:cubicBezTo>
                  <a:cubicBezTo>
                    <a:pt x="2024" y="299"/>
                    <a:pt x="1960" y="248"/>
                    <a:pt x="1845" y="299"/>
                  </a:cubicBezTo>
                  <a:cubicBezTo>
                    <a:pt x="1731" y="350"/>
                    <a:pt x="1496" y="667"/>
                    <a:pt x="1355" y="667"/>
                  </a:cubicBezTo>
                  <a:cubicBezTo>
                    <a:pt x="1216" y="667"/>
                    <a:pt x="1037" y="718"/>
                    <a:pt x="942" y="820"/>
                  </a:cubicBezTo>
                  <a:cubicBezTo>
                    <a:pt x="853" y="909"/>
                    <a:pt x="318" y="928"/>
                    <a:pt x="95" y="807"/>
                  </a:cubicBezTo>
                  <a:cubicBezTo>
                    <a:pt x="95" y="820"/>
                    <a:pt x="95" y="833"/>
                    <a:pt x="114" y="852"/>
                  </a:cubicBezTo>
                  <a:cubicBezTo>
                    <a:pt x="197" y="935"/>
                    <a:pt x="210" y="1221"/>
                    <a:pt x="108" y="1329"/>
                  </a:cubicBezTo>
                  <a:cubicBezTo>
                    <a:pt x="0" y="1431"/>
                    <a:pt x="25" y="1896"/>
                    <a:pt x="305" y="2004"/>
                  </a:cubicBezTo>
                  <a:cubicBezTo>
                    <a:pt x="585" y="2112"/>
                    <a:pt x="363" y="2303"/>
                    <a:pt x="401" y="2443"/>
                  </a:cubicBezTo>
                  <a:cubicBezTo>
                    <a:pt x="439" y="2583"/>
                    <a:pt x="655" y="2500"/>
                    <a:pt x="827" y="2500"/>
                  </a:cubicBezTo>
                  <a:cubicBezTo>
                    <a:pt x="1005" y="2500"/>
                    <a:pt x="1037" y="2710"/>
                    <a:pt x="1037" y="2710"/>
                  </a:cubicBezTo>
                  <a:cubicBezTo>
                    <a:pt x="1177" y="2755"/>
                    <a:pt x="1241" y="2799"/>
                    <a:pt x="1241" y="2799"/>
                  </a:cubicBezTo>
                  <a:cubicBezTo>
                    <a:pt x="1190" y="2990"/>
                    <a:pt x="974" y="2920"/>
                    <a:pt x="974" y="3150"/>
                  </a:cubicBezTo>
                  <a:cubicBezTo>
                    <a:pt x="974" y="3379"/>
                    <a:pt x="566" y="3550"/>
                    <a:pt x="433" y="3684"/>
                  </a:cubicBezTo>
                  <a:cubicBezTo>
                    <a:pt x="363" y="3748"/>
                    <a:pt x="312" y="3805"/>
                    <a:pt x="274" y="3843"/>
                  </a:cubicBezTo>
                  <a:cubicBezTo>
                    <a:pt x="312" y="3939"/>
                    <a:pt x="343" y="4041"/>
                    <a:pt x="363" y="4085"/>
                  </a:cubicBezTo>
                  <a:cubicBezTo>
                    <a:pt x="394" y="4168"/>
                    <a:pt x="547" y="4295"/>
                    <a:pt x="630" y="4480"/>
                  </a:cubicBezTo>
                  <a:cubicBezTo>
                    <a:pt x="713" y="4664"/>
                    <a:pt x="808" y="4664"/>
                    <a:pt x="897" y="4664"/>
                  </a:cubicBezTo>
                  <a:cubicBezTo>
                    <a:pt x="986" y="4664"/>
                    <a:pt x="1146" y="4639"/>
                    <a:pt x="1254" y="4639"/>
                  </a:cubicBezTo>
                  <a:cubicBezTo>
                    <a:pt x="1292" y="4639"/>
                    <a:pt x="1349" y="4670"/>
                    <a:pt x="1400" y="4721"/>
                  </a:cubicBezTo>
                  <a:cubicBezTo>
                    <a:pt x="1451" y="4670"/>
                    <a:pt x="1521" y="4607"/>
                    <a:pt x="1578" y="4607"/>
                  </a:cubicBezTo>
                  <a:cubicBezTo>
                    <a:pt x="1674" y="4607"/>
                    <a:pt x="1858" y="4664"/>
                    <a:pt x="1916" y="4607"/>
                  </a:cubicBezTo>
                  <a:cubicBezTo>
                    <a:pt x="1916" y="4607"/>
                    <a:pt x="1814" y="4486"/>
                    <a:pt x="1890" y="4410"/>
                  </a:cubicBezTo>
                  <a:cubicBezTo>
                    <a:pt x="1966" y="4333"/>
                    <a:pt x="2017" y="4429"/>
                    <a:pt x="2017" y="4505"/>
                  </a:cubicBezTo>
                  <a:cubicBezTo>
                    <a:pt x="2017" y="4581"/>
                    <a:pt x="2087" y="4652"/>
                    <a:pt x="2158" y="4652"/>
                  </a:cubicBezTo>
                  <a:cubicBezTo>
                    <a:pt x="2227" y="4652"/>
                    <a:pt x="2310" y="4779"/>
                    <a:pt x="2469" y="4779"/>
                  </a:cubicBezTo>
                  <a:cubicBezTo>
                    <a:pt x="2628" y="4779"/>
                    <a:pt x="2889" y="4849"/>
                    <a:pt x="2966" y="4779"/>
                  </a:cubicBezTo>
                  <a:cubicBezTo>
                    <a:pt x="3036" y="4702"/>
                    <a:pt x="2896" y="4492"/>
                    <a:pt x="2794" y="4460"/>
                  </a:cubicBezTo>
                  <a:cubicBezTo>
                    <a:pt x="2698" y="4435"/>
                    <a:pt x="2565" y="4441"/>
                    <a:pt x="2603" y="4340"/>
                  </a:cubicBezTo>
                  <a:cubicBezTo>
                    <a:pt x="2641" y="4238"/>
                    <a:pt x="2857" y="4187"/>
                    <a:pt x="2857" y="4123"/>
                  </a:cubicBezTo>
                  <a:cubicBezTo>
                    <a:pt x="2857" y="4059"/>
                    <a:pt x="2870" y="3951"/>
                    <a:pt x="2947" y="3881"/>
                  </a:cubicBezTo>
                  <a:cubicBezTo>
                    <a:pt x="3017" y="3805"/>
                    <a:pt x="3106" y="3646"/>
                    <a:pt x="3208" y="3614"/>
                  </a:cubicBezTo>
                  <a:cubicBezTo>
                    <a:pt x="3316" y="3589"/>
                    <a:pt x="3449" y="3417"/>
                    <a:pt x="3558" y="3417"/>
                  </a:cubicBezTo>
                  <a:cubicBezTo>
                    <a:pt x="3666" y="3417"/>
                    <a:pt x="3889" y="3372"/>
                    <a:pt x="3831" y="3245"/>
                  </a:cubicBezTo>
                  <a:cubicBezTo>
                    <a:pt x="3780" y="3124"/>
                    <a:pt x="3628" y="2984"/>
                    <a:pt x="3723" y="2895"/>
                  </a:cubicBezTo>
                  <a:cubicBezTo>
                    <a:pt x="3793" y="2825"/>
                    <a:pt x="3882" y="2959"/>
                    <a:pt x="4054" y="2946"/>
                  </a:cubicBezTo>
                  <a:cubicBezTo>
                    <a:pt x="4048" y="2920"/>
                    <a:pt x="4048" y="2895"/>
                    <a:pt x="4048" y="2882"/>
                  </a:cubicBezTo>
                  <a:cubicBezTo>
                    <a:pt x="4048" y="2793"/>
                    <a:pt x="4302" y="2825"/>
                    <a:pt x="4385" y="2799"/>
                  </a:cubicBezTo>
                  <a:cubicBezTo>
                    <a:pt x="4474" y="2780"/>
                    <a:pt x="4468" y="2723"/>
                    <a:pt x="4468" y="2723"/>
                  </a:cubicBezTo>
                  <a:cubicBezTo>
                    <a:pt x="4818" y="2640"/>
                    <a:pt x="4831" y="2259"/>
                    <a:pt x="4665" y="2176"/>
                  </a:cubicBezTo>
                  <a:cubicBezTo>
                    <a:pt x="4506" y="2099"/>
                    <a:pt x="4493" y="2004"/>
                    <a:pt x="4449" y="1864"/>
                  </a:cubicBezTo>
                  <a:cubicBezTo>
                    <a:pt x="4398" y="1730"/>
                    <a:pt x="4302" y="1724"/>
                    <a:pt x="4277" y="1597"/>
                  </a:cubicBezTo>
                  <a:cubicBezTo>
                    <a:pt x="4245" y="1476"/>
                    <a:pt x="4538" y="1406"/>
                    <a:pt x="4569" y="1259"/>
                  </a:cubicBezTo>
                  <a:cubicBezTo>
                    <a:pt x="4595" y="1113"/>
                    <a:pt x="4398" y="1017"/>
                    <a:pt x="4372" y="896"/>
                  </a:cubicBezTo>
                  <a:cubicBezTo>
                    <a:pt x="4347" y="776"/>
                    <a:pt x="4054" y="846"/>
                    <a:pt x="4181" y="718"/>
                  </a:cubicBezTo>
                  <a:cubicBezTo>
                    <a:pt x="4302" y="591"/>
                    <a:pt x="4264" y="495"/>
                    <a:pt x="4181" y="407"/>
                  </a:cubicBezTo>
                  <a:cubicBezTo>
                    <a:pt x="4092" y="325"/>
                    <a:pt x="4181" y="236"/>
                    <a:pt x="4181" y="236"/>
                  </a:cubicBezTo>
                  <a:cubicBezTo>
                    <a:pt x="4347" y="236"/>
                    <a:pt x="4385" y="134"/>
                    <a:pt x="4347" y="89"/>
                  </a:cubicBezTo>
                  <a:cubicBezTo>
                    <a:pt x="4302" y="51"/>
                    <a:pt x="4016" y="0"/>
                    <a:pt x="3895" y="0"/>
                  </a:cubicBezTo>
                  <a:cubicBezTo>
                    <a:pt x="3774" y="0"/>
                    <a:pt x="3634" y="140"/>
                    <a:pt x="3545" y="153"/>
                  </a:cubicBezTo>
                  <a:cubicBezTo>
                    <a:pt x="3449" y="166"/>
                    <a:pt x="3507" y="267"/>
                    <a:pt x="3430" y="306"/>
                  </a:cubicBezTo>
                  <a:cubicBezTo>
                    <a:pt x="3347" y="337"/>
                    <a:pt x="3271" y="648"/>
                    <a:pt x="3347" y="648"/>
                  </a:cubicBezTo>
                  <a:cubicBezTo>
                    <a:pt x="3424" y="648"/>
                    <a:pt x="3347" y="483"/>
                    <a:pt x="3437" y="483"/>
                  </a:cubicBezTo>
                  <a:cubicBezTo>
                    <a:pt x="3526" y="483"/>
                    <a:pt x="3443" y="801"/>
                    <a:pt x="3379" y="801"/>
                  </a:cubicBezTo>
                  <a:cubicBezTo>
                    <a:pt x="3322" y="801"/>
                    <a:pt x="3214" y="865"/>
                    <a:pt x="3093" y="865"/>
                  </a:cubicBezTo>
                  <a:cubicBezTo>
                    <a:pt x="2998" y="865"/>
                    <a:pt x="3163" y="674"/>
                    <a:pt x="3201" y="464"/>
                  </a:cubicBezTo>
                  <a:cubicBezTo>
                    <a:pt x="3131" y="546"/>
                    <a:pt x="3017" y="674"/>
                    <a:pt x="2928" y="64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74" name="Freeform 501">
              <a:extLst>
                <a:ext uri="{FF2B5EF4-FFF2-40B4-BE49-F238E27FC236}">
                  <a16:creationId xmlns:a16="http://schemas.microsoft.com/office/drawing/2014/main" id="{807E64A7-0B3D-3040-9DE4-3C79DD42972A}"/>
                </a:ext>
              </a:extLst>
            </p:cNvPr>
            <p:cNvSpPr>
              <a:spLocks noChangeArrowheads="1"/>
            </p:cNvSpPr>
            <p:nvPr/>
          </p:nvSpPr>
          <p:spPr bwMode="auto">
            <a:xfrm>
              <a:off x="17776592" y="5999422"/>
              <a:ext cx="1304337" cy="1895489"/>
            </a:xfrm>
            <a:custGeom>
              <a:avLst/>
              <a:gdLst>
                <a:gd name="T0" fmla="*/ 2126 w 2541"/>
                <a:gd name="T1" fmla="*/ 439 h 3691"/>
                <a:gd name="T2" fmla="*/ 2126 w 2541"/>
                <a:gd name="T3" fmla="*/ 439 h 3691"/>
                <a:gd name="T4" fmla="*/ 1591 w 2541"/>
                <a:gd name="T5" fmla="*/ 235 h 3691"/>
                <a:gd name="T6" fmla="*/ 1298 w 2541"/>
                <a:gd name="T7" fmla="*/ 235 h 3691"/>
                <a:gd name="T8" fmla="*/ 1114 w 2541"/>
                <a:gd name="T9" fmla="*/ 44 h 3691"/>
                <a:gd name="T10" fmla="*/ 859 w 2541"/>
                <a:gd name="T11" fmla="*/ 299 h 3691"/>
                <a:gd name="T12" fmla="*/ 649 w 2541"/>
                <a:gd name="T13" fmla="*/ 445 h 3691"/>
                <a:gd name="T14" fmla="*/ 598 w 2541"/>
                <a:gd name="T15" fmla="*/ 751 h 3691"/>
                <a:gd name="T16" fmla="*/ 236 w 2541"/>
                <a:gd name="T17" fmla="*/ 764 h 3691"/>
                <a:gd name="T18" fmla="*/ 261 w 2541"/>
                <a:gd name="T19" fmla="*/ 1094 h 3691"/>
                <a:gd name="T20" fmla="*/ 338 w 2541"/>
                <a:gd name="T21" fmla="*/ 1508 h 3691"/>
                <a:gd name="T22" fmla="*/ 229 w 2541"/>
                <a:gd name="T23" fmla="*/ 1801 h 3691"/>
                <a:gd name="T24" fmla="*/ 0 w 2541"/>
                <a:gd name="T25" fmla="*/ 2164 h 3691"/>
                <a:gd name="T26" fmla="*/ 325 w 2541"/>
                <a:gd name="T27" fmla="*/ 2444 h 3691"/>
                <a:gd name="T28" fmla="*/ 325 w 2541"/>
                <a:gd name="T29" fmla="*/ 2889 h 3691"/>
                <a:gd name="T30" fmla="*/ 210 w 2541"/>
                <a:gd name="T31" fmla="*/ 3347 h 3691"/>
                <a:gd name="T32" fmla="*/ 427 w 2541"/>
                <a:gd name="T33" fmla="*/ 3588 h 3691"/>
                <a:gd name="T34" fmla="*/ 694 w 2541"/>
                <a:gd name="T35" fmla="*/ 3436 h 3691"/>
                <a:gd name="T36" fmla="*/ 828 w 2541"/>
                <a:gd name="T37" fmla="*/ 3601 h 3691"/>
                <a:gd name="T38" fmla="*/ 1101 w 2541"/>
                <a:gd name="T39" fmla="*/ 3423 h 3691"/>
                <a:gd name="T40" fmla="*/ 1095 w 2541"/>
                <a:gd name="T41" fmla="*/ 3246 h 3691"/>
                <a:gd name="T42" fmla="*/ 1426 w 2541"/>
                <a:gd name="T43" fmla="*/ 2724 h 3691"/>
                <a:gd name="T44" fmla="*/ 1598 w 2541"/>
                <a:gd name="T45" fmla="*/ 2246 h 3691"/>
                <a:gd name="T46" fmla="*/ 2221 w 2541"/>
                <a:gd name="T47" fmla="*/ 1483 h 3691"/>
                <a:gd name="T48" fmla="*/ 2342 w 2541"/>
                <a:gd name="T49" fmla="*/ 1285 h 3691"/>
                <a:gd name="T50" fmla="*/ 2349 w 2541"/>
                <a:gd name="T51" fmla="*/ 1037 h 3691"/>
                <a:gd name="T52" fmla="*/ 2540 w 2541"/>
                <a:gd name="T53" fmla="*/ 1050 h 3691"/>
                <a:gd name="T54" fmla="*/ 2126 w 2541"/>
                <a:gd name="T55" fmla="*/ 439 h 3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41" h="3691">
                  <a:moveTo>
                    <a:pt x="2126" y="439"/>
                  </a:moveTo>
                  <a:lnTo>
                    <a:pt x="2126" y="439"/>
                  </a:lnTo>
                  <a:cubicBezTo>
                    <a:pt x="2018" y="337"/>
                    <a:pt x="1712" y="235"/>
                    <a:pt x="1591" y="235"/>
                  </a:cubicBezTo>
                  <a:cubicBezTo>
                    <a:pt x="1470" y="235"/>
                    <a:pt x="1419" y="203"/>
                    <a:pt x="1298" y="235"/>
                  </a:cubicBezTo>
                  <a:cubicBezTo>
                    <a:pt x="1184" y="261"/>
                    <a:pt x="1158" y="95"/>
                    <a:pt x="1114" y="44"/>
                  </a:cubicBezTo>
                  <a:cubicBezTo>
                    <a:pt x="1063" y="0"/>
                    <a:pt x="917" y="242"/>
                    <a:pt x="859" y="299"/>
                  </a:cubicBezTo>
                  <a:cubicBezTo>
                    <a:pt x="802" y="356"/>
                    <a:pt x="713" y="331"/>
                    <a:pt x="649" y="445"/>
                  </a:cubicBezTo>
                  <a:cubicBezTo>
                    <a:pt x="586" y="560"/>
                    <a:pt x="649" y="623"/>
                    <a:pt x="598" y="751"/>
                  </a:cubicBezTo>
                  <a:cubicBezTo>
                    <a:pt x="548" y="872"/>
                    <a:pt x="287" y="706"/>
                    <a:pt x="236" y="764"/>
                  </a:cubicBezTo>
                  <a:cubicBezTo>
                    <a:pt x="185" y="814"/>
                    <a:pt x="312" y="974"/>
                    <a:pt x="261" y="1094"/>
                  </a:cubicBezTo>
                  <a:cubicBezTo>
                    <a:pt x="210" y="1215"/>
                    <a:pt x="338" y="1508"/>
                    <a:pt x="338" y="1508"/>
                  </a:cubicBezTo>
                  <a:cubicBezTo>
                    <a:pt x="376" y="1546"/>
                    <a:pt x="325" y="1667"/>
                    <a:pt x="229" y="1801"/>
                  </a:cubicBezTo>
                  <a:cubicBezTo>
                    <a:pt x="134" y="1935"/>
                    <a:pt x="0" y="2074"/>
                    <a:pt x="0" y="2164"/>
                  </a:cubicBezTo>
                  <a:cubicBezTo>
                    <a:pt x="0" y="2342"/>
                    <a:pt x="471" y="2291"/>
                    <a:pt x="325" y="2444"/>
                  </a:cubicBezTo>
                  <a:cubicBezTo>
                    <a:pt x="172" y="2590"/>
                    <a:pt x="325" y="2762"/>
                    <a:pt x="325" y="2889"/>
                  </a:cubicBezTo>
                  <a:cubicBezTo>
                    <a:pt x="325" y="2965"/>
                    <a:pt x="261" y="3195"/>
                    <a:pt x="210" y="3347"/>
                  </a:cubicBezTo>
                  <a:cubicBezTo>
                    <a:pt x="287" y="3423"/>
                    <a:pt x="363" y="3525"/>
                    <a:pt x="427" y="3588"/>
                  </a:cubicBezTo>
                  <a:cubicBezTo>
                    <a:pt x="528" y="3690"/>
                    <a:pt x="579" y="3436"/>
                    <a:pt x="694" y="3436"/>
                  </a:cubicBezTo>
                  <a:cubicBezTo>
                    <a:pt x="808" y="3436"/>
                    <a:pt x="694" y="3550"/>
                    <a:pt x="828" y="3601"/>
                  </a:cubicBezTo>
                  <a:cubicBezTo>
                    <a:pt x="917" y="3633"/>
                    <a:pt x="1031" y="3505"/>
                    <a:pt x="1101" y="3423"/>
                  </a:cubicBezTo>
                  <a:cubicBezTo>
                    <a:pt x="1108" y="3366"/>
                    <a:pt x="1114" y="3303"/>
                    <a:pt x="1095" y="3246"/>
                  </a:cubicBezTo>
                  <a:cubicBezTo>
                    <a:pt x="1018" y="2978"/>
                    <a:pt x="1229" y="2857"/>
                    <a:pt x="1426" y="2724"/>
                  </a:cubicBezTo>
                  <a:cubicBezTo>
                    <a:pt x="1617" y="2590"/>
                    <a:pt x="1598" y="2246"/>
                    <a:pt x="1598" y="2246"/>
                  </a:cubicBezTo>
                  <a:cubicBezTo>
                    <a:pt x="1598" y="2246"/>
                    <a:pt x="2011" y="1769"/>
                    <a:pt x="2221" y="1483"/>
                  </a:cubicBezTo>
                  <a:cubicBezTo>
                    <a:pt x="2349" y="1400"/>
                    <a:pt x="2393" y="1298"/>
                    <a:pt x="2342" y="1285"/>
                  </a:cubicBezTo>
                  <a:cubicBezTo>
                    <a:pt x="2158" y="1241"/>
                    <a:pt x="2285" y="1094"/>
                    <a:pt x="2349" y="1037"/>
                  </a:cubicBezTo>
                  <a:cubicBezTo>
                    <a:pt x="2374" y="1005"/>
                    <a:pt x="2451" y="1024"/>
                    <a:pt x="2540" y="1050"/>
                  </a:cubicBezTo>
                  <a:cubicBezTo>
                    <a:pt x="2501" y="808"/>
                    <a:pt x="2215" y="534"/>
                    <a:pt x="2126" y="43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75" name="Freeform 502">
              <a:extLst>
                <a:ext uri="{FF2B5EF4-FFF2-40B4-BE49-F238E27FC236}">
                  <a16:creationId xmlns:a16="http://schemas.microsoft.com/office/drawing/2014/main" id="{63F7923B-EBEB-EF49-B552-CD2BC42A6C46}"/>
                </a:ext>
              </a:extLst>
            </p:cNvPr>
            <p:cNvSpPr>
              <a:spLocks noChangeArrowheads="1"/>
            </p:cNvSpPr>
            <p:nvPr/>
          </p:nvSpPr>
          <p:spPr bwMode="auto">
            <a:xfrm>
              <a:off x="14078706" y="5152455"/>
              <a:ext cx="2210127" cy="2631491"/>
            </a:xfrm>
            <a:custGeom>
              <a:avLst/>
              <a:gdLst>
                <a:gd name="T0" fmla="*/ 4250 w 4302"/>
                <a:gd name="T1" fmla="*/ 3965 h 5124"/>
                <a:gd name="T2" fmla="*/ 4250 w 4302"/>
                <a:gd name="T3" fmla="*/ 3965 h 5124"/>
                <a:gd name="T4" fmla="*/ 4116 w 4302"/>
                <a:gd name="T5" fmla="*/ 3488 h 5124"/>
                <a:gd name="T6" fmla="*/ 3983 w 4302"/>
                <a:gd name="T7" fmla="*/ 3087 h 5124"/>
                <a:gd name="T8" fmla="*/ 4027 w 4302"/>
                <a:gd name="T9" fmla="*/ 2686 h 5124"/>
                <a:gd name="T10" fmla="*/ 3862 w 4302"/>
                <a:gd name="T11" fmla="*/ 2362 h 5124"/>
                <a:gd name="T12" fmla="*/ 4059 w 4302"/>
                <a:gd name="T13" fmla="*/ 2171 h 5124"/>
                <a:gd name="T14" fmla="*/ 4167 w 4302"/>
                <a:gd name="T15" fmla="*/ 1719 h 5124"/>
                <a:gd name="T16" fmla="*/ 3900 w 4302"/>
                <a:gd name="T17" fmla="*/ 1502 h 5124"/>
                <a:gd name="T18" fmla="*/ 3894 w 4302"/>
                <a:gd name="T19" fmla="*/ 1509 h 5124"/>
                <a:gd name="T20" fmla="*/ 3556 w 4302"/>
                <a:gd name="T21" fmla="*/ 1591 h 5124"/>
                <a:gd name="T22" fmla="*/ 3359 w 4302"/>
                <a:gd name="T23" fmla="*/ 1471 h 5124"/>
                <a:gd name="T24" fmla="*/ 2660 w 4302"/>
                <a:gd name="T25" fmla="*/ 1305 h 5124"/>
                <a:gd name="T26" fmla="*/ 2431 w 4302"/>
                <a:gd name="T27" fmla="*/ 923 h 5124"/>
                <a:gd name="T28" fmla="*/ 2176 w 4302"/>
                <a:gd name="T29" fmla="*/ 331 h 5124"/>
                <a:gd name="T30" fmla="*/ 1998 w 4302"/>
                <a:gd name="T31" fmla="*/ 7 h 5124"/>
                <a:gd name="T32" fmla="*/ 1998 w 4302"/>
                <a:gd name="T33" fmla="*/ 7 h 5124"/>
                <a:gd name="T34" fmla="*/ 1648 w 4302"/>
                <a:gd name="T35" fmla="*/ 300 h 5124"/>
                <a:gd name="T36" fmla="*/ 1107 w 4302"/>
                <a:gd name="T37" fmla="*/ 401 h 5124"/>
                <a:gd name="T38" fmla="*/ 1088 w 4302"/>
                <a:gd name="T39" fmla="*/ 389 h 5124"/>
                <a:gd name="T40" fmla="*/ 1292 w 4302"/>
                <a:gd name="T41" fmla="*/ 961 h 5124"/>
                <a:gd name="T42" fmla="*/ 1031 w 4302"/>
                <a:gd name="T43" fmla="*/ 1420 h 5124"/>
                <a:gd name="T44" fmla="*/ 1228 w 4302"/>
                <a:gd name="T45" fmla="*/ 1598 h 5124"/>
                <a:gd name="T46" fmla="*/ 1062 w 4302"/>
                <a:gd name="T47" fmla="*/ 1922 h 5124"/>
                <a:gd name="T48" fmla="*/ 852 w 4302"/>
                <a:gd name="T49" fmla="*/ 2241 h 5124"/>
                <a:gd name="T50" fmla="*/ 324 w 4302"/>
                <a:gd name="T51" fmla="*/ 2673 h 5124"/>
                <a:gd name="T52" fmla="*/ 0 w 4302"/>
                <a:gd name="T53" fmla="*/ 3532 h 5124"/>
                <a:gd name="T54" fmla="*/ 439 w 4302"/>
                <a:gd name="T55" fmla="*/ 3946 h 5124"/>
                <a:gd name="T56" fmla="*/ 827 w 4302"/>
                <a:gd name="T57" fmla="*/ 3883 h 5124"/>
                <a:gd name="T58" fmla="*/ 1292 w 4302"/>
                <a:gd name="T59" fmla="*/ 4691 h 5124"/>
                <a:gd name="T60" fmla="*/ 1635 w 4302"/>
                <a:gd name="T61" fmla="*/ 5041 h 5124"/>
                <a:gd name="T62" fmla="*/ 1928 w 4302"/>
                <a:gd name="T63" fmla="*/ 5123 h 5124"/>
                <a:gd name="T64" fmla="*/ 2189 w 4302"/>
                <a:gd name="T65" fmla="*/ 5060 h 5124"/>
                <a:gd name="T66" fmla="*/ 2991 w 4302"/>
                <a:gd name="T67" fmla="*/ 5022 h 5124"/>
                <a:gd name="T68" fmla="*/ 3054 w 4302"/>
                <a:gd name="T69" fmla="*/ 5060 h 5124"/>
                <a:gd name="T70" fmla="*/ 3525 w 4302"/>
                <a:gd name="T71" fmla="*/ 4608 h 5124"/>
                <a:gd name="T72" fmla="*/ 4167 w 4302"/>
                <a:gd name="T73" fmla="*/ 4341 h 5124"/>
                <a:gd name="T74" fmla="*/ 4167 w 4302"/>
                <a:gd name="T75" fmla="*/ 4341 h 5124"/>
                <a:gd name="T76" fmla="*/ 4250 w 4302"/>
                <a:gd name="T77" fmla="*/ 3965 h 5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02" h="5124">
                  <a:moveTo>
                    <a:pt x="4250" y="3965"/>
                  </a:moveTo>
                  <a:lnTo>
                    <a:pt x="4250" y="3965"/>
                  </a:lnTo>
                  <a:cubicBezTo>
                    <a:pt x="4180" y="3965"/>
                    <a:pt x="4116" y="3615"/>
                    <a:pt x="4116" y="3488"/>
                  </a:cubicBezTo>
                  <a:cubicBezTo>
                    <a:pt x="4116" y="3361"/>
                    <a:pt x="3983" y="3170"/>
                    <a:pt x="3983" y="3087"/>
                  </a:cubicBezTo>
                  <a:cubicBezTo>
                    <a:pt x="3983" y="3004"/>
                    <a:pt x="3983" y="2845"/>
                    <a:pt x="4027" y="2686"/>
                  </a:cubicBezTo>
                  <a:cubicBezTo>
                    <a:pt x="4072" y="2527"/>
                    <a:pt x="3862" y="2508"/>
                    <a:pt x="3862" y="2362"/>
                  </a:cubicBezTo>
                  <a:cubicBezTo>
                    <a:pt x="3862" y="2222"/>
                    <a:pt x="4091" y="2362"/>
                    <a:pt x="4059" y="2171"/>
                  </a:cubicBezTo>
                  <a:cubicBezTo>
                    <a:pt x="4040" y="2101"/>
                    <a:pt x="4193" y="1878"/>
                    <a:pt x="4167" y="1719"/>
                  </a:cubicBezTo>
                  <a:cubicBezTo>
                    <a:pt x="4148" y="1623"/>
                    <a:pt x="4008" y="1547"/>
                    <a:pt x="3900" y="1502"/>
                  </a:cubicBezTo>
                  <a:cubicBezTo>
                    <a:pt x="3894" y="1509"/>
                    <a:pt x="3894" y="1509"/>
                    <a:pt x="3894" y="1509"/>
                  </a:cubicBezTo>
                  <a:cubicBezTo>
                    <a:pt x="3894" y="1509"/>
                    <a:pt x="3811" y="1591"/>
                    <a:pt x="3556" y="1591"/>
                  </a:cubicBezTo>
                  <a:cubicBezTo>
                    <a:pt x="3308" y="1591"/>
                    <a:pt x="3359" y="1471"/>
                    <a:pt x="3359" y="1471"/>
                  </a:cubicBezTo>
                  <a:cubicBezTo>
                    <a:pt x="3067" y="1012"/>
                    <a:pt x="2730" y="1375"/>
                    <a:pt x="2660" y="1305"/>
                  </a:cubicBezTo>
                  <a:cubicBezTo>
                    <a:pt x="2596" y="1242"/>
                    <a:pt x="2552" y="1095"/>
                    <a:pt x="2431" y="923"/>
                  </a:cubicBezTo>
                  <a:cubicBezTo>
                    <a:pt x="2310" y="751"/>
                    <a:pt x="2176" y="471"/>
                    <a:pt x="2176" y="331"/>
                  </a:cubicBezTo>
                  <a:cubicBezTo>
                    <a:pt x="2176" y="191"/>
                    <a:pt x="1998" y="7"/>
                    <a:pt x="1998" y="7"/>
                  </a:cubicBezTo>
                  <a:lnTo>
                    <a:pt x="1998" y="7"/>
                  </a:lnTo>
                  <a:cubicBezTo>
                    <a:pt x="1953" y="0"/>
                    <a:pt x="1750" y="325"/>
                    <a:pt x="1648" y="300"/>
                  </a:cubicBezTo>
                  <a:cubicBezTo>
                    <a:pt x="1546" y="274"/>
                    <a:pt x="1164" y="401"/>
                    <a:pt x="1107" y="401"/>
                  </a:cubicBezTo>
                  <a:cubicBezTo>
                    <a:pt x="1101" y="401"/>
                    <a:pt x="1094" y="401"/>
                    <a:pt x="1088" y="389"/>
                  </a:cubicBezTo>
                  <a:cubicBezTo>
                    <a:pt x="1196" y="586"/>
                    <a:pt x="1457" y="853"/>
                    <a:pt x="1292" y="961"/>
                  </a:cubicBezTo>
                  <a:cubicBezTo>
                    <a:pt x="1075" y="1108"/>
                    <a:pt x="1031" y="1420"/>
                    <a:pt x="1031" y="1420"/>
                  </a:cubicBezTo>
                  <a:cubicBezTo>
                    <a:pt x="1228" y="1598"/>
                    <a:pt x="1228" y="1598"/>
                    <a:pt x="1228" y="1598"/>
                  </a:cubicBezTo>
                  <a:cubicBezTo>
                    <a:pt x="1228" y="1598"/>
                    <a:pt x="1062" y="1757"/>
                    <a:pt x="1062" y="1922"/>
                  </a:cubicBezTo>
                  <a:cubicBezTo>
                    <a:pt x="1062" y="2088"/>
                    <a:pt x="852" y="2241"/>
                    <a:pt x="852" y="2241"/>
                  </a:cubicBezTo>
                  <a:cubicBezTo>
                    <a:pt x="732" y="2648"/>
                    <a:pt x="477" y="2521"/>
                    <a:pt x="324" y="2673"/>
                  </a:cubicBezTo>
                  <a:cubicBezTo>
                    <a:pt x="178" y="2820"/>
                    <a:pt x="191" y="3322"/>
                    <a:pt x="0" y="3532"/>
                  </a:cubicBezTo>
                  <a:cubicBezTo>
                    <a:pt x="197" y="3603"/>
                    <a:pt x="299" y="3857"/>
                    <a:pt x="439" y="3946"/>
                  </a:cubicBezTo>
                  <a:cubicBezTo>
                    <a:pt x="604" y="4048"/>
                    <a:pt x="655" y="3883"/>
                    <a:pt x="827" y="3883"/>
                  </a:cubicBezTo>
                  <a:cubicBezTo>
                    <a:pt x="999" y="3883"/>
                    <a:pt x="1292" y="4691"/>
                    <a:pt x="1292" y="4691"/>
                  </a:cubicBezTo>
                  <a:cubicBezTo>
                    <a:pt x="1591" y="4742"/>
                    <a:pt x="1635" y="5041"/>
                    <a:pt x="1635" y="5041"/>
                  </a:cubicBezTo>
                  <a:cubicBezTo>
                    <a:pt x="1635" y="5041"/>
                    <a:pt x="1832" y="5123"/>
                    <a:pt x="1928" y="5123"/>
                  </a:cubicBezTo>
                  <a:cubicBezTo>
                    <a:pt x="2024" y="5123"/>
                    <a:pt x="1992" y="5097"/>
                    <a:pt x="2189" y="5060"/>
                  </a:cubicBezTo>
                  <a:cubicBezTo>
                    <a:pt x="2386" y="5022"/>
                    <a:pt x="2832" y="4945"/>
                    <a:pt x="2991" y="5022"/>
                  </a:cubicBezTo>
                  <a:cubicBezTo>
                    <a:pt x="3016" y="5028"/>
                    <a:pt x="3036" y="5041"/>
                    <a:pt x="3054" y="5060"/>
                  </a:cubicBezTo>
                  <a:cubicBezTo>
                    <a:pt x="3182" y="4754"/>
                    <a:pt x="3658" y="4850"/>
                    <a:pt x="3525" y="4608"/>
                  </a:cubicBezTo>
                  <a:cubicBezTo>
                    <a:pt x="3384" y="4341"/>
                    <a:pt x="4053" y="4226"/>
                    <a:pt x="4167" y="4341"/>
                  </a:cubicBezTo>
                  <a:lnTo>
                    <a:pt x="4167" y="4341"/>
                  </a:lnTo>
                  <a:cubicBezTo>
                    <a:pt x="4148" y="4169"/>
                    <a:pt x="4301" y="3965"/>
                    <a:pt x="4250" y="3965"/>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76" name="Freeform 503">
              <a:extLst>
                <a:ext uri="{FF2B5EF4-FFF2-40B4-BE49-F238E27FC236}">
                  <a16:creationId xmlns:a16="http://schemas.microsoft.com/office/drawing/2014/main" id="{C35F1808-C0AF-D445-AD26-097B037A6A82}"/>
                </a:ext>
              </a:extLst>
            </p:cNvPr>
            <p:cNvSpPr>
              <a:spLocks noChangeArrowheads="1"/>
            </p:cNvSpPr>
            <p:nvPr/>
          </p:nvSpPr>
          <p:spPr bwMode="auto">
            <a:xfrm>
              <a:off x="16060119" y="5677848"/>
              <a:ext cx="1958772" cy="2316709"/>
            </a:xfrm>
            <a:custGeom>
              <a:avLst/>
              <a:gdLst>
                <a:gd name="T0" fmla="*/ 3227 w 3813"/>
                <a:gd name="T1" fmla="*/ 1413 h 4512"/>
                <a:gd name="T2" fmla="*/ 3227 w 3813"/>
                <a:gd name="T3" fmla="*/ 1413 h 4512"/>
                <a:gd name="T4" fmla="*/ 2985 w 3813"/>
                <a:gd name="T5" fmla="*/ 1356 h 4512"/>
                <a:gd name="T6" fmla="*/ 2883 w 3813"/>
                <a:gd name="T7" fmla="*/ 1254 h 4512"/>
                <a:gd name="T8" fmla="*/ 2495 w 3813"/>
                <a:gd name="T9" fmla="*/ 738 h 4512"/>
                <a:gd name="T10" fmla="*/ 2202 w 3813"/>
                <a:gd name="T11" fmla="*/ 878 h 4512"/>
                <a:gd name="T12" fmla="*/ 1915 w 3813"/>
                <a:gd name="T13" fmla="*/ 967 h 4512"/>
                <a:gd name="T14" fmla="*/ 1489 w 3813"/>
                <a:gd name="T15" fmla="*/ 929 h 4512"/>
                <a:gd name="T16" fmla="*/ 1031 w 3813"/>
                <a:gd name="T17" fmla="*/ 382 h 4512"/>
                <a:gd name="T18" fmla="*/ 636 w 3813"/>
                <a:gd name="T19" fmla="*/ 38 h 4512"/>
                <a:gd name="T20" fmla="*/ 229 w 3813"/>
                <a:gd name="T21" fmla="*/ 286 h 4512"/>
                <a:gd name="T22" fmla="*/ 38 w 3813"/>
                <a:gd name="T23" fmla="*/ 477 h 4512"/>
                <a:gd name="T24" fmla="*/ 305 w 3813"/>
                <a:gd name="T25" fmla="*/ 694 h 4512"/>
                <a:gd name="T26" fmla="*/ 197 w 3813"/>
                <a:gd name="T27" fmla="*/ 1146 h 4512"/>
                <a:gd name="T28" fmla="*/ 0 w 3813"/>
                <a:gd name="T29" fmla="*/ 1337 h 4512"/>
                <a:gd name="T30" fmla="*/ 165 w 3813"/>
                <a:gd name="T31" fmla="*/ 1661 h 4512"/>
                <a:gd name="T32" fmla="*/ 121 w 3813"/>
                <a:gd name="T33" fmla="*/ 2062 h 4512"/>
                <a:gd name="T34" fmla="*/ 254 w 3813"/>
                <a:gd name="T35" fmla="*/ 2463 h 4512"/>
                <a:gd name="T36" fmla="*/ 388 w 3813"/>
                <a:gd name="T37" fmla="*/ 2940 h 4512"/>
                <a:gd name="T38" fmla="*/ 305 w 3813"/>
                <a:gd name="T39" fmla="*/ 3316 h 4512"/>
                <a:gd name="T40" fmla="*/ 1005 w 3813"/>
                <a:gd name="T41" fmla="*/ 3380 h 4512"/>
                <a:gd name="T42" fmla="*/ 1540 w 3813"/>
                <a:gd name="T43" fmla="*/ 3831 h 4512"/>
                <a:gd name="T44" fmla="*/ 1591 w 3813"/>
                <a:gd name="T45" fmla="*/ 4231 h 4512"/>
                <a:gd name="T46" fmla="*/ 1336 w 3813"/>
                <a:gd name="T47" fmla="*/ 4390 h 4512"/>
                <a:gd name="T48" fmla="*/ 2183 w 3813"/>
                <a:gd name="T49" fmla="*/ 4403 h 4512"/>
                <a:gd name="T50" fmla="*/ 2596 w 3813"/>
                <a:gd name="T51" fmla="*/ 4250 h 4512"/>
                <a:gd name="T52" fmla="*/ 3086 w 3813"/>
                <a:gd name="T53" fmla="*/ 3882 h 4512"/>
                <a:gd name="T54" fmla="*/ 3392 w 3813"/>
                <a:gd name="T55" fmla="*/ 3882 h 4512"/>
                <a:gd name="T56" fmla="*/ 3551 w 3813"/>
                <a:gd name="T57" fmla="*/ 3971 h 4512"/>
                <a:gd name="T58" fmla="*/ 3666 w 3813"/>
                <a:gd name="T59" fmla="*/ 3513 h 4512"/>
                <a:gd name="T60" fmla="*/ 3666 w 3813"/>
                <a:gd name="T61" fmla="*/ 3068 h 4512"/>
                <a:gd name="T62" fmla="*/ 3341 w 3813"/>
                <a:gd name="T63" fmla="*/ 2788 h 4512"/>
                <a:gd name="T64" fmla="*/ 3570 w 3813"/>
                <a:gd name="T65" fmla="*/ 2425 h 4512"/>
                <a:gd name="T66" fmla="*/ 3679 w 3813"/>
                <a:gd name="T67" fmla="*/ 2132 h 4512"/>
                <a:gd name="T68" fmla="*/ 3602 w 3813"/>
                <a:gd name="T69" fmla="*/ 1718 h 4512"/>
                <a:gd name="T70" fmla="*/ 3570 w 3813"/>
                <a:gd name="T71" fmla="*/ 1477 h 4512"/>
                <a:gd name="T72" fmla="*/ 3227 w 3813"/>
                <a:gd name="T73" fmla="*/ 1413 h 4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13" h="4512">
                  <a:moveTo>
                    <a:pt x="3227" y="1413"/>
                  </a:moveTo>
                  <a:lnTo>
                    <a:pt x="3227" y="1413"/>
                  </a:lnTo>
                  <a:cubicBezTo>
                    <a:pt x="3099" y="1375"/>
                    <a:pt x="3099" y="1311"/>
                    <a:pt x="2985" y="1356"/>
                  </a:cubicBezTo>
                  <a:cubicBezTo>
                    <a:pt x="2870" y="1400"/>
                    <a:pt x="2883" y="1254"/>
                    <a:pt x="2883" y="1254"/>
                  </a:cubicBezTo>
                  <a:cubicBezTo>
                    <a:pt x="3004" y="1101"/>
                    <a:pt x="2762" y="738"/>
                    <a:pt x="2495" y="738"/>
                  </a:cubicBezTo>
                  <a:cubicBezTo>
                    <a:pt x="2227" y="738"/>
                    <a:pt x="2297" y="878"/>
                    <a:pt x="2202" y="878"/>
                  </a:cubicBezTo>
                  <a:cubicBezTo>
                    <a:pt x="2106" y="878"/>
                    <a:pt x="1954" y="929"/>
                    <a:pt x="1915" y="967"/>
                  </a:cubicBezTo>
                  <a:cubicBezTo>
                    <a:pt x="1877" y="1006"/>
                    <a:pt x="1489" y="929"/>
                    <a:pt x="1489" y="929"/>
                  </a:cubicBezTo>
                  <a:cubicBezTo>
                    <a:pt x="1165" y="127"/>
                    <a:pt x="1031" y="764"/>
                    <a:pt x="1031" y="382"/>
                  </a:cubicBezTo>
                  <a:cubicBezTo>
                    <a:pt x="1031" y="0"/>
                    <a:pt x="636" y="38"/>
                    <a:pt x="636" y="38"/>
                  </a:cubicBezTo>
                  <a:cubicBezTo>
                    <a:pt x="636" y="38"/>
                    <a:pt x="324" y="248"/>
                    <a:pt x="229" y="286"/>
                  </a:cubicBezTo>
                  <a:cubicBezTo>
                    <a:pt x="140" y="325"/>
                    <a:pt x="51" y="452"/>
                    <a:pt x="38" y="477"/>
                  </a:cubicBezTo>
                  <a:cubicBezTo>
                    <a:pt x="146" y="522"/>
                    <a:pt x="286" y="598"/>
                    <a:pt x="305" y="694"/>
                  </a:cubicBezTo>
                  <a:cubicBezTo>
                    <a:pt x="331" y="853"/>
                    <a:pt x="178" y="1076"/>
                    <a:pt x="197" y="1146"/>
                  </a:cubicBezTo>
                  <a:cubicBezTo>
                    <a:pt x="229" y="1337"/>
                    <a:pt x="0" y="1197"/>
                    <a:pt x="0" y="1337"/>
                  </a:cubicBezTo>
                  <a:cubicBezTo>
                    <a:pt x="0" y="1483"/>
                    <a:pt x="210" y="1502"/>
                    <a:pt x="165" y="1661"/>
                  </a:cubicBezTo>
                  <a:cubicBezTo>
                    <a:pt x="121" y="1820"/>
                    <a:pt x="121" y="1979"/>
                    <a:pt x="121" y="2062"/>
                  </a:cubicBezTo>
                  <a:cubicBezTo>
                    <a:pt x="121" y="2145"/>
                    <a:pt x="254" y="2336"/>
                    <a:pt x="254" y="2463"/>
                  </a:cubicBezTo>
                  <a:cubicBezTo>
                    <a:pt x="254" y="2590"/>
                    <a:pt x="318" y="2940"/>
                    <a:pt x="388" y="2940"/>
                  </a:cubicBezTo>
                  <a:cubicBezTo>
                    <a:pt x="439" y="2940"/>
                    <a:pt x="286" y="3144"/>
                    <a:pt x="305" y="3316"/>
                  </a:cubicBezTo>
                  <a:cubicBezTo>
                    <a:pt x="426" y="3424"/>
                    <a:pt x="757" y="3380"/>
                    <a:pt x="1005" y="3380"/>
                  </a:cubicBezTo>
                  <a:cubicBezTo>
                    <a:pt x="1254" y="3380"/>
                    <a:pt x="1311" y="3831"/>
                    <a:pt x="1540" y="3831"/>
                  </a:cubicBezTo>
                  <a:cubicBezTo>
                    <a:pt x="1769" y="3831"/>
                    <a:pt x="1648" y="4168"/>
                    <a:pt x="1591" y="4231"/>
                  </a:cubicBezTo>
                  <a:cubicBezTo>
                    <a:pt x="1540" y="4282"/>
                    <a:pt x="1349" y="4327"/>
                    <a:pt x="1336" y="4390"/>
                  </a:cubicBezTo>
                  <a:cubicBezTo>
                    <a:pt x="1559" y="4511"/>
                    <a:pt x="2094" y="4492"/>
                    <a:pt x="2183" y="4403"/>
                  </a:cubicBezTo>
                  <a:cubicBezTo>
                    <a:pt x="2278" y="4301"/>
                    <a:pt x="2457" y="4250"/>
                    <a:pt x="2596" y="4250"/>
                  </a:cubicBezTo>
                  <a:cubicBezTo>
                    <a:pt x="2737" y="4250"/>
                    <a:pt x="2972" y="3933"/>
                    <a:pt x="3086" y="3882"/>
                  </a:cubicBezTo>
                  <a:cubicBezTo>
                    <a:pt x="3201" y="3831"/>
                    <a:pt x="3265" y="3882"/>
                    <a:pt x="3392" y="3882"/>
                  </a:cubicBezTo>
                  <a:cubicBezTo>
                    <a:pt x="3443" y="3882"/>
                    <a:pt x="3500" y="3920"/>
                    <a:pt x="3551" y="3971"/>
                  </a:cubicBezTo>
                  <a:cubicBezTo>
                    <a:pt x="3602" y="3819"/>
                    <a:pt x="3666" y="3589"/>
                    <a:pt x="3666" y="3513"/>
                  </a:cubicBezTo>
                  <a:cubicBezTo>
                    <a:pt x="3666" y="3386"/>
                    <a:pt x="3513" y="3214"/>
                    <a:pt x="3666" y="3068"/>
                  </a:cubicBezTo>
                  <a:cubicBezTo>
                    <a:pt x="3812" y="2915"/>
                    <a:pt x="3341" y="2966"/>
                    <a:pt x="3341" y="2788"/>
                  </a:cubicBezTo>
                  <a:cubicBezTo>
                    <a:pt x="3341" y="2698"/>
                    <a:pt x="3475" y="2559"/>
                    <a:pt x="3570" y="2425"/>
                  </a:cubicBezTo>
                  <a:cubicBezTo>
                    <a:pt x="3666" y="2291"/>
                    <a:pt x="3717" y="2170"/>
                    <a:pt x="3679" y="2132"/>
                  </a:cubicBezTo>
                  <a:cubicBezTo>
                    <a:pt x="3679" y="2132"/>
                    <a:pt x="3551" y="1839"/>
                    <a:pt x="3602" y="1718"/>
                  </a:cubicBezTo>
                  <a:cubicBezTo>
                    <a:pt x="3634" y="1636"/>
                    <a:pt x="3596" y="1547"/>
                    <a:pt x="3570" y="1477"/>
                  </a:cubicBezTo>
                  <a:cubicBezTo>
                    <a:pt x="3386" y="1540"/>
                    <a:pt x="3341" y="1451"/>
                    <a:pt x="3227" y="141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77" name="Freeform 504">
              <a:extLst>
                <a:ext uri="{FF2B5EF4-FFF2-40B4-BE49-F238E27FC236}">
                  <a16:creationId xmlns:a16="http://schemas.microsoft.com/office/drawing/2014/main" id="{B0FF6D95-9C9D-4C43-8CBC-A95FD6CD9C19}"/>
                </a:ext>
              </a:extLst>
            </p:cNvPr>
            <p:cNvSpPr>
              <a:spLocks noChangeArrowheads="1"/>
            </p:cNvSpPr>
            <p:nvPr/>
          </p:nvSpPr>
          <p:spPr bwMode="auto">
            <a:xfrm>
              <a:off x="17455035" y="4407395"/>
              <a:ext cx="1841018" cy="1813961"/>
            </a:xfrm>
            <a:custGeom>
              <a:avLst/>
              <a:gdLst>
                <a:gd name="T0" fmla="*/ 3577 w 3585"/>
                <a:gd name="T1" fmla="*/ 955 h 3534"/>
                <a:gd name="T2" fmla="*/ 3577 w 3585"/>
                <a:gd name="T3" fmla="*/ 955 h 3534"/>
                <a:gd name="T4" fmla="*/ 3265 w 3585"/>
                <a:gd name="T5" fmla="*/ 783 h 3534"/>
                <a:gd name="T6" fmla="*/ 2979 w 3585"/>
                <a:gd name="T7" fmla="*/ 885 h 3534"/>
                <a:gd name="T8" fmla="*/ 2712 w 3585"/>
                <a:gd name="T9" fmla="*/ 764 h 3534"/>
                <a:gd name="T10" fmla="*/ 2317 w 3585"/>
                <a:gd name="T11" fmla="*/ 586 h 3534"/>
                <a:gd name="T12" fmla="*/ 1706 w 3585"/>
                <a:gd name="T13" fmla="*/ 255 h 3534"/>
                <a:gd name="T14" fmla="*/ 1490 w 3585"/>
                <a:gd name="T15" fmla="*/ 300 h 3534"/>
                <a:gd name="T16" fmla="*/ 936 w 3585"/>
                <a:gd name="T17" fmla="*/ 166 h 3534"/>
                <a:gd name="T18" fmla="*/ 809 w 3585"/>
                <a:gd name="T19" fmla="*/ 166 h 3534"/>
                <a:gd name="T20" fmla="*/ 618 w 3585"/>
                <a:gd name="T21" fmla="*/ 7 h 3534"/>
                <a:gd name="T22" fmla="*/ 618 w 3585"/>
                <a:gd name="T23" fmla="*/ 7 h 3534"/>
                <a:gd name="T24" fmla="*/ 446 w 3585"/>
                <a:gd name="T25" fmla="*/ 96 h 3534"/>
                <a:gd name="T26" fmla="*/ 217 w 3585"/>
                <a:gd name="T27" fmla="*/ 140 h 3534"/>
                <a:gd name="T28" fmla="*/ 51 w 3585"/>
                <a:gd name="T29" fmla="*/ 681 h 3534"/>
                <a:gd name="T30" fmla="*/ 89 w 3585"/>
                <a:gd name="T31" fmla="*/ 802 h 3534"/>
                <a:gd name="T32" fmla="*/ 191 w 3585"/>
                <a:gd name="T33" fmla="*/ 1235 h 3534"/>
                <a:gd name="T34" fmla="*/ 153 w 3585"/>
                <a:gd name="T35" fmla="*/ 1636 h 3534"/>
                <a:gd name="T36" fmla="*/ 153 w 3585"/>
                <a:gd name="T37" fmla="*/ 1763 h 3534"/>
                <a:gd name="T38" fmla="*/ 351 w 3585"/>
                <a:gd name="T39" fmla="*/ 2031 h 3534"/>
                <a:gd name="T40" fmla="*/ 815 w 3585"/>
                <a:gd name="T41" fmla="*/ 2323 h 3534"/>
                <a:gd name="T42" fmla="*/ 815 w 3585"/>
                <a:gd name="T43" fmla="*/ 2482 h 3534"/>
                <a:gd name="T44" fmla="*/ 1051 w 3585"/>
                <a:gd name="T45" fmla="*/ 2622 h 3534"/>
                <a:gd name="T46" fmla="*/ 1197 w 3585"/>
                <a:gd name="T47" fmla="*/ 2928 h 3534"/>
                <a:gd name="T48" fmla="*/ 1502 w 3585"/>
                <a:gd name="T49" fmla="*/ 3380 h 3534"/>
                <a:gd name="T50" fmla="*/ 1738 w 3585"/>
                <a:gd name="T51" fmla="*/ 3144 h 3534"/>
                <a:gd name="T52" fmla="*/ 1922 w 3585"/>
                <a:gd name="T53" fmla="*/ 3335 h 3534"/>
                <a:gd name="T54" fmla="*/ 2215 w 3585"/>
                <a:gd name="T55" fmla="*/ 3335 h 3534"/>
                <a:gd name="T56" fmla="*/ 2737 w 3585"/>
                <a:gd name="T57" fmla="*/ 3533 h 3534"/>
                <a:gd name="T58" fmla="*/ 3144 w 3585"/>
                <a:gd name="T59" fmla="*/ 2444 h 3534"/>
                <a:gd name="T60" fmla="*/ 3043 w 3585"/>
                <a:gd name="T61" fmla="*/ 1980 h 3534"/>
                <a:gd name="T62" fmla="*/ 3227 w 3585"/>
                <a:gd name="T63" fmla="*/ 1693 h 3534"/>
                <a:gd name="T64" fmla="*/ 2979 w 3585"/>
                <a:gd name="T65" fmla="*/ 1451 h 3534"/>
                <a:gd name="T66" fmla="*/ 2864 w 3585"/>
                <a:gd name="T67" fmla="*/ 1140 h 3534"/>
                <a:gd name="T68" fmla="*/ 3444 w 3585"/>
                <a:gd name="T69" fmla="*/ 1089 h 3534"/>
                <a:gd name="T70" fmla="*/ 3584 w 3585"/>
                <a:gd name="T71" fmla="*/ 961 h 3534"/>
                <a:gd name="T72" fmla="*/ 3577 w 3585"/>
                <a:gd name="T73" fmla="*/ 955 h 3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85" h="3534">
                  <a:moveTo>
                    <a:pt x="3577" y="955"/>
                  </a:moveTo>
                  <a:lnTo>
                    <a:pt x="3577" y="955"/>
                  </a:lnTo>
                  <a:cubicBezTo>
                    <a:pt x="3380" y="764"/>
                    <a:pt x="3265" y="783"/>
                    <a:pt x="3265" y="783"/>
                  </a:cubicBezTo>
                  <a:cubicBezTo>
                    <a:pt x="3176" y="802"/>
                    <a:pt x="3062" y="917"/>
                    <a:pt x="2979" y="885"/>
                  </a:cubicBezTo>
                  <a:cubicBezTo>
                    <a:pt x="2903" y="860"/>
                    <a:pt x="2864" y="688"/>
                    <a:pt x="2712" y="764"/>
                  </a:cubicBezTo>
                  <a:cubicBezTo>
                    <a:pt x="2413" y="923"/>
                    <a:pt x="2317" y="586"/>
                    <a:pt x="2317" y="586"/>
                  </a:cubicBezTo>
                  <a:cubicBezTo>
                    <a:pt x="2184" y="185"/>
                    <a:pt x="1795" y="159"/>
                    <a:pt x="1706" y="255"/>
                  </a:cubicBezTo>
                  <a:cubicBezTo>
                    <a:pt x="1611" y="344"/>
                    <a:pt x="1490" y="300"/>
                    <a:pt x="1490" y="300"/>
                  </a:cubicBezTo>
                  <a:cubicBezTo>
                    <a:pt x="1318" y="134"/>
                    <a:pt x="1076" y="108"/>
                    <a:pt x="936" y="166"/>
                  </a:cubicBezTo>
                  <a:cubicBezTo>
                    <a:pt x="802" y="223"/>
                    <a:pt x="809" y="166"/>
                    <a:pt x="809" y="166"/>
                  </a:cubicBezTo>
                  <a:cubicBezTo>
                    <a:pt x="751" y="0"/>
                    <a:pt x="618" y="51"/>
                    <a:pt x="618" y="7"/>
                  </a:cubicBezTo>
                  <a:lnTo>
                    <a:pt x="618" y="7"/>
                  </a:lnTo>
                  <a:cubicBezTo>
                    <a:pt x="561" y="51"/>
                    <a:pt x="490" y="96"/>
                    <a:pt x="446" y="96"/>
                  </a:cubicBezTo>
                  <a:cubicBezTo>
                    <a:pt x="357" y="96"/>
                    <a:pt x="261" y="0"/>
                    <a:pt x="217" y="140"/>
                  </a:cubicBezTo>
                  <a:cubicBezTo>
                    <a:pt x="166" y="287"/>
                    <a:pt x="198" y="535"/>
                    <a:pt x="51" y="681"/>
                  </a:cubicBezTo>
                  <a:cubicBezTo>
                    <a:pt x="51" y="681"/>
                    <a:pt x="89" y="719"/>
                    <a:pt x="89" y="802"/>
                  </a:cubicBezTo>
                  <a:cubicBezTo>
                    <a:pt x="89" y="885"/>
                    <a:pt x="77" y="1120"/>
                    <a:pt x="191" y="1235"/>
                  </a:cubicBezTo>
                  <a:cubicBezTo>
                    <a:pt x="306" y="1350"/>
                    <a:pt x="0" y="1375"/>
                    <a:pt x="153" y="1636"/>
                  </a:cubicBezTo>
                  <a:cubicBezTo>
                    <a:pt x="153" y="1636"/>
                    <a:pt x="223" y="1693"/>
                    <a:pt x="153" y="1763"/>
                  </a:cubicBezTo>
                  <a:cubicBezTo>
                    <a:pt x="77" y="1840"/>
                    <a:pt x="230" y="1986"/>
                    <a:pt x="351" y="2031"/>
                  </a:cubicBezTo>
                  <a:cubicBezTo>
                    <a:pt x="471" y="2075"/>
                    <a:pt x="815" y="2323"/>
                    <a:pt x="815" y="2323"/>
                  </a:cubicBezTo>
                  <a:cubicBezTo>
                    <a:pt x="815" y="2323"/>
                    <a:pt x="713" y="2482"/>
                    <a:pt x="815" y="2482"/>
                  </a:cubicBezTo>
                  <a:cubicBezTo>
                    <a:pt x="917" y="2482"/>
                    <a:pt x="1006" y="2514"/>
                    <a:pt x="1051" y="2622"/>
                  </a:cubicBezTo>
                  <a:cubicBezTo>
                    <a:pt x="1101" y="2724"/>
                    <a:pt x="1254" y="2813"/>
                    <a:pt x="1197" y="2928"/>
                  </a:cubicBezTo>
                  <a:cubicBezTo>
                    <a:pt x="1146" y="3023"/>
                    <a:pt x="1337" y="3265"/>
                    <a:pt x="1502" y="3380"/>
                  </a:cubicBezTo>
                  <a:cubicBezTo>
                    <a:pt x="1566" y="3297"/>
                    <a:pt x="1693" y="3106"/>
                    <a:pt x="1738" y="3144"/>
                  </a:cubicBezTo>
                  <a:cubicBezTo>
                    <a:pt x="1782" y="3195"/>
                    <a:pt x="1808" y="3361"/>
                    <a:pt x="1922" y="3335"/>
                  </a:cubicBezTo>
                  <a:cubicBezTo>
                    <a:pt x="2043" y="3303"/>
                    <a:pt x="2094" y="3335"/>
                    <a:pt x="2215" y="3335"/>
                  </a:cubicBezTo>
                  <a:cubicBezTo>
                    <a:pt x="2330" y="3335"/>
                    <a:pt x="2623" y="3431"/>
                    <a:pt x="2737" y="3533"/>
                  </a:cubicBezTo>
                  <a:cubicBezTo>
                    <a:pt x="2922" y="3227"/>
                    <a:pt x="3144" y="2444"/>
                    <a:pt x="3144" y="2444"/>
                  </a:cubicBezTo>
                  <a:cubicBezTo>
                    <a:pt x="2883" y="2362"/>
                    <a:pt x="2985" y="2107"/>
                    <a:pt x="3043" y="1980"/>
                  </a:cubicBezTo>
                  <a:cubicBezTo>
                    <a:pt x="3100" y="1852"/>
                    <a:pt x="3227" y="1865"/>
                    <a:pt x="3227" y="1693"/>
                  </a:cubicBezTo>
                  <a:cubicBezTo>
                    <a:pt x="3227" y="1521"/>
                    <a:pt x="2979" y="1534"/>
                    <a:pt x="2979" y="1451"/>
                  </a:cubicBezTo>
                  <a:cubicBezTo>
                    <a:pt x="2979" y="1369"/>
                    <a:pt x="2763" y="1241"/>
                    <a:pt x="2864" y="1140"/>
                  </a:cubicBezTo>
                  <a:cubicBezTo>
                    <a:pt x="2960" y="1044"/>
                    <a:pt x="3297" y="1089"/>
                    <a:pt x="3444" y="1089"/>
                  </a:cubicBezTo>
                  <a:cubicBezTo>
                    <a:pt x="3520" y="1089"/>
                    <a:pt x="3558" y="1025"/>
                    <a:pt x="3584" y="961"/>
                  </a:cubicBezTo>
                  <a:cubicBezTo>
                    <a:pt x="3577" y="961"/>
                    <a:pt x="3577" y="961"/>
                    <a:pt x="3577" y="955"/>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78" name="Freeform 505">
              <a:extLst>
                <a:ext uri="{FF2B5EF4-FFF2-40B4-BE49-F238E27FC236}">
                  <a16:creationId xmlns:a16="http://schemas.microsoft.com/office/drawing/2014/main" id="{17891015-36CE-9F43-8EF0-6CDB170FD3D6}"/>
                </a:ext>
              </a:extLst>
            </p:cNvPr>
            <p:cNvSpPr>
              <a:spLocks noChangeArrowheads="1"/>
            </p:cNvSpPr>
            <p:nvPr/>
          </p:nvSpPr>
          <p:spPr bwMode="auto">
            <a:xfrm>
              <a:off x="16334121" y="3882002"/>
              <a:ext cx="1893101" cy="2588462"/>
            </a:xfrm>
            <a:custGeom>
              <a:avLst/>
              <a:gdLst>
                <a:gd name="T0" fmla="*/ 3380 w 3686"/>
                <a:gd name="T1" fmla="*/ 3952 h 5041"/>
                <a:gd name="T2" fmla="*/ 3380 w 3686"/>
                <a:gd name="T3" fmla="*/ 3952 h 5041"/>
                <a:gd name="T4" fmla="*/ 3234 w 3686"/>
                <a:gd name="T5" fmla="*/ 3646 h 5041"/>
                <a:gd name="T6" fmla="*/ 2998 w 3686"/>
                <a:gd name="T7" fmla="*/ 3506 h 5041"/>
                <a:gd name="T8" fmla="*/ 2998 w 3686"/>
                <a:gd name="T9" fmla="*/ 3347 h 5041"/>
                <a:gd name="T10" fmla="*/ 2534 w 3686"/>
                <a:gd name="T11" fmla="*/ 3055 h 5041"/>
                <a:gd name="T12" fmla="*/ 2336 w 3686"/>
                <a:gd name="T13" fmla="*/ 2787 h 5041"/>
                <a:gd name="T14" fmla="*/ 2336 w 3686"/>
                <a:gd name="T15" fmla="*/ 2660 h 5041"/>
                <a:gd name="T16" fmla="*/ 2374 w 3686"/>
                <a:gd name="T17" fmla="*/ 2259 h 5041"/>
                <a:gd name="T18" fmla="*/ 2272 w 3686"/>
                <a:gd name="T19" fmla="*/ 1826 h 5041"/>
                <a:gd name="T20" fmla="*/ 2234 w 3686"/>
                <a:gd name="T21" fmla="*/ 1705 h 5041"/>
                <a:gd name="T22" fmla="*/ 2400 w 3686"/>
                <a:gd name="T23" fmla="*/ 1164 h 5041"/>
                <a:gd name="T24" fmla="*/ 2629 w 3686"/>
                <a:gd name="T25" fmla="*/ 1120 h 5041"/>
                <a:gd name="T26" fmla="*/ 2801 w 3686"/>
                <a:gd name="T27" fmla="*/ 1031 h 5041"/>
                <a:gd name="T28" fmla="*/ 2203 w 3686"/>
                <a:gd name="T29" fmla="*/ 655 h 5041"/>
                <a:gd name="T30" fmla="*/ 2069 w 3686"/>
                <a:gd name="T31" fmla="*/ 63 h 5041"/>
                <a:gd name="T32" fmla="*/ 1878 w 3686"/>
                <a:gd name="T33" fmla="*/ 184 h 5041"/>
                <a:gd name="T34" fmla="*/ 1872 w 3686"/>
                <a:gd name="T35" fmla="*/ 337 h 5041"/>
                <a:gd name="T36" fmla="*/ 1280 w 3686"/>
                <a:gd name="T37" fmla="*/ 394 h 5041"/>
                <a:gd name="T38" fmla="*/ 981 w 3686"/>
                <a:gd name="T39" fmla="*/ 1062 h 5041"/>
                <a:gd name="T40" fmla="*/ 987 w 3686"/>
                <a:gd name="T41" fmla="*/ 1457 h 5041"/>
                <a:gd name="T42" fmla="*/ 541 w 3686"/>
                <a:gd name="T43" fmla="*/ 1622 h 5041"/>
                <a:gd name="T44" fmla="*/ 548 w 3686"/>
                <a:gd name="T45" fmla="*/ 1877 h 5041"/>
                <a:gd name="T46" fmla="*/ 242 w 3686"/>
                <a:gd name="T47" fmla="*/ 2615 h 5041"/>
                <a:gd name="T48" fmla="*/ 230 w 3686"/>
                <a:gd name="T49" fmla="*/ 2615 h 5041"/>
                <a:gd name="T50" fmla="*/ 401 w 3686"/>
                <a:gd name="T51" fmla="*/ 3067 h 5041"/>
                <a:gd name="T52" fmla="*/ 102 w 3686"/>
                <a:gd name="T53" fmla="*/ 3366 h 5041"/>
                <a:gd name="T54" fmla="*/ 102 w 3686"/>
                <a:gd name="T55" fmla="*/ 3538 h 5041"/>
                <a:gd name="T56" fmla="*/ 497 w 3686"/>
                <a:gd name="T57" fmla="*/ 3882 h 5041"/>
                <a:gd name="T58" fmla="*/ 955 w 3686"/>
                <a:gd name="T59" fmla="*/ 4429 h 5041"/>
                <a:gd name="T60" fmla="*/ 1381 w 3686"/>
                <a:gd name="T61" fmla="*/ 4467 h 5041"/>
                <a:gd name="T62" fmla="*/ 1668 w 3686"/>
                <a:gd name="T63" fmla="*/ 4378 h 5041"/>
                <a:gd name="T64" fmla="*/ 1961 w 3686"/>
                <a:gd name="T65" fmla="*/ 4238 h 5041"/>
                <a:gd name="T66" fmla="*/ 2349 w 3686"/>
                <a:gd name="T67" fmla="*/ 4754 h 5041"/>
                <a:gd name="T68" fmla="*/ 2451 w 3686"/>
                <a:gd name="T69" fmla="*/ 4856 h 5041"/>
                <a:gd name="T70" fmla="*/ 2693 w 3686"/>
                <a:gd name="T71" fmla="*/ 4913 h 5041"/>
                <a:gd name="T72" fmla="*/ 3036 w 3686"/>
                <a:gd name="T73" fmla="*/ 4977 h 5041"/>
                <a:gd name="T74" fmla="*/ 3043 w 3686"/>
                <a:gd name="T75" fmla="*/ 4888 h 5041"/>
                <a:gd name="T76" fmla="*/ 3405 w 3686"/>
                <a:gd name="T77" fmla="*/ 4875 h 5041"/>
                <a:gd name="T78" fmla="*/ 3456 w 3686"/>
                <a:gd name="T79" fmla="*/ 4569 h 5041"/>
                <a:gd name="T80" fmla="*/ 3666 w 3686"/>
                <a:gd name="T81" fmla="*/ 4423 h 5041"/>
                <a:gd name="T82" fmla="*/ 3685 w 3686"/>
                <a:gd name="T83" fmla="*/ 4404 h 5041"/>
                <a:gd name="T84" fmla="*/ 3380 w 3686"/>
                <a:gd name="T85" fmla="*/ 3952 h 5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86" h="5041">
                  <a:moveTo>
                    <a:pt x="3380" y="3952"/>
                  </a:moveTo>
                  <a:lnTo>
                    <a:pt x="3380" y="3952"/>
                  </a:lnTo>
                  <a:cubicBezTo>
                    <a:pt x="3437" y="3837"/>
                    <a:pt x="3284" y="3748"/>
                    <a:pt x="3234" y="3646"/>
                  </a:cubicBezTo>
                  <a:cubicBezTo>
                    <a:pt x="3189" y="3538"/>
                    <a:pt x="3100" y="3506"/>
                    <a:pt x="2998" y="3506"/>
                  </a:cubicBezTo>
                  <a:cubicBezTo>
                    <a:pt x="2896" y="3506"/>
                    <a:pt x="2998" y="3347"/>
                    <a:pt x="2998" y="3347"/>
                  </a:cubicBezTo>
                  <a:cubicBezTo>
                    <a:pt x="2998" y="3347"/>
                    <a:pt x="2654" y="3099"/>
                    <a:pt x="2534" y="3055"/>
                  </a:cubicBezTo>
                  <a:cubicBezTo>
                    <a:pt x="2413" y="3010"/>
                    <a:pt x="2260" y="2864"/>
                    <a:pt x="2336" y="2787"/>
                  </a:cubicBezTo>
                  <a:cubicBezTo>
                    <a:pt x="2406" y="2717"/>
                    <a:pt x="2336" y="2660"/>
                    <a:pt x="2336" y="2660"/>
                  </a:cubicBezTo>
                  <a:cubicBezTo>
                    <a:pt x="2183" y="2399"/>
                    <a:pt x="2489" y="2374"/>
                    <a:pt x="2374" y="2259"/>
                  </a:cubicBezTo>
                  <a:cubicBezTo>
                    <a:pt x="2260" y="2144"/>
                    <a:pt x="2272" y="1909"/>
                    <a:pt x="2272" y="1826"/>
                  </a:cubicBezTo>
                  <a:cubicBezTo>
                    <a:pt x="2272" y="1743"/>
                    <a:pt x="2234" y="1705"/>
                    <a:pt x="2234" y="1705"/>
                  </a:cubicBezTo>
                  <a:cubicBezTo>
                    <a:pt x="2381" y="1559"/>
                    <a:pt x="2349" y="1311"/>
                    <a:pt x="2400" y="1164"/>
                  </a:cubicBezTo>
                  <a:cubicBezTo>
                    <a:pt x="2444" y="1024"/>
                    <a:pt x="2540" y="1120"/>
                    <a:pt x="2629" y="1120"/>
                  </a:cubicBezTo>
                  <a:cubicBezTo>
                    <a:pt x="2673" y="1120"/>
                    <a:pt x="2744" y="1075"/>
                    <a:pt x="2801" y="1031"/>
                  </a:cubicBezTo>
                  <a:cubicBezTo>
                    <a:pt x="2782" y="980"/>
                    <a:pt x="2323" y="706"/>
                    <a:pt x="2203" y="655"/>
                  </a:cubicBezTo>
                  <a:cubicBezTo>
                    <a:pt x="2082" y="604"/>
                    <a:pt x="2133" y="127"/>
                    <a:pt x="2069" y="63"/>
                  </a:cubicBezTo>
                  <a:cubicBezTo>
                    <a:pt x="2012" y="0"/>
                    <a:pt x="1827" y="63"/>
                    <a:pt x="1878" y="184"/>
                  </a:cubicBezTo>
                  <a:cubicBezTo>
                    <a:pt x="1929" y="305"/>
                    <a:pt x="1872" y="337"/>
                    <a:pt x="1872" y="337"/>
                  </a:cubicBezTo>
                  <a:cubicBezTo>
                    <a:pt x="1522" y="407"/>
                    <a:pt x="1356" y="420"/>
                    <a:pt x="1280" y="394"/>
                  </a:cubicBezTo>
                  <a:cubicBezTo>
                    <a:pt x="1280" y="942"/>
                    <a:pt x="783" y="916"/>
                    <a:pt x="981" y="1062"/>
                  </a:cubicBezTo>
                  <a:cubicBezTo>
                    <a:pt x="1184" y="1215"/>
                    <a:pt x="1044" y="1457"/>
                    <a:pt x="987" y="1457"/>
                  </a:cubicBezTo>
                  <a:cubicBezTo>
                    <a:pt x="930" y="1457"/>
                    <a:pt x="605" y="1559"/>
                    <a:pt x="541" y="1622"/>
                  </a:cubicBezTo>
                  <a:cubicBezTo>
                    <a:pt x="471" y="1693"/>
                    <a:pt x="497" y="1832"/>
                    <a:pt x="548" y="1877"/>
                  </a:cubicBezTo>
                  <a:cubicBezTo>
                    <a:pt x="592" y="1928"/>
                    <a:pt x="414" y="2615"/>
                    <a:pt x="242" y="2615"/>
                  </a:cubicBezTo>
                  <a:cubicBezTo>
                    <a:pt x="236" y="2615"/>
                    <a:pt x="230" y="2615"/>
                    <a:pt x="230" y="2615"/>
                  </a:cubicBezTo>
                  <a:cubicBezTo>
                    <a:pt x="210" y="2876"/>
                    <a:pt x="351" y="3016"/>
                    <a:pt x="401" y="3067"/>
                  </a:cubicBezTo>
                  <a:cubicBezTo>
                    <a:pt x="465" y="3124"/>
                    <a:pt x="204" y="3265"/>
                    <a:pt x="102" y="3366"/>
                  </a:cubicBezTo>
                  <a:cubicBezTo>
                    <a:pt x="0" y="3468"/>
                    <a:pt x="102" y="3538"/>
                    <a:pt x="102" y="3538"/>
                  </a:cubicBezTo>
                  <a:cubicBezTo>
                    <a:pt x="102" y="3538"/>
                    <a:pt x="497" y="3500"/>
                    <a:pt x="497" y="3882"/>
                  </a:cubicBezTo>
                  <a:cubicBezTo>
                    <a:pt x="497" y="4264"/>
                    <a:pt x="631" y="3627"/>
                    <a:pt x="955" y="4429"/>
                  </a:cubicBezTo>
                  <a:cubicBezTo>
                    <a:pt x="955" y="4429"/>
                    <a:pt x="1343" y="4506"/>
                    <a:pt x="1381" y="4467"/>
                  </a:cubicBezTo>
                  <a:cubicBezTo>
                    <a:pt x="1420" y="4429"/>
                    <a:pt x="1572" y="4378"/>
                    <a:pt x="1668" y="4378"/>
                  </a:cubicBezTo>
                  <a:cubicBezTo>
                    <a:pt x="1763" y="4378"/>
                    <a:pt x="1693" y="4238"/>
                    <a:pt x="1961" y="4238"/>
                  </a:cubicBezTo>
                  <a:cubicBezTo>
                    <a:pt x="2228" y="4238"/>
                    <a:pt x="2470" y="4601"/>
                    <a:pt x="2349" y="4754"/>
                  </a:cubicBezTo>
                  <a:cubicBezTo>
                    <a:pt x="2349" y="4754"/>
                    <a:pt x="2336" y="4900"/>
                    <a:pt x="2451" y="4856"/>
                  </a:cubicBezTo>
                  <a:cubicBezTo>
                    <a:pt x="2565" y="4811"/>
                    <a:pt x="2565" y="4875"/>
                    <a:pt x="2693" y="4913"/>
                  </a:cubicBezTo>
                  <a:cubicBezTo>
                    <a:pt x="2807" y="4951"/>
                    <a:pt x="2852" y="5040"/>
                    <a:pt x="3036" y="4977"/>
                  </a:cubicBezTo>
                  <a:cubicBezTo>
                    <a:pt x="3030" y="4938"/>
                    <a:pt x="3024" y="4900"/>
                    <a:pt x="3043" y="4888"/>
                  </a:cubicBezTo>
                  <a:cubicBezTo>
                    <a:pt x="3094" y="4830"/>
                    <a:pt x="3355" y="4996"/>
                    <a:pt x="3405" y="4875"/>
                  </a:cubicBezTo>
                  <a:cubicBezTo>
                    <a:pt x="3456" y="4747"/>
                    <a:pt x="3393" y="4684"/>
                    <a:pt x="3456" y="4569"/>
                  </a:cubicBezTo>
                  <a:cubicBezTo>
                    <a:pt x="3520" y="4455"/>
                    <a:pt x="3609" y="4480"/>
                    <a:pt x="3666" y="4423"/>
                  </a:cubicBezTo>
                  <a:cubicBezTo>
                    <a:pt x="3673" y="4423"/>
                    <a:pt x="3679" y="4410"/>
                    <a:pt x="3685" y="4404"/>
                  </a:cubicBezTo>
                  <a:cubicBezTo>
                    <a:pt x="3520" y="4289"/>
                    <a:pt x="3329" y="4047"/>
                    <a:pt x="3380" y="3952"/>
                  </a:cubicBezTo>
                </a:path>
              </a:pathLst>
            </a:custGeom>
            <a:solidFill>
              <a:schemeClr val="accent1"/>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79" name="Freeform 506">
              <a:extLst>
                <a:ext uri="{FF2B5EF4-FFF2-40B4-BE49-F238E27FC236}">
                  <a16:creationId xmlns:a16="http://schemas.microsoft.com/office/drawing/2014/main" id="{CE590572-4A53-EC4D-96B9-D158BD2F370A}"/>
                </a:ext>
              </a:extLst>
            </p:cNvPr>
            <p:cNvSpPr>
              <a:spLocks noChangeArrowheads="1"/>
            </p:cNvSpPr>
            <p:nvPr/>
          </p:nvSpPr>
          <p:spPr bwMode="auto">
            <a:xfrm>
              <a:off x="18861276" y="4815026"/>
              <a:ext cx="855971" cy="1755081"/>
            </a:xfrm>
            <a:custGeom>
              <a:avLst/>
              <a:gdLst>
                <a:gd name="T0" fmla="*/ 1648 w 1669"/>
                <a:gd name="T1" fmla="*/ 356 h 3418"/>
                <a:gd name="T2" fmla="*/ 1648 w 1669"/>
                <a:gd name="T3" fmla="*/ 356 h 3418"/>
                <a:gd name="T4" fmla="*/ 847 w 1669"/>
                <a:gd name="T5" fmla="*/ 165 h 3418"/>
                <a:gd name="T6" fmla="*/ 707 w 1669"/>
                <a:gd name="T7" fmla="*/ 293 h 3418"/>
                <a:gd name="T8" fmla="*/ 127 w 1669"/>
                <a:gd name="T9" fmla="*/ 344 h 3418"/>
                <a:gd name="T10" fmla="*/ 242 w 1669"/>
                <a:gd name="T11" fmla="*/ 655 h 3418"/>
                <a:gd name="T12" fmla="*/ 490 w 1669"/>
                <a:gd name="T13" fmla="*/ 897 h 3418"/>
                <a:gd name="T14" fmla="*/ 306 w 1669"/>
                <a:gd name="T15" fmla="*/ 1184 h 3418"/>
                <a:gd name="T16" fmla="*/ 407 w 1669"/>
                <a:gd name="T17" fmla="*/ 1648 h 3418"/>
                <a:gd name="T18" fmla="*/ 0 w 1669"/>
                <a:gd name="T19" fmla="*/ 2737 h 3418"/>
                <a:gd name="T20" fmla="*/ 13 w 1669"/>
                <a:gd name="T21" fmla="*/ 2743 h 3418"/>
                <a:gd name="T22" fmla="*/ 427 w 1669"/>
                <a:gd name="T23" fmla="*/ 3354 h 3418"/>
                <a:gd name="T24" fmla="*/ 732 w 1669"/>
                <a:gd name="T25" fmla="*/ 3392 h 3418"/>
                <a:gd name="T26" fmla="*/ 936 w 1669"/>
                <a:gd name="T27" fmla="*/ 3112 h 3418"/>
                <a:gd name="T28" fmla="*/ 853 w 1669"/>
                <a:gd name="T29" fmla="*/ 2908 h 3418"/>
                <a:gd name="T30" fmla="*/ 891 w 1669"/>
                <a:gd name="T31" fmla="*/ 2469 h 3418"/>
                <a:gd name="T32" fmla="*/ 872 w 1669"/>
                <a:gd name="T33" fmla="*/ 2106 h 3418"/>
                <a:gd name="T34" fmla="*/ 1031 w 1669"/>
                <a:gd name="T35" fmla="*/ 1788 h 3418"/>
                <a:gd name="T36" fmla="*/ 1165 w 1669"/>
                <a:gd name="T37" fmla="*/ 1177 h 3418"/>
                <a:gd name="T38" fmla="*/ 1292 w 1669"/>
                <a:gd name="T39" fmla="*/ 910 h 3418"/>
                <a:gd name="T40" fmla="*/ 1362 w 1669"/>
                <a:gd name="T41" fmla="*/ 789 h 3418"/>
                <a:gd name="T42" fmla="*/ 1547 w 1669"/>
                <a:gd name="T43" fmla="*/ 554 h 3418"/>
                <a:gd name="T44" fmla="*/ 1648 w 1669"/>
                <a:gd name="T45" fmla="*/ 356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9" h="3418">
                  <a:moveTo>
                    <a:pt x="1648" y="356"/>
                  </a:moveTo>
                  <a:lnTo>
                    <a:pt x="1648" y="356"/>
                  </a:lnTo>
                  <a:cubicBezTo>
                    <a:pt x="1057" y="0"/>
                    <a:pt x="1038" y="242"/>
                    <a:pt x="847" y="165"/>
                  </a:cubicBezTo>
                  <a:cubicBezTo>
                    <a:pt x="821" y="229"/>
                    <a:pt x="783" y="293"/>
                    <a:pt x="707" y="293"/>
                  </a:cubicBezTo>
                  <a:cubicBezTo>
                    <a:pt x="560" y="293"/>
                    <a:pt x="223" y="248"/>
                    <a:pt x="127" y="344"/>
                  </a:cubicBezTo>
                  <a:cubicBezTo>
                    <a:pt x="26" y="445"/>
                    <a:pt x="242" y="573"/>
                    <a:pt x="242" y="655"/>
                  </a:cubicBezTo>
                  <a:cubicBezTo>
                    <a:pt x="242" y="738"/>
                    <a:pt x="490" y="725"/>
                    <a:pt x="490" y="897"/>
                  </a:cubicBezTo>
                  <a:cubicBezTo>
                    <a:pt x="490" y="1069"/>
                    <a:pt x="363" y="1056"/>
                    <a:pt x="306" y="1184"/>
                  </a:cubicBezTo>
                  <a:cubicBezTo>
                    <a:pt x="248" y="1311"/>
                    <a:pt x="146" y="1566"/>
                    <a:pt x="407" y="1648"/>
                  </a:cubicBezTo>
                  <a:cubicBezTo>
                    <a:pt x="407" y="1648"/>
                    <a:pt x="185" y="2431"/>
                    <a:pt x="0" y="2737"/>
                  </a:cubicBezTo>
                  <a:cubicBezTo>
                    <a:pt x="7" y="2737"/>
                    <a:pt x="7" y="2743"/>
                    <a:pt x="13" y="2743"/>
                  </a:cubicBezTo>
                  <a:cubicBezTo>
                    <a:pt x="102" y="2838"/>
                    <a:pt x="388" y="3112"/>
                    <a:pt x="427" y="3354"/>
                  </a:cubicBezTo>
                  <a:cubicBezTo>
                    <a:pt x="541" y="3379"/>
                    <a:pt x="662" y="3417"/>
                    <a:pt x="732" y="3392"/>
                  </a:cubicBezTo>
                  <a:cubicBezTo>
                    <a:pt x="853" y="3354"/>
                    <a:pt x="878" y="3163"/>
                    <a:pt x="936" y="3112"/>
                  </a:cubicBezTo>
                  <a:cubicBezTo>
                    <a:pt x="987" y="3061"/>
                    <a:pt x="853" y="2908"/>
                    <a:pt x="853" y="2908"/>
                  </a:cubicBezTo>
                  <a:cubicBezTo>
                    <a:pt x="796" y="2749"/>
                    <a:pt x="885" y="2603"/>
                    <a:pt x="891" y="2469"/>
                  </a:cubicBezTo>
                  <a:cubicBezTo>
                    <a:pt x="904" y="2259"/>
                    <a:pt x="872" y="2106"/>
                    <a:pt x="872" y="2106"/>
                  </a:cubicBezTo>
                  <a:cubicBezTo>
                    <a:pt x="1018" y="1960"/>
                    <a:pt x="1031" y="1788"/>
                    <a:pt x="1031" y="1788"/>
                  </a:cubicBezTo>
                  <a:cubicBezTo>
                    <a:pt x="1031" y="1445"/>
                    <a:pt x="1222" y="1330"/>
                    <a:pt x="1165" y="1177"/>
                  </a:cubicBezTo>
                  <a:cubicBezTo>
                    <a:pt x="1108" y="1018"/>
                    <a:pt x="1292" y="974"/>
                    <a:pt x="1292" y="910"/>
                  </a:cubicBezTo>
                  <a:cubicBezTo>
                    <a:pt x="1292" y="840"/>
                    <a:pt x="1362" y="789"/>
                    <a:pt x="1362" y="789"/>
                  </a:cubicBezTo>
                  <a:cubicBezTo>
                    <a:pt x="1642" y="681"/>
                    <a:pt x="1547" y="554"/>
                    <a:pt x="1547" y="554"/>
                  </a:cubicBezTo>
                  <a:cubicBezTo>
                    <a:pt x="1668" y="433"/>
                    <a:pt x="1648" y="356"/>
                    <a:pt x="1648" y="3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31772860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6536289" y="1131813"/>
            <a:ext cx="11334268" cy="1383468"/>
            <a:chOff x="6536289" y="1407238"/>
            <a:chExt cx="1133426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36289" y="1867376"/>
              <a:ext cx="11334268"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MALAYSIA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7" name="Group 6">
            <a:extLst>
              <a:ext uri="{FF2B5EF4-FFF2-40B4-BE49-F238E27FC236}">
                <a16:creationId xmlns:a16="http://schemas.microsoft.com/office/drawing/2014/main" id="{38EC34D2-B2F4-AF43-8E84-15A613293B3A}"/>
              </a:ext>
            </a:extLst>
          </p:cNvPr>
          <p:cNvGrpSpPr/>
          <p:nvPr/>
        </p:nvGrpSpPr>
        <p:grpSpPr>
          <a:xfrm>
            <a:off x="1568319" y="4387143"/>
            <a:ext cx="9069202" cy="7057933"/>
            <a:chOff x="1568319" y="4667292"/>
            <a:chExt cx="9069202" cy="7057933"/>
          </a:xfrm>
        </p:grpSpPr>
        <p:grpSp>
          <p:nvGrpSpPr>
            <p:cNvPr id="6" name="Group 5">
              <a:extLst>
                <a:ext uri="{FF2B5EF4-FFF2-40B4-BE49-F238E27FC236}">
                  <a16:creationId xmlns:a16="http://schemas.microsoft.com/office/drawing/2014/main" id="{B7AF593E-DE67-5547-BCB0-2A05EF424DAF}"/>
                </a:ext>
              </a:extLst>
            </p:cNvPr>
            <p:cNvGrpSpPr/>
            <p:nvPr/>
          </p:nvGrpSpPr>
          <p:grpSpPr>
            <a:xfrm>
              <a:off x="1638859" y="10406220"/>
              <a:ext cx="8998662" cy="1319005"/>
              <a:chOff x="1437135" y="10812017"/>
              <a:chExt cx="9670517" cy="1319005"/>
            </a:xfrm>
          </p:grpSpPr>
          <p:grpSp>
            <p:nvGrpSpPr>
              <p:cNvPr id="5" name="Group 4">
                <a:extLst>
                  <a:ext uri="{FF2B5EF4-FFF2-40B4-BE49-F238E27FC236}">
                    <a16:creationId xmlns:a16="http://schemas.microsoft.com/office/drawing/2014/main" id="{0970C6CE-A6EA-BD44-B9F3-E34A836EA10D}"/>
                  </a:ext>
                </a:extLst>
              </p:cNvPr>
              <p:cNvGrpSpPr/>
              <p:nvPr/>
            </p:nvGrpSpPr>
            <p:grpSpPr>
              <a:xfrm>
                <a:off x="2248114" y="10904969"/>
                <a:ext cx="8859538" cy="1124284"/>
                <a:chOff x="2248113" y="10904969"/>
                <a:chExt cx="11315487" cy="1124284"/>
              </a:xfrm>
            </p:grpSpPr>
            <p:cxnSp>
              <p:nvCxnSpPr>
                <p:cNvPr id="111" name="Straight Connector 110">
                  <a:extLst>
                    <a:ext uri="{FF2B5EF4-FFF2-40B4-BE49-F238E27FC236}">
                      <a16:creationId xmlns:a16="http://schemas.microsoft.com/office/drawing/2014/main" id="{DF949A4B-9D89-EF49-B829-C82377C5EC43}"/>
                    </a:ext>
                  </a:extLst>
                </p:cNvPr>
                <p:cNvCxnSpPr>
                  <a:cxnSpLocks/>
                </p:cNvCxnSpPr>
                <p:nvPr/>
              </p:nvCxnSpPr>
              <p:spPr>
                <a:xfrm>
                  <a:off x="2248113" y="12029253"/>
                  <a:ext cx="1131548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520E7A2-EE15-EA48-9549-556912E2E1A9}"/>
                    </a:ext>
                  </a:extLst>
                </p:cNvPr>
                <p:cNvCxnSpPr>
                  <a:cxnSpLocks/>
                </p:cNvCxnSpPr>
                <p:nvPr/>
              </p:nvCxnSpPr>
              <p:spPr>
                <a:xfrm>
                  <a:off x="2248113" y="10904969"/>
                  <a:ext cx="1131548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13" name="Rounded Rectangle 112">
                <a:extLst>
                  <a:ext uri="{FF2B5EF4-FFF2-40B4-BE49-F238E27FC236}">
                    <a16:creationId xmlns:a16="http://schemas.microsoft.com/office/drawing/2014/main" id="{1C5247E4-2409-3F41-B698-99192B013EBF}"/>
                  </a:ext>
                </a:extLst>
              </p:cNvPr>
              <p:cNvSpPr/>
              <p:nvPr/>
            </p:nvSpPr>
            <p:spPr>
              <a:xfrm>
                <a:off x="1437135" y="11936007"/>
                <a:ext cx="7783065" cy="195015"/>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800" dirty="0">
                  <a:solidFill>
                    <a:schemeClr val="tx1"/>
                  </a:solidFill>
                  <a:latin typeface="Lato Light" charset="0"/>
                </a:endParaRPr>
              </a:p>
            </p:txBody>
          </p:sp>
          <p:sp>
            <p:nvSpPr>
              <p:cNvPr id="114" name="Rounded Rectangle 113">
                <a:extLst>
                  <a:ext uri="{FF2B5EF4-FFF2-40B4-BE49-F238E27FC236}">
                    <a16:creationId xmlns:a16="http://schemas.microsoft.com/office/drawing/2014/main" id="{ED46D500-C3E7-3E45-B386-CA3DC1DCF6C8}"/>
                  </a:ext>
                </a:extLst>
              </p:cNvPr>
              <p:cNvSpPr/>
              <p:nvPr/>
            </p:nvSpPr>
            <p:spPr>
              <a:xfrm>
                <a:off x="1437136" y="10812017"/>
                <a:ext cx="3513483" cy="200217"/>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800" dirty="0">
                  <a:solidFill>
                    <a:schemeClr val="tx1"/>
                  </a:solidFill>
                  <a:latin typeface="Lato Light" charset="0"/>
                </a:endParaRPr>
              </a:p>
            </p:txBody>
          </p:sp>
        </p:grpSp>
        <p:grpSp>
          <p:nvGrpSpPr>
            <p:cNvPr id="125" name="Group 124">
              <a:extLst>
                <a:ext uri="{FF2B5EF4-FFF2-40B4-BE49-F238E27FC236}">
                  <a16:creationId xmlns:a16="http://schemas.microsoft.com/office/drawing/2014/main" id="{28756C7E-D176-504C-982D-BB29722BCEEA}"/>
                </a:ext>
              </a:extLst>
            </p:cNvPr>
            <p:cNvGrpSpPr/>
            <p:nvPr/>
          </p:nvGrpSpPr>
          <p:grpSpPr>
            <a:xfrm>
              <a:off x="1568319" y="4667292"/>
              <a:ext cx="9065880" cy="1735219"/>
              <a:chOff x="7924313" y="2681655"/>
              <a:chExt cx="9065880" cy="1735219"/>
            </a:xfrm>
          </p:grpSpPr>
          <p:sp>
            <p:nvSpPr>
              <p:cNvPr id="126" name="TextBox 125">
                <a:extLst>
                  <a:ext uri="{FF2B5EF4-FFF2-40B4-BE49-F238E27FC236}">
                    <a16:creationId xmlns:a16="http://schemas.microsoft.com/office/drawing/2014/main" id="{70784AF6-5225-4041-A45F-66B7B28984AD}"/>
                  </a:ext>
                </a:extLst>
              </p:cNvPr>
              <p:cNvSpPr txBox="1"/>
              <p:nvPr/>
            </p:nvSpPr>
            <p:spPr>
              <a:xfrm>
                <a:off x="7924313" y="3327986"/>
                <a:ext cx="9065880"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127" name="Rectangle 126">
                <a:extLst>
                  <a:ext uri="{FF2B5EF4-FFF2-40B4-BE49-F238E27FC236}">
                    <a16:creationId xmlns:a16="http://schemas.microsoft.com/office/drawing/2014/main" id="{C688BBF5-48A5-C046-8D3C-ABCCB4EA4395}"/>
                  </a:ext>
                </a:extLst>
              </p:cNvPr>
              <p:cNvSpPr/>
              <p:nvPr/>
            </p:nvSpPr>
            <p:spPr>
              <a:xfrm>
                <a:off x="7924313" y="2681655"/>
                <a:ext cx="4659171"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grpSp>
          <p:nvGrpSpPr>
            <p:cNvPr id="128" name="Group 127">
              <a:extLst>
                <a:ext uri="{FF2B5EF4-FFF2-40B4-BE49-F238E27FC236}">
                  <a16:creationId xmlns:a16="http://schemas.microsoft.com/office/drawing/2014/main" id="{96149120-22ED-C344-8ED7-0EF74CE46AC5}"/>
                </a:ext>
              </a:extLst>
            </p:cNvPr>
            <p:cNvGrpSpPr/>
            <p:nvPr/>
          </p:nvGrpSpPr>
          <p:grpSpPr>
            <a:xfrm>
              <a:off x="1568319" y="7078159"/>
              <a:ext cx="9065880" cy="1735219"/>
              <a:chOff x="7924313" y="2681655"/>
              <a:chExt cx="9065880" cy="1735219"/>
            </a:xfrm>
          </p:grpSpPr>
          <p:sp>
            <p:nvSpPr>
              <p:cNvPr id="144" name="TextBox 143">
                <a:extLst>
                  <a:ext uri="{FF2B5EF4-FFF2-40B4-BE49-F238E27FC236}">
                    <a16:creationId xmlns:a16="http://schemas.microsoft.com/office/drawing/2014/main" id="{61E4A57B-744D-FE42-AB80-AB4F0550E8ED}"/>
                  </a:ext>
                </a:extLst>
              </p:cNvPr>
              <p:cNvSpPr txBox="1"/>
              <p:nvPr/>
            </p:nvSpPr>
            <p:spPr>
              <a:xfrm>
                <a:off x="7924313" y="3327986"/>
                <a:ext cx="9065880"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145" name="Rectangle 144">
                <a:extLst>
                  <a:ext uri="{FF2B5EF4-FFF2-40B4-BE49-F238E27FC236}">
                    <a16:creationId xmlns:a16="http://schemas.microsoft.com/office/drawing/2014/main" id="{2C6D90DB-B347-7746-9E89-E9ACA794578F}"/>
                  </a:ext>
                </a:extLst>
              </p:cNvPr>
              <p:cNvSpPr/>
              <p:nvPr/>
            </p:nvSpPr>
            <p:spPr>
              <a:xfrm>
                <a:off x="7924313" y="2681655"/>
                <a:ext cx="4659171"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109" name="Group 108">
            <a:extLst>
              <a:ext uri="{FF2B5EF4-FFF2-40B4-BE49-F238E27FC236}">
                <a16:creationId xmlns:a16="http://schemas.microsoft.com/office/drawing/2014/main" id="{2BF3E8CE-A0C4-3B49-9CA9-0E1BE4910463}"/>
              </a:ext>
            </a:extLst>
          </p:cNvPr>
          <p:cNvGrpSpPr/>
          <p:nvPr/>
        </p:nvGrpSpPr>
        <p:grpSpPr>
          <a:xfrm>
            <a:off x="12767409" y="4014124"/>
            <a:ext cx="9971381" cy="7430952"/>
            <a:chOff x="10713215" y="2790634"/>
            <a:chExt cx="11601228" cy="8645559"/>
          </a:xfrm>
          <a:solidFill>
            <a:srgbClr val="EFF1F8"/>
          </a:solidFill>
        </p:grpSpPr>
        <p:sp>
          <p:nvSpPr>
            <p:cNvPr id="110" name="Freeform 80">
              <a:extLst>
                <a:ext uri="{FF2B5EF4-FFF2-40B4-BE49-F238E27FC236}">
                  <a16:creationId xmlns:a16="http://schemas.microsoft.com/office/drawing/2014/main" id="{79D0B1B9-A35C-204D-97A7-B5A963BAADB3}"/>
                </a:ext>
              </a:extLst>
            </p:cNvPr>
            <p:cNvSpPr>
              <a:spLocks noChangeArrowheads="1"/>
            </p:cNvSpPr>
            <p:nvPr/>
          </p:nvSpPr>
          <p:spPr bwMode="auto">
            <a:xfrm>
              <a:off x="13693227" y="6396990"/>
              <a:ext cx="1232267" cy="2165760"/>
            </a:xfrm>
            <a:custGeom>
              <a:avLst/>
              <a:gdLst>
                <a:gd name="T0" fmla="*/ 440 w 1780"/>
                <a:gd name="T1" fmla="*/ 1623 h 3130"/>
                <a:gd name="T2" fmla="*/ 505 w 1780"/>
                <a:gd name="T3" fmla="*/ 1791 h 3130"/>
                <a:gd name="T4" fmla="*/ 589 w 1780"/>
                <a:gd name="T5" fmla="*/ 1843 h 3130"/>
                <a:gd name="T6" fmla="*/ 783 w 1780"/>
                <a:gd name="T7" fmla="*/ 2004 h 3130"/>
                <a:gd name="T8" fmla="*/ 783 w 1780"/>
                <a:gd name="T9" fmla="*/ 2114 h 3130"/>
                <a:gd name="T10" fmla="*/ 912 w 1780"/>
                <a:gd name="T11" fmla="*/ 2172 h 3130"/>
                <a:gd name="T12" fmla="*/ 1022 w 1780"/>
                <a:gd name="T13" fmla="*/ 2294 h 3130"/>
                <a:gd name="T14" fmla="*/ 919 w 1780"/>
                <a:gd name="T15" fmla="*/ 2469 h 3130"/>
                <a:gd name="T16" fmla="*/ 854 w 1780"/>
                <a:gd name="T17" fmla="*/ 2618 h 3130"/>
                <a:gd name="T18" fmla="*/ 899 w 1780"/>
                <a:gd name="T19" fmla="*/ 2766 h 3130"/>
                <a:gd name="T20" fmla="*/ 1016 w 1780"/>
                <a:gd name="T21" fmla="*/ 2734 h 3130"/>
                <a:gd name="T22" fmla="*/ 1093 w 1780"/>
                <a:gd name="T23" fmla="*/ 2766 h 3130"/>
                <a:gd name="T24" fmla="*/ 1294 w 1780"/>
                <a:gd name="T25" fmla="*/ 2889 h 3130"/>
                <a:gd name="T26" fmla="*/ 1404 w 1780"/>
                <a:gd name="T27" fmla="*/ 3038 h 3130"/>
                <a:gd name="T28" fmla="*/ 1527 w 1780"/>
                <a:gd name="T29" fmla="*/ 2999 h 3130"/>
                <a:gd name="T30" fmla="*/ 1507 w 1780"/>
                <a:gd name="T31" fmla="*/ 2637 h 3130"/>
                <a:gd name="T32" fmla="*/ 1643 w 1780"/>
                <a:gd name="T33" fmla="*/ 2650 h 3130"/>
                <a:gd name="T34" fmla="*/ 1662 w 1780"/>
                <a:gd name="T35" fmla="*/ 2650 h 3130"/>
                <a:gd name="T36" fmla="*/ 1746 w 1780"/>
                <a:gd name="T37" fmla="*/ 2488 h 3130"/>
                <a:gd name="T38" fmla="*/ 1727 w 1780"/>
                <a:gd name="T39" fmla="*/ 1985 h 3130"/>
                <a:gd name="T40" fmla="*/ 1746 w 1780"/>
                <a:gd name="T41" fmla="*/ 1784 h 3130"/>
                <a:gd name="T42" fmla="*/ 1455 w 1780"/>
                <a:gd name="T43" fmla="*/ 1261 h 3130"/>
                <a:gd name="T44" fmla="*/ 1281 w 1780"/>
                <a:gd name="T45" fmla="*/ 905 h 3130"/>
                <a:gd name="T46" fmla="*/ 1074 w 1780"/>
                <a:gd name="T47" fmla="*/ 620 h 3130"/>
                <a:gd name="T48" fmla="*/ 447 w 1780"/>
                <a:gd name="T49" fmla="*/ 194 h 3130"/>
                <a:gd name="T50" fmla="*/ 253 w 1780"/>
                <a:gd name="T51" fmla="*/ 0 h 3130"/>
                <a:gd name="T52" fmla="*/ 240 w 1780"/>
                <a:gd name="T53" fmla="*/ 51 h 3130"/>
                <a:gd name="T54" fmla="*/ 136 w 1780"/>
                <a:gd name="T55" fmla="*/ 168 h 3130"/>
                <a:gd name="T56" fmla="*/ 0 w 1780"/>
                <a:gd name="T57" fmla="*/ 284 h 3130"/>
                <a:gd name="T58" fmla="*/ 46 w 1780"/>
                <a:gd name="T59" fmla="*/ 446 h 3130"/>
                <a:gd name="T60" fmla="*/ 33 w 1780"/>
                <a:gd name="T61" fmla="*/ 582 h 3130"/>
                <a:gd name="T62" fmla="*/ 78 w 1780"/>
                <a:gd name="T63" fmla="*/ 711 h 3130"/>
                <a:gd name="T64" fmla="*/ 78 w 1780"/>
                <a:gd name="T65" fmla="*/ 795 h 3130"/>
                <a:gd name="T66" fmla="*/ 72 w 1780"/>
                <a:gd name="T67" fmla="*/ 1015 h 3130"/>
                <a:gd name="T68" fmla="*/ 201 w 1780"/>
                <a:gd name="T69" fmla="*/ 1183 h 3130"/>
                <a:gd name="T70" fmla="*/ 214 w 1780"/>
                <a:gd name="T71" fmla="*/ 1396 h 3130"/>
                <a:gd name="T72" fmla="*/ 265 w 1780"/>
                <a:gd name="T73" fmla="*/ 1494 h 3130"/>
                <a:gd name="T74" fmla="*/ 388 w 1780"/>
                <a:gd name="T75" fmla="*/ 1539 h 3130"/>
                <a:gd name="T76" fmla="*/ 440 w 1780"/>
                <a:gd name="T77" fmla="*/ 1623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80" h="3130">
                  <a:moveTo>
                    <a:pt x="440" y="1623"/>
                  </a:moveTo>
                  <a:lnTo>
                    <a:pt x="440" y="1623"/>
                  </a:lnTo>
                  <a:cubicBezTo>
                    <a:pt x="453" y="1681"/>
                    <a:pt x="466" y="1707"/>
                    <a:pt x="492" y="1759"/>
                  </a:cubicBezTo>
                  <a:cubicBezTo>
                    <a:pt x="498" y="1772"/>
                    <a:pt x="492" y="1784"/>
                    <a:pt x="505" y="1791"/>
                  </a:cubicBezTo>
                  <a:cubicBezTo>
                    <a:pt x="518" y="1804"/>
                    <a:pt x="537" y="1804"/>
                    <a:pt x="556" y="1817"/>
                  </a:cubicBezTo>
                  <a:cubicBezTo>
                    <a:pt x="569" y="1823"/>
                    <a:pt x="576" y="1836"/>
                    <a:pt x="589" y="1843"/>
                  </a:cubicBezTo>
                  <a:cubicBezTo>
                    <a:pt x="660" y="1869"/>
                    <a:pt x="712" y="1869"/>
                    <a:pt x="783" y="1894"/>
                  </a:cubicBezTo>
                  <a:cubicBezTo>
                    <a:pt x="783" y="2004"/>
                    <a:pt x="783" y="2004"/>
                    <a:pt x="783" y="2004"/>
                  </a:cubicBezTo>
                  <a:cubicBezTo>
                    <a:pt x="770" y="2017"/>
                    <a:pt x="744" y="2024"/>
                    <a:pt x="744" y="2043"/>
                  </a:cubicBezTo>
                  <a:cubicBezTo>
                    <a:pt x="744" y="2075"/>
                    <a:pt x="770" y="2088"/>
                    <a:pt x="783" y="2114"/>
                  </a:cubicBezTo>
                  <a:cubicBezTo>
                    <a:pt x="796" y="2140"/>
                    <a:pt x="796" y="2172"/>
                    <a:pt x="828" y="2172"/>
                  </a:cubicBezTo>
                  <a:cubicBezTo>
                    <a:pt x="912" y="2172"/>
                    <a:pt x="912" y="2172"/>
                    <a:pt x="912" y="2172"/>
                  </a:cubicBezTo>
                  <a:cubicBezTo>
                    <a:pt x="925" y="2172"/>
                    <a:pt x="932" y="2166"/>
                    <a:pt x="944" y="2160"/>
                  </a:cubicBezTo>
                  <a:cubicBezTo>
                    <a:pt x="970" y="2211"/>
                    <a:pt x="1022" y="2237"/>
                    <a:pt x="1022" y="2294"/>
                  </a:cubicBezTo>
                  <a:cubicBezTo>
                    <a:pt x="1022" y="2346"/>
                    <a:pt x="996" y="2378"/>
                    <a:pt x="958" y="2417"/>
                  </a:cubicBezTo>
                  <a:cubicBezTo>
                    <a:pt x="944" y="2437"/>
                    <a:pt x="938" y="2450"/>
                    <a:pt x="919" y="2469"/>
                  </a:cubicBezTo>
                  <a:cubicBezTo>
                    <a:pt x="906" y="2488"/>
                    <a:pt x="886" y="2495"/>
                    <a:pt x="874" y="2514"/>
                  </a:cubicBezTo>
                  <a:cubicBezTo>
                    <a:pt x="854" y="2547"/>
                    <a:pt x="854" y="2579"/>
                    <a:pt x="854" y="2618"/>
                  </a:cubicBezTo>
                  <a:cubicBezTo>
                    <a:pt x="854" y="2650"/>
                    <a:pt x="860" y="2669"/>
                    <a:pt x="867" y="2702"/>
                  </a:cubicBezTo>
                  <a:cubicBezTo>
                    <a:pt x="874" y="2728"/>
                    <a:pt x="874" y="2766"/>
                    <a:pt x="899" y="2766"/>
                  </a:cubicBezTo>
                  <a:cubicBezTo>
                    <a:pt x="912" y="2766"/>
                    <a:pt x="919" y="2760"/>
                    <a:pt x="932" y="2754"/>
                  </a:cubicBezTo>
                  <a:cubicBezTo>
                    <a:pt x="964" y="2741"/>
                    <a:pt x="983" y="2741"/>
                    <a:pt x="1016" y="2734"/>
                  </a:cubicBezTo>
                  <a:cubicBezTo>
                    <a:pt x="1029" y="2728"/>
                    <a:pt x="1035" y="2721"/>
                    <a:pt x="1048" y="2721"/>
                  </a:cubicBezTo>
                  <a:cubicBezTo>
                    <a:pt x="1074" y="2721"/>
                    <a:pt x="1080" y="2747"/>
                    <a:pt x="1093" y="2766"/>
                  </a:cubicBezTo>
                  <a:cubicBezTo>
                    <a:pt x="1119" y="2799"/>
                    <a:pt x="1139" y="2812"/>
                    <a:pt x="1171" y="2838"/>
                  </a:cubicBezTo>
                  <a:cubicBezTo>
                    <a:pt x="1210" y="2870"/>
                    <a:pt x="1249" y="2863"/>
                    <a:pt x="1294" y="2889"/>
                  </a:cubicBezTo>
                  <a:cubicBezTo>
                    <a:pt x="1313" y="2896"/>
                    <a:pt x="1326" y="2915"/>
                    <a:pt x="1333" y="2928"/>
                  </a:cubicBezTo>
                  <a:cubicBezTo>
                    <a:pt x="1358" y="2973"/>
                    <a:pt x="1378" y="2993"/>
                    <a:pt x="1404" y="3038"/>
                  </a:cubicBezTo>
                  <a:cubicBezTo>
                    <a:pt x="1430" y="3077"/>
                    <a:pt x="1436" y="3103"/>
                    <a:pt x="1475" y="3129"/>
                  </a:cubicBezTo>
                  <a:cubicBezTo>
                    <a:pt x="1514" y="3090"/>
                    <a:pt x="1520" y="3051"/>
                    <a:pt x="1527" y="2999"/>
                  </a:cubicBezTo>
                  <a:cubicBezTo>
                    <a:pt x="1475" y="2812"/>
                    <a:pt x="1475" y="2812"/>
                    <a:pt x="1475" y="2812"/>
                  </a:cubicBezTo>
                  <a:cubicBezTo>
                    <a:pt x="1501" y="2747"/>
                    <a:pt x="1507" y="2708"/>
                    <a:pt x="1507" y="2637"/>
                  </a:cubicBezTo>
                  <a:cubicBezTo>
                    <a:pt x="1546" y="2644"/>
                    <a:pt x="1565" y="2657"/>
                    <a:pt x="1598" y="2657"/>
                  </a:cubicBezTo>
                  <a:cubicBezTo>
                    <a:pt x="1617" y="2657"/>
                    <a:pt x="1624" y="2650"/>
                    <a:pt x="1643" y="2650"/>
                  </a:cubicBezTo>
                  <a:cubicBezTo>
                    <a:pt x="1656" y="2650"/>
                    <a:pt x="1650" y="2650"/>
                    <a:pt x="1662" y="2650"/>
                  </a:cubicBezTo>
                  <a:lnTo>
                    <a:pt x="1662" y="2650"/>
                  </a:lnTo>
                  <a:cubicBezTo>
                    <a:pt x="1682" y="2611"/>
                    <a:pt x="1695" y="2579"/>
                    <a:pt x="1708" y="2534"/>
                  </a:cubicBezTo>
                  <a:cubicBezTo>
                    <a:pt x="1714" y="2508"/>
                    <a:pt x="1740" y="2508"/>
                    <a:pt x="1746" y="2488"/>
                  </a:cubicBezTo>
                  <a:cubicBezTo>
                    <a:pt x="1779" y="2437"/>
                    <a:pt x="1759" y="2398"/>
                    <a:pt x="1779" y="2340"/>
                  </a:cubicBezTo>
                  <a:cubicBezTo>
                    <a:pt x="1727" y="1985"/>
                    <a:pt x="1727" y="1985"/>
                    <a:pt x="1727" y="1985"/>
                  </a:cubicBezTo>
                  <a:cubicBezTo>
                    <a:pt x="1727" y="1914"/>
                    <a:pt x="1727" y="1914"/>
                    <a:pt x="1727" y="1914"/>
                  </a:cubicBezTo>
                  <a:cubicBezTo>
                    <a:pt x="1746" y="1784"/>
                    <a:pt x="1746" y="1784"/>
                    <a:pt x="1746" y="1784"/>
                  </a:cubicBezTo>
                  <a:cubicBezTo>
                    <a:pt x="1746" y="1700"/>
                    <a:pt x="1695" y="1662"/>
                    <a:pt x="1650" y="1591"/>
                  </a:cubicBezTo>
                  <a:cubicBezTo>
                    <a:pt x="1572" y="1461"/>
                    <a:pt x="1520" y="1396"/>
                    <a:pt x="1455" y="1261"/>
                  </a:cubicBezTo>
                  <a:cubicBezTo>
                    <a:pt x="1430" y="1215"/>
                    <a:pt x="1410" y="1196"/>
                    <a:pt x="1391" y="1151"/>
                  </a:cubicBezTo>
                  <a:cubicBezTo>
                    <a:pt x="1339" y="1060"/>
                    <a:pt x="1326" y="1002"/>
                    <a:pt x="1281" y="905"/>
                  </a:cubicBezTo>
                  <a:cubicBezTo>
                    <a:pt x="1242" y="834"/>
                    <a:pt x="1216" y="795"/>
                    <a:pt x="1184" y="724"/>
                  </a:cubicBezTo>
                  <a:cubicBezTo>
                    <a:pt x="1158" y="672"/>
                    <a:pt x="1119" y="659"/>
                    <a:pt x="1074" y="620"/>
                  </a:cubicBezTo>
                  <a:cubicBezTo>
                    <a:pt x="958" y="517"/>
                    <a:pt x="880" y="472"/>
                    <a:pt x="738" y="407"/>
                  </a:cubicBezTo>
                  <a:cubicBezTo>
                    <a:pt x="608" y="349"/>
                    <a:pt x="511" y="316"/>
                    <a:pt x="447" y="194"/>
                  </a:cubicBezTo>
                  <a:cubicBezTo>
                    <a:pt x="427" y="155"/>
                    <a:pt x="427" y="129"/>
                    <a:pt x="395" y="90"/>
                  </a:cubicBezTo>
                  <a:cubicBezTo>
                    <a:pt x="350" y="38"/>
                    <a:pt x="298" y="38"/>
                    <a:pt x="253" y="0"/>
                  </a:cubicBezTo>
                  <a:lnTo>
                    <a:pt x="253" y="0"/>
                  </a:lnTo>
                  <a:cubicBezTo>
                    <a:pt x="246" y="26"/>
                    <a:pt x="246" y="38"/>
                    <a:pt x="240" y="51"/>
                  </a:cubicBezTo>
                  <a:cubicBezTo>
                    <a:pt x="233" y="58"/>
                    <a:pt x="227" y="58"/>
                    <a:pt x="220" y="64"/>
                  </a:cubicBezTo>
                  <a:cubicBezTo>
                    <a:pt x="194" y="103"/>
                    <a:pt x="181" y="142"/>
                    <a:pt x="136" y="168"/>
                  </a:cubicBezTo>
                  <a:cubicBezTo>
                    <a:pt x="104" y="187"/>
                    <a:pt x="78" y="194"/>
                    <a:pt x="52" y="220"/>
                  </a:cubicBezTo>
                  <a:cubicBezTo>
                    <a:pt x="26" y="245"/>
                    <a:pt x="0" y="252"/>
                    <a:pt x="0" y="284"/>
                  </a:cubicBezTo>
                  <a:cubicBezTo>
                    <a:pt x="0" y="310"/>
                    <a:pt x="20" y="316"/>
                    <a:pt x="26" y="336"/>
                  </a:cubicBezTo>
                  <a:cubicBezTo>
                    <a:pt x="46" y="375"/>
                    <a:pt x="46" y="401"/>
                    <a:pt x="46" y="446"/>
                  </a:cubicBezTo>
                  <a:cubicBezTo>
                    <a:pt x="46" y="485"/>
                    <a:pt x="13" y="498"/>
                    <a:pt x="13" y="536"/>
                  </a:cubicBezTo>
                  <a:cubicBezTo>
                    <a:pt x="13" y="556"/>
                    <a:pt x="26" y="562"/>
                    <a:pt x="33" y="582"/>
                  </a:cubicBezTo>
                  <a:cubicBezTo>
                    <a:pt x="39" y="608"/>
                    <a:pt x="33" y="627"/>
                    <a:pt x="33" y="653"/>
                  </a:cubicBezTo>
                  <a:cubicBezTo>
                    <a:pt x="33" y="679"/>
                    <a:pt x="65" y="685"/>
                    <a:pt x="78" y="711"/>
                  </a:cubicBezTo>
                  <a:cubicBezTo>
                    <a:pt x="84" y="718"/>
                    <a:pt x="84" y="730"/>
                    <a:pt x="91" y="743"/>
                  </a:cubicBezTo>
                  <a:cubicBezTo>
                    <a:pt x="78" y="795"/>
                    <a:pt x="78" y="795"/>
                    <a:pt x="78" y="795"/>
                  </a:cubicBezTo>
                  <a:cubicBezTo>
                    <a:pt x="78" y="873"/>
                    <a:pt x="72" y="911"/>
                    <a:pt x="72" y="989"/>
                  </a:cubicBezTo>
                  <a:cubicBezTo>
                    <a:pt x="72" y="1015"/>
                    <a:pt x="72" y="1015"/>
                    <a:pt x="72" y="1015"/>
                  </a:cubicBezTo>
                  <a:cubicBezTo>
                    <a:pt x="72" y="1041"/>
                    <a:pt x="104" y="1047"/>
                    <a:pt x="130" y="1067"/>
                  </a:cubicBezTo>
                  <a:cubicBezTo>
                    <a:pt x="175" y="1092"/>
                    <a:pt x="201" y="1131"/>
                    <a:pt x="201" y="1183"/>
                  </a:cubicBezTo>
                  <a:cubicBezTo>
                    <a:pt x="201" y="1338"/>
                    <a:pt x="201" y="1338"/>
                    <a:pt x="201" y="1338"/>
                  </a:cubicBezTo>
                  <a:cubicBezTo>
                    <a:pt x="201" y="1364"/>
                    <a:pt x="214" y="1377"/>
                    <a:pt x="214" y="1396"/>
                  </a:cubicBezTo>
                  <a:cubicBezTo>
                    <a:pt x="220" y="1422"/>
                    <a:pt x="214" y="1442"/>
                    <a:pt x="227" y="1468"/>
                  </a:cubicBezTo>
                  <a:cubicBezTo>
                    <a:pt x="240" y="1480"/>
                    <a:pt x="253" y="1480"/>
                    <a:pt x="265" y="1494"/>
                  </a:cubicBezTo>
                  <a:cubicBezTo>
                    <a:pt x="279" y="1500"/>
                    <a:pt x="285" y="1513"/>
                    <a:pt x="298" y="1519"/>
                  </a:cubicBezTo>
                  <a:cubicBezTo>
                    <a:pt x="330" y="1532"/>
                    <a:pt x="356" y="1526"/>
                    <a:pt x="388" y="1539"/>
                  </a:cubicBezTo>
                  <a:cubicBezTo>
                    <a:pt x="395" y="1545"/>
                    <a:pt x="395" y="1552"/>
                    <a:pt x="401" y="1558"/>
                  </a:cubicBezTo>
                  <a:cubicBezTo>
                    <a:pt x="421" y="1578"/>
                    <a:pt x="427" y="1597"/>
                    <a:pt x="440" y="162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5" name="Freeform 82">
              <a:extLst>
                <a:ext uri="{FF2B5EF4-FFF2-40B4-BE49-F238E27FC236}">
                  <a16:creationId xmlns:a16="http://schemas.microsoft.com/office/drawing/2014/main" id="{E9DAC346-D6F5-4D4A-B68B-E9649442AD10}"/>
                </a:ext>
              </a:extLst>
            </p:cNvPr>
            <p:cNvSpPr>
              <a:spLocks noChangeArrowheads="1"/>
            </p:cNvSpPr>
            <p:nvPr/>
          </p:nvSpPr>
          <p:spPr bwMode="auto">
            <a:xfrm>
              <a:off x="11985134" y="8587151"/>
              <a:ext cx="1256668" cy="1366564"/>
            </a:xfrm>
            <a:custGeom>
              <a:avLst/>
              <a:gdLst>
                <a:gd name="T0" fmla="*/ 1474 w 1818"/>
                <a:gd name="T1" fmla="*/ 1029 h 1974"/>
                <a:gd name="T2" fmla="*/ 1300 w 1818"/>
                <a:gd name="T3" fmla="*/ 1061 h 1974"/>
                <a:gd name="T4" fmla="*/ 1261 w 1818"/>
                <a:gd name="T5" fmla="*/ 1158 h 1974"/>
                <a:gd name="T6" fmla="*/ 1319 w 1818"/>
                <a:gd name="T7" fmla="*/ 1268 h 1974"/>
                <a:gd name="T8" fmla="*/ 1377 w 1818"/>
                <a:gd name="T9" fmla="*/ 1333 h 1974"/>
                <a:gd name="T10" fmla="*/ 1507 w 1818"/>
                <a:gd name="T11" fmla="*/ 1126 h 1974"/>
                <a:gd name="T12" fmla="*/ 1507 w 1818"/>
                <a:gd name="T13" fmla="*/ 1074 h 1974"/>
                <a:gd name="T14" fmla="*/ 1785 w 1818"/>
                <a:gd name="T15" fmla="*/ 945 h 1974"/>
                <a:gd name="T16" fmla="*/ 1778 w 1818"/>
                <a:gd name="T17" fmla="*/ 990 h 1974"/>
                <a:gd name="T18" fmla="*/ 1791 w 1818"/>
                <a:gd name="T19" fmla="*/ 1119 h 1974"/>
                <a:gd name="T20" fmla="*/ 1778 w 1818"/>
                <a:gd name="T21" fmla="*/ 1404 h 1974"/>
                <a:gd name="T22" fmla="*/ 1500 w 1818"/>
                <a:gd name="T23" fmla="*/ 1578 h 1974"/>
                <a:gd name="T24" fmla="*/ 1513 w 1818"/>
                <a:gd name="T25" fmla="*/ 1824 h 1974"/>
                <a:gd name="T26" fmla="*/ 1455 w 1818"/>
                <a:gd name="T27" fmla="*/ 1960 h 1974"/>
                <a:gd name="T28" fmla="*/ 1384 w 1818"/>
                <a:gd name="T29" fmla="*/ 1973 h 1974"/>
                <a:gd name="T30" fmla="*/ 1028 w 1818"/>
                <a:gd name="T31" fmla="*/ 1798 h 1974"/>
                <a:gd name="T32" fmla="*/ 886 w 1818"/>
                <a:gd name="T33" fmla="*/ 1637 h 1974"/>
                <a:gd name="T34" fmla="*/ 776 w 1818"/>
                <a:gd name="T35" fmla="*/ 1261 h 1974"/>
                <a:gd name="T36" fmla="*/ 789 w 1818"/>
                <a:gd name="T37" fmla="*/ 1158 h 1974"/>
                <a:gd name="T38" fmla="*/ 795 w 1818"/>
                <a:gd name="T39" fmla="*/ 1054 h 1974"/>
                <a:gd name="T40" fmla="*/ 517 w 1818"/>
                <a:gd name="T41" fmla="*/ 673 h 1974"/>
                <a:gd name="T42" fmla="*/ 258 w 1818"/>
                <a:gd name="T43" fmla="*/ 298 h 1974"/>
                <a:gd name="T44" fmla="*/ 39 w 1818"/>
                <a:gd name="T45" fmla="*/ 149 h 1974"/>
                <a:gd name="T46" fmla="*/ 0 w 1818"/>
                <a:gd name="T47" fmla="*/ 7 h 1974"/>
                <a:gd name="T48" fmla="*/ 65 w 1818"/>
                <a:gd name="T49" fmla="*/ 0 h 1974"/>
                <a:gd name="T50" fmla="*/ 246 w 1818"/>
                <a:gd name="T51" fmla="*/ 26 h 1974"/>
                <a:gd name="T52" fmla="*/ 265 w 1818"/>
                <a:gd name="T53" fmla="*/ 123 h 1974"/>
                <a:gd name="T54" fmla="*/ 375 w 1818"/>
                <a:gd name="T55" fmla="*/ 130 h 1974"/>
                <a:gd name="T56" fmla="*/ 543 w 1818"/>
                <a:gd name="T57" fmla="*/ 188 h 1974"/>
                <a:gd name="T58" fmla="*/ 646 w 1818"/>
                <a:gd name="T59" fmla="*/ 220 h 1974"/>
                <a:gd name="T60" fmla="*/ 769 w 1818"/>
                <a:gd name="T61" fmla="*/ 285 h 1974"/>
                <a:gd name="T62" fmla="*/ 815 w 1818"/>
                <a:gd name="T63" fmla="*/ 85 h 1974"/>
                <a:gd name="T64" fmla="*/ 899 w 1818"/>
                <a:gd name="T65" fmla="*/ 136 h 1974"/>
                <a:gd name="T66" fmla="*/ 1035 w 1818"/>
                <a:gd name="T67" fmla="*/ 266 h 1974"/>
                <a:gd name="T68" fmla="*/ 1145 w 1818"/>
                <a:gd name="T69" fmla="*/ 253 h 1974"/>
                <a:gd name="T70" fmla="*/ 1300 w 1818"/>
                <a:gd name="T71" fmla="*/ 201 h 1974"/>
                <a:gd name="T72" fmla="*/ 1481 w 1818"/>
                <a:gd name="T73" fmla="*/ 266 h 1974"/>
                <a:gd name="T74" fmla="*/ 1545 w 1818"/>
                <a:gd name="T75" fmla="*/ 343 h 1974"/>
                <a:gd name="T76" fmla="*/ 1520 w 1818"/>
                <a:gd name="T77" fmla="*/ 518 h 1974"/>
                <a:gd name="T78" fmla="*/ 1520 w 1818"/>
                <a:gd name="T79" fmla="*/ 673 h 1974"/>
                <a:gd name="T80" fmla="*/ 1533 w 1818"/>
                <a:gd name="T81" fmla="*/ 796 h 1974"/>
                <a:gd name="T82" fmla="*/ 1636 w 1818"/>
                <a:gd name="T83" fmla="*/ 925 h 1974"/>
                <a:gd name="T84" fmla="*/ 1455 w 1818"/>
                <a:gd name="T85" fmla="*/ 1436 h 1974"/>
                <a:gd name="T86" fmla="*/ 1423 w 1818"/>
                <a:gd name="T87" fmla="*/ 1449 h 1974"/>
                <a:gd name="T88" fmla="*/ 1352 w 1818"/>
                <a:gd name="T89" fmla="*/ 1436 h 1974"/>
                <a:gd name="T90" fmla="*/ 1345 w 1818"/>
                <a:gd name="T91" fmla="*/ 1501 h 1974"/>
                <a:gd name="T92" fmla="*/ 1364 w 1818"/>
                <a:gd name="T93" fmla="*/ 1520 h 1974"/>
                <a:gd name="T94" fmla="*/ 1397 w 1818"/>
                <a:gd name="T95" fmla="*/ 1539 h 1974"/>
                <a:gd name="T96" fmla="*/ 1423 w 1818"/>
                <a:gd name="T97" fmla="*/ 1546 h 1974"/>
                <a:gd name="T98" fmla="*/ 1436 w 1818"/>
                <a:gd name="T99" fmla="*/ 1520 h 1974"/>
                <a:gd name="T100" fmla="*/ 1442 w 1818"/>
                <a:gd name="T101" fmla="*/ 1501 h 1974"/>
                <a:gd name="T102" fmla="*/ 1455 w 1818"/>
                <a:gd name="T103" fmla="*/ 1481 h 1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18" h="1974">
                  <a:moveTo>
                    <a:pt x="1474" y="1029"/>
                  </a:moveTo>
                  <a:lnTo>
                    <a:pt x="1474" y="1029"/>
                  </a:lnTo>
                  <a:cubicBezTo>
                    <a:pt x="1436" y="1009"/>
                    <a:pt x="1416" y="996"/>
                    <a:pt x="1371" y="996"/>
                  </a:cubicBezTo>
                  <a:cubicBezTo>
                    <a:pt x="1332" y="996"/>
                    <a:pt x="1300" y="1022"/>
                    <a:pt x="1300" y="1061"/>
                  </a:cubicBezTo>
                  <a:cubicBezTo>
                    <a:pt x="1300" y="1074"/>
                    <a:pt x="1300" y="1080"/>
                    <a:pt x="1300" y="1093"/>
                  </a:cubicBezTo>
                  <a:cubicBezTo>
                    <a:pt x="1293" y="1119"/>
                    <a:pt x="1261" y="1132"/>
                    <a:pt x="1261" y="1158"/>
                  </a:cubicBezTo>
                  <a:cubicBezTo>
                    <a:pt x="1261" y="1184"/>
                    <a:pt x="1280" y="1197"/>
                    <a:pt x="1293" y="1216"/>
                  </a:cubicBezTo>
                  <a:cubicBezTo>
                    <a:pt x="1306" y="1235"/>
                    <a:pt x="1306" y="1249"/>
                    <a:pt x="1319" y="1268"/>
                  </a:cubicBezTo>
                  <a:cubicBezTo>
                    <a:pt x="1326" y="1274"/>
                    <a:pt x="1332" y="1281"/>
                    <a:pt x="1339" y="1287"/>
                  </a:cubicBezTo>
                  <a:cubicBezTo>
                    <a:pt x="1352" y="1307"/>
                    <a:pt x="1358" y="1333"/>
                    <a:pt x="1377" y="1333"/>
                  </a:cubicBezTo>
                  <a:cubicBezTo>
                    <a:pt x="1416" y="1333"/>
                    <a:pt x="1429" y="1307"/>
                    <a:pt x="1455" y="1287"/>
                  </a:cubicBezTo>
                  <a:cubicBezTo>
                    <a:pt x="1500" y="1242"/>
                    <a:pt x="1507" y="1190"/>
                    <a:pt x="1507" y="1126"/>
                  </a:cubicBezTo>
                  <a:cubicBezTo>
                    <a:pt x="1507" y="1113"/>
                    <a:pt x="1500" y="1106"/>
                    <a:pt x="1500" y="1093"/>
                  </a:cubicBezTo>
                  <a:cubicBezTo>
                    <a:pt x="1500" y="1080"/>
                    <a:pt x="1507" y="1080"/>
                    <a:pt x="1507" y="1074"/>
                  </a:cubicBezTo>
                  <a:cubicBezTo>
                    <a:pt x="1507" y="1061"/>
                    <a:pt x="1481" y="1042"/>
                    <a:pt x="1474" y="1029"/>
                  </a:cubicBezTo>
                  <a:close/>
                  <a:moveTo>
                    <a:pt x="1785" y="945"/>
                  </a:moveTo>
                  <a:lnTo>
                    <a:pt x="1785" y="945"/>
                  </a:lnTo>
                  <a:cubicBezTo>
                    <a:pt x="1785" y="964"/>
                    <a:pt x="1778" y="977"/>
                    <a:pt x="1778" y="990"/>
                  </a:cubicBezTo>
                  <a:cubicBezTo>
                    <a:pt x="1778" y="1016"/>
                    <a:pt x="1791" y="1029"/>
                    <a:pt x="1791" y="1054"/>
                  </a:cubicBezTo>
                  <a:cubicBezTo>
                    <a:pt x="1798" y="1080"/>
                    <a:pt x="1791" y="1093"/>
                    <a:pt x="1791" y="1119"/>
                  </a:cubicBezTo>
                  <a:cubicBezTo>
                    <a:pt x="1798" y="1177"/>
                    <a:pt x="1817" y="1203"/>
                    <a:pt x="1817" y="1261"/>
                  </a:cubicBezTo>
                  <a:cubicBezTo>
                    <a:pt x="1817" y="1320"/>
                    <a:pt x="1804" y="1352"/>
                    <a:pt x="1778" y="1404"/>
                  </a:cubicBezTo>
                  <a:cubicBezTo>
                    <a:pt x="1759" y="1455"/>
                    <a:pt x="1759" y="1494"/>
                    <a:pt x="1714" y="1527"/>
                  </a:cubicBezTo>
                  <a:cubicBezTo>
                    <a:pt x="1649" y="1578"/>
                    <a:pt x="1584" y="1585"/>
                    <a:pt x="1500" y="1578"/>
                  </a:cubicBezTo>
                  <a:cubicBezTo>
                    <a:pt x="1533" y="1624"/>
                    <a:pt x="1539" y="1662"/>
                    <a:pt x="1539" y="1721"/>
                  </a:cubicBezTo>
                  <a:cubicBezTo>
                    <a:pt x="1539" y="1759"/>
                    <a:pt x="1533" y="1785"/>
                    <a:pt x="1513" y="1824"/>
                  </a:cubicBezTo>
                  <a:cubicBezTo>
                    <a:pt x="1507" y="1837"/>
                    <a:pt x="1494" y="1843"/>
                    <a:pt x="1487" y="1856"/>
                  </a:cubicBezTo>
                  <a:cubicBezTo>
                    <a:pt x="1468" y="1895"/>
                    <a:pt x="1455" y="1921"/>
                    <a:pt x="1455" y="1960"/>
                  </a:cubicBezTo>
                  <a:lnTo>
                    <a:pt x="1455" y="1960"/>
                  </a:lnTo>
                  <a:cubicBezTo>
                    <a:pt x="1429" y="1966"/>
                    <a:pt x="1416" y="1973"/>
                    <a:pt x="1384" y="1973"/>
                  </a:cubicBezTo>
                  <a:cubicBezTo>
                    <a:pt x="1300" y="1973"/>
                    <a:pt x="1255" y="1934"/>
                    <a:pt x="1183" y="1889"/>
                  </a:cubicBezTo>
                  <a:cubicBezTo>
                    <a:pt x="1125" y="1850"/>
                    <a:pt x="1086" y="1837"/>
                    <a:pt x="1028" y="1798"/>
                  </a:cubicBezTo>
                  <a:cubicBezTo>
                    <a:pt x="1009" y="1779"/>
                    <a:pt x="1009" y="1753"/>
                    <a:pt x="996" y="1734"/>
                  </a:cubicBezTo>
                  <a:cubicBezTo>
                    <a:pt x="964" y="1688"/>
                    <a:pt x="944" y="1656"/>
                    <a:pt x="886" y="1637"/>
                  </a:cubicBezTo>
                  <a:cubicBezTo>
                    <a:pt x="808" y="1611"/>
                    <a:pt x="744" y="1565"/>
                    <a:pt x="744" y="1481"/>
                  </a:cubicBezTo>
                  <a:cubicBezTo>
                    <a:pt x="744" y="1391"/>
                    <a:pt x="756" y="1346"/>
                    <a:pt x="776" y="1261"/>
                  </a:cubicBezTo>
                  <a:cubicBezTo>
                    <a:pt x="782" y="1235"/>
                    <a:pt x="815" y="1235"/>
                    <a:pt x="815" y="1203"/>
                  </a:cubicBezTo>
                  <a:cubicBezTo>
                    <a:pt x="815" y="1184"/>
                    <a:pt x="795" y="1177"/>
                    <a:pt x="789" y="1158"/>
                  </a:cubicBezTo>
                  <a:cubicBezTo>
                    <a:pt x="789" y="1145"/>
                    <a:pt x="789" y="1139"/>
                    <a:pt x="789" y="1126"/>
                  </a:cubicBezTo>
                  <a:cubicBezTo>
                    <a:pt x="789" y="1100"/>
                    <a:pt x="795" y="1080"/>
                    <a:pt x="795" y="1054"/>
                  </a:cubicBezTo>
                  <a:cubicBezTo>
                    <a:pt x="795" y="893"/>
                    <a:pt x="698" y="815"/>
                    <a:pt x="575" y="705"/>
                  </a:cubicBezTo>
                  <a:cubicBezTo>
                    <a:pt x="556" y="692"/>
                    <a:pt x="537" y="686"/>
                    <a:pt x="517" y="673"/>
                  </a:cubicBezTo>
                  <a:cubicBezTo>
                    <a:pt x="472" y="647"/>
                    <a:pt x="459" y="608"/>
                    <a:pt x="427" y="563"/>
                  </a:cubicBezTo>
                  <a:cubicBezTo>
                    <a:pt x="362" y="459"/>
                    <a:pt x="349" y="388"/>
                    <a:pt x="258" y="298"/>
                  </a:cubicBezTo>
                  <a:cubicBezTo>
                    <a:pt x="200" y="240"/>
                    <a:pt x="161" y="220"/>
                    <a:pt x="90" y="188"/>
                  </a:cubicBezTo>
                  <a:cubicBezTo>
                    <a:pt x="65" y="175"/>
                    <a:pt x="58" y="169"/>
                    <a:pt x="39" y="149"/>
                  </a:cubicBezTo>
                  <a:cubicBezTo>
                    <a:pt x="19" y="136"/>
                    <a:pt x="0" y="130"/>
                    <a:pt x="0" y="110"/>
                  </a:cubicBezTo>
                  <a:cubicBezTo>
                    <a:pt x="0" y="7"/>
                    <a:pt x="0" y="7"/>
                    <a:pt x="0" y="7"/>
                  </a:cubicBezTo>
                  <a:lnTo>
                    <a:pt x="0" y="7"/>
                  </a:lnTo>
                  <a:cubicBezTo>
                    <a:pt x="26" y="0"/>
                    <a:pt x="45" y="0"/>
                    <a:pt x="65" y="0"/>
                  </a:cubicBezTo>
                  <a:cubicBezTo>
                    <a:pt x="103" y="0"/>
                    <a:pt x="123" y="13"/>
                    <a:pt x="161" y="26"/>
                  </a:cubicBezTo>
                  <a:cubicBezTo>
                    <a:pt x="194" y="33"/>
                    <a:pt x="213" y="20"/>
                    <a:pt x="246" y="26"/>
                  </a:cubicBezTo>
                  <a:cubicBezTo>
                    <a:pt x="246" y="59"/>
                    <a:pt x="239" y="78"/>
                    <a:pt x="246" y="117"/>
                  </a:cubicBezTo>
                  <a:cubicBezTo>
                    <a:pt x="265" y="123"/>
                    <a:pt x="265" y="123"/>
                    <a:pt x="265" y="123"/>
                  </a:cubicBezTo>
                  <a:cubicBezTo>
                    <a:pt x="278" y="104"/>
                    <a:pt x="284" y="85"/>
                    <a:pt x="310" y="85"/>
                  </a:cubicBezTo>
                  <a:cubicBezTo>
                    <a:pt x="343" y="85"/>
                    <a:pt x="349" y="110"/>
                    <a:pt x="375" y="130"/>
                  </a:cubicBezTo>
                  <a:cubicBezTo>
                    <a:pt x="394" y="143"/>
                    <a:pt x="407" y="143"/>
                    <a:pt x="427" y="143"/>
                  </a:cubicBezTo>
                  <a:cubicBezTo>
                    <a:pt x="478" y="143"/>
                    <a:pt x="498" y="175"/>
                    <a:pt x="543" y="188"/>
                  </a:cubicBezTo>
                  <a:cubicBezTo>
                    <a:pt x="569" y="188"/>
                    <a:pt x="575" y="201"/>
                    <a:pt x="595" y="207"/>
                  </a:cubicBezTo>
                  <a:cubicBezTo>
                    <a:pt x="614" y="214"/>
                    <a:pt x="634" y="207"/>
                    <a:pt x="646" y="220"/>
                  </a:cubicBezTo>
                  <a:cubicBezTo>
                    <a:pt x="653" y="227"/>
                    <a:pt x="660" y="233"/>
                    <a:pt x="660" y="240"/>
                  </a:cubicBezTo>
                  <a:cubicBezTo>
                    <a:pt x="698" y="266"/>
                    <a:pt x="724" y="285"/>
                    <a:pt x="769" y="285"/>
                  </a:cubicBezTo>
                  <a:cubicBezTo>
                    <a:pt x="808" y="285"/>
                    <a:pt x="802" y="233"/>
                    <a:pt x="802" y="194"/>
                  </a:cubicBezTo>
                  <a:cubicBezTo>
                    <a:pt x="802" y="156"/>
                    <a:pt x="815" y="130"/>
                    <a:pt x="815" y="85"/>
                  </a:cubicBezTo>
                  <a:cubicBezTo>
                    <a:pt x="821" y="85"/>
                    <a:pt x="828" y="78"/>
                    <a:pt x="828" y="71"/>
                  </a:cubicBezTo>
                  <a:cubicBezTo>
                    <a:pt x="860" y="91"/>
                    <a:pt x="866" y="110"/>
                    <a:pt x="899" y="136"/>
                  </a:cubicBezTo>
                  <a:cubicBezTo>
                    <a:pt x="931" y="156"/>
                    <a:pt x="957" y="169"/>
                    <a:pt x="983" y="201"/>
                  </a:cubicBezTo>
                  <a:cubicBezTo>
                    <a:pt x="996" y="227"/>
                    <a:pt x="1009" y="246"/>
                    <a:pt x="1035" y="266"/>
                  </a:cubicBezTo>
                  <a:cubicBezTo>
                    <a:pt x="1054" y="278"/>
                    <a:pt x="1067" y="298"/>
                    <a:pt x="1093" y="298"/>
                  </a:cubicBezTo>
                  <a:cubicBezTo>
                    <a:pt x="1119" y="298"/>
                    <a:pt x="1125" y="272"/>
                    <a:pt x="1145" y="253"/>
                  </a:cubicBezTo>
                  <a:cubicBezTo>
                    <a:pt x="1164" y="240"/>
                    <a:pt x="1177" y="240"/>
                    <a:pt x="1196" y="227"/>
                  </a:cubicBezTo>
                  <a:cubicBezTo>
                    <a:pt x="1229" y="214"/>
                    <a:pt x="1267" y="201"/>
                    <a:pt x="1300" y="201"/>
                  </a:cubicBezTo>
                  <a:lnTo>
                    <a:pt x="1300" y="201"/>
                  </a:lnTo>
                  <a:cubicBezTo>
                    <a:pt x="1364" y="233"/>
                    <a:pt x="1410" y="240"/>
                    <a:pt x="1481" y="266"/>
                  </a:cubicBezTo>
                  <a:cubicBezTo>
                    <a:pt x="1500" y="272"/>
                    <a:pt x="1520" y="272"/>
                    <a:pt x="1533" y="285"/>
                  </a:cubicBezTo>
                  <a:cubicBezTo>
                    <a:pt x="1545" y="304"/>
                    <a:pt x="1545" y="317"/>
                    <a:pt x="1545" y="343"/>
                  </a:cubicBezTo>
                  <a:cubicBezTo>
                    <a:pt x="1545" y="369"/>
                    <a:pt x="1552" y="388"/>
                    <a:pt x="1552" y="414"/>
                  </a:cubicBezTo>
                  <a:cubicBezTo>
                    <a:pt x="1552" y="453"/>
                    <a:pt x="1520" y="473"/>
                    <a:pt x="1520" y="518"/>
                  </a:cubicBezTo>
                  <a:cubicBezTo>
                    <a:pt x="1520" y="550"/>
                    <a:pt x="1533" y="563"/>
                    <a:pt x="1533" y="595"/>
                  </a:cubicBezTo>
                  <a:cubicBezTo>
                    <a:pt x="1533" y="628"/>
                    <a:pt x="1520" y="641"/>
                    <a:pt x="1520" y="673"/>
                  </a:cubicBezTo>
                  <a:cubicBezTo>
                    <a:pt x="1520" y="763"/>
                    <a:pt x="1520" y="763"/>
                    <a:pt x="1520" y="763"/>
                  </a:cubicBezTo>
                  <a:cubicBezTo>
                    <a:pt x="1520" y="777"/>
                    <a:pt x="1533" y="783"/>
                    <a:pt x="1533" y="796"/>
                  </a:cubicBezTo>
                  <a:cubicBezTo>
                    <a:pt x="1533" y="893"/>
                    <a:pt x="1533" y="893"/>
                    <a:pt x="1533" y="893"/>
                  </a:cubicBezTo>
                  <a:cubicBezTo>
                    <a:pt x="1578" y="893"/>
                    <a:pt x="1597" y="912"/>
                    <a:pt x="1636" y="925"/>
                  </a:cubicBezTo>
                  <a:cubicBezTo>
                    <a:pt x="1688" y="945"/>
                    <a:pt x="1733" y="938"/>
                    <a:pt x="1785" y="945"/>
                  </a:cubicBezTo>
                  <a:close/>
                  <a:moveTo>
                    <a:pt x="1455" y="1436"/>
                  </a:moveTo>
                  <a:lnTo>
                    <a:pt x="1455" y="1436"/>
                  </a:lnTo>
                  <a:cubicBezTo>
                    <a:pt x="1442" y="1442"/>
                    <a:pt x="1436" y="1449"/>
                    <a:pt x="1423" y="1449"/>
                  </a:cubicBezTo>
                  <a:cubicBezTo>
                    <a:pt x="1410" y="1449"/>
                    <a:pt x="1397" y="1449"/>
                    <a:pt x="1384" y="1442"/>
                  </a:cubicBezTo>
                  <a:cubicBezTo>
                    <a:pt x="1371" y="1436"/>
                    <a:pt x="1364" y="1436"/>
                    <a:pt x="1352" y="1436"/>
                  </a:cubicBezTo>
                  <a:cubicBezTo>
                    <a:pt x="1339" y="1442"/>
                    <a:pt x="1339" y="1455"/>
                    <a:pt x="1339" y="1468"/>
                  </a:cubicBezTo>
                  <a:cubicBezTo>
                    <a:pt x="1339" y="1481"/>
                    <a:pt x="1339" y="1501"/>
                    <a:pt x="1345" y="1501"/>
                  </a:cubicBezTo>
                  <a:cubicBezTo>
                    <a:pt x="1352" y="1507"/>
                    <a:pt x="1352" y="1507"/>
                    <a:pt x="1352" y="1507"/>
                  </a:cubicBezTo>
                  <a:cubicBezTo>
                    <a:pt x="1352" y="1514"/>
                    <a:pt x="1358" y="1514"/>
                    <a:pt x="1364" y="1520"/>
                  </a:cubicBezTo>
                  <a:cubicBezTo>
                    <a:pt x="1371" y="1527"/>
                    <a:pt x="1377" y="1527"/>
                    <a:pt x="1384" y="1533"/>
                  </a:cubicBezTo>
                  <a:cubicBezTo>
                    <a:pt x="1390" y="1539"/>
                    <a:pt x="1384" y="1539"/>
                    <a:pt x="1397" y="1539"/>
                  </a:cubicBezTo>
                  <a:cubicBezTo>
                    <a:pt x="1397" y="1546"/>
                    <a:pt x="1397" y="1546"/>
                    <a:pt x="1403" y="1553"/>
                  </a:cubicBezTo>
                  <a:cubicBezTo>
                    <a:pt x="1410" y="1553"/>
                    <a:pt x="1423" y="1546"/>
                    <a:pt x="1423" y="1546"/>
                  </a:cubicBezTo>
                  <a:cubicBezTo>
                    <a:pt x="1429" y="1539"/>
                    <a:pt x="1429" y="1539"/>
                    <a:pt x="1436" y="1533"/>
                  </a:cubicBezTo>
                  <a:cubicBezTo>
                    <a:pt x="1436" y="1527"/>
                    <a:pt x="1436" y="1520"/>
                    <a:pt x="1436" y="1520"/>
                  </a:cubicBezTo>
                  <a:cubicBezTo>
                    <a:pt x="1442" y="1514"/>
                    <a:pt x="1436" y="1514"/>
                    <a:pt x="1442" y="1514"/>
                  </a:cubicBezTo>
                  <a:cubicBezTo>
                    <a:pt x="1448" y="1507"/>
                    <a:pt x="1442" y="1507"/>
                    <a:pt x="1442" y="1501"/>
                  </a:cubicBezTo>
                  <a:cubicBezTo>
                    <a:pt x="1442" y="1494"/>
                    <a:pt x="1448" y="1488"/>
                    <a:pt x="1448" y="1481"/>
                  </a:cubicBezTo>
                  <a:cubicBezTo>
                    <a:pt x="1455" y="1481"/>
                    <a:pt x="1455" y="1481"/>
                    <a:pt x="1455" y="1481"/>
                  </a:cubicBezTo>
                  <a:lnTo>
                    <a:pt x="1455" y="1436"/>
                  </a:ln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6" name="Freeform 83">
              <a:extLst>
                <a:ext uri="{FF2B5EF4-FFF2-40B4-BE49-F238E27FC236}">
                  <a16:creationId xmlns:a16="http://schemas.microsoft.com/office/drawing/2014/main" id="{BFCF833D-8FF5-CC43-AAB9-E316A220D49D}"/>
                </a:ext>
              </a:extLst>
            </p:cNvPr>
            <p:cNvSpPr>
              <a:spLocks noChangeArrowheads="1"/>
            </p:cNvSpPr>
            <p:nvPr/>
          </p:nvSpPr>
          <p:spPr bwMode="auto">
            <a:xfrm>
              <a:off x="11298849" y="6698975"/>
              <a:ext cx="402621" cy="494159"/>
            </a:xfrm>
            <a:custGeom>
              <a:avLst/>
              <a:gdLst>
                <a:gd name="T0" fmla="*/ 52 w 583"/>
                <a:gd name="T1" fmla="*/ 130 h 713"/>
                <a:gd name="T2" fmla="*/ 52 w 583"/>
                <a:gd name="T3" fmla="*/ 130 h 713"/>
                <a:gd name="T4" fmla="*/ 33 w 583"/>
                <a:gd name="T5" fmla="*/ 220 h 713"/>
                <a:gd name="T6" fmla="*/ 0 w 583"/>
                <a:gd name="T7" fmla="*/ 382 h 713"/>
                <a:gd name="T8" fmla="*/ 39 w 583"/>
                <a:gd name="T9" fmla="*/ 440 h 713"/>
                <a:gd name="T10" fmla="*/ 58 w 583"/>
                <a:gd name="T11" fmla="*/ 531 h 713"/>
                <a:gd name="T12" fmla="*/ 188 w 583"/>
                <a:gd name="T13" fmla="*/ 291 h 713"/>
                <a:gd name="T14" fmla="*/ 162 w 583"/>
                <a:gd name="T15" fmla="*/ 227 h 713"/>
                <a:gd name="T16" fmla="*/ 52 w 583"/>
                <a:gd name="T17" fmla="*/ 130 h 713"/>
                <a:gd name="T18" fmla="*/ 369 w 583"/>
                <a:gd name="T19" fmla="*/ 686 h 713"/>
                <a:gd name="T20" fmla="*/ 369 w 583"/>
                <a:gd name="T21" fmla="*/ 686 h 713"/>
                <a:gd name="T22" fmla="*/ 382 w 583"/>
                <a:gd name="T23" fmla="*/ 686 h 713"/>
                <a:gd name="T24" fmla="*/ 401 w 583"/>
                <a:gd name="T25" fmla="*/ 692 h 713"/>
                <a:gd name="T26" fmla="*/ 408 w 583"/>
                <a:gd name="T27" fmla="*/ 692 h 713"/>
                <a:gd name="T28" fmla="*/ 421 w 583"/>
                <a:gd name="T29" fmla="*/ 692 h 713"/>
                <a:gd name="T30" fmla="*/ 434 w 583"/>
                <a:gd name="T31" fmla="*/ 699 h 713"/>
                <a:gd name="T32" fmla="*/ 453 w 583"/>
                <a:gd name="T33" fmla="*/ 699 h 713"/>
                <a:gd name="T34" fmla="*/ 460 w 583"/>
                <a:gd name="T35" fmla="*/ 699 h 713"/>
                <a:gd name="T36" fmla="*/ 485 w 583"/>
                <a:gd name="T37" fmla="*/ 712 h 713"/>
                <a:gd name="T38" fmla="*/ 485 w 583"/>
                <a:gd name="T39" fmla="*/ 712 h 713"/>
                <a:gd name="T40" fmla="*/ 576 w 583"/>
                <a:gd name="T41" fmla="*/ 712 h 713"/>
                <a:gd name="T42" fmla="*/ 576 w 583"/>
                <a:gd name="T43" fmla="*/ 595 h 713"/>
                <a:gd name="T44" fmla="*/ 576 w 583"/>
                <a:gd name="T45" fmla="*/ 518 h 713"/>
                <a:gd name="T46" fmla="*/ 544 w 583"/>
                <a:gd name="T47" fmla="*/ 382 h 713"/>
                <a:gd name="T48" fmla="*/ 544 w 583"/>
                <a:gd name="T49" fmla="*/ 97 h 713"/>
                <a:gd name="T50" fmla="*/ 537 w 583"/>
                <a:gd name="T51" fmla="*/ 7 h 713"/>
                <a:gd name="T52" fmla="*/ 401 w 583"/>
                <a:gd name="T53" fmla="*/ 7 h 713"/>
                <a:gd name="T54" fmla="*/ 291 w 583"/>
                <a:gd name="T55" fmla="*/ 0 h 713"/>
                <a:gd name="T56" fmla="*/ 291 w 583"/>
                <a:gd name="T57" fmla="*/ 0 h 713"/>
                <a:gd name="T58" fmla="*/ 317 w 583"/>
                <a:gd name="T59" fmla="*/ 130 h 713"/>
                <a:gd name="T60" fmla="*/ 311 w 583"/>
                <a:gd name="T61" fmla="*/ 194 h 713"/>
                <a:gd name="T62" fmla="*/ 356 w 583"/>
                <a:gd name="T63" fmla="*/ 363 h 713"/>
                <a:gd name="T64" fmla="*/ 369 w 583"/>
                <a:gd name="T65" fmla="*/ 485 h 713"/>
                <a:gd name="T66" fmla="*/ 408 w 583"/>
                <a:gd name="T67" fmla="*/ 641 h 713"/>
                <a:gd name="T68" fmla="*/ 369 w 583"/>
                <a:gd name="T69" fmla="*/ 686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3" h="713">
                  <a:moveTo>
                    <a:pt x="52" y="130"/>
                  </a:moveTo>
                  <a:lnTo>
                    <a:pt x="52" y="130"/>
                  </a:lnTo>
                  <a:cubicBezTo>
                    <a:pt x="26" y="149"/>
                    <a:pt x="33" y="181"/>
                    <a:pt x="33" y="220"/>
                  </a:cubicBezTo>
                  <a:cubicBezTo>
                    <a:pt x="26" y="285"/>
                    <a:pt x="0" y="317"/>
                    <a:pt x="0" y="382"/>
                  </a:cubicBezTo>
                  <a:cubicBezTo>
                    <a:pt x="0" y="408"/>
                    <a:pt x="33" y="414"/>
                    <a:pt x="39" y="440"/>
                  </a:cubicBezTo>
                  <a:cubicBezTo>
                    <a:pt x="52" y="472"/>
                    <a:pt x="46" y="498"/>
                    <a:pt x="58" y="531"/>
                  </a:cubicBezTo>
                  <a:cubicBezTo>
                    <a:pt x="149" y="479"/>
                    <a:pt x="188" y="401"/>
                    <a:pt x="188" y="291"/>
                  </a:cubicBezTo>
                  <a:cubicBezTo>
                    <a:pt x="188" y="265"/>
                    <a:pt x="169" y="253"/>
                    <a:pt x="162" y="227"/>
                  </a:cubicBezTo>
                  <a:cubicBezTo>
                    <a:pt x="143" y="175"/>
                    <a:pt x="110" y="130"/>
                    <a:pt x="52" y="130"/>
                  </a:cubicBezTo>
                  <a:close/>
                  <a:moveTo>
                    <a:pt x="369" y="686"/>
                  </a:moveTo>
                  <a:lnTo>
                    <a:pt x="369" y="686"/>
                  </a:lnTo>
                  <a:cubicBezTo>
                    <a:pt x="375" y="686"/>
                    <a:pt x="375" y="686"/>
                    <a:pt x="382" y="686"/>
                  </a:cubicBezTo>
                  <a:cubicBezTo>
                    <a:pt x="388" y="692"/>
                    <a:pt x="395" y="692"/>
                    <a:pt x="401" y="692"/>
                  </a:cubicBezTo>
                  <a:lnTo>
                    <a:pt x="408" y="692"/>
                  </a:lnTo>
                  <a:cubicBezTo>
                    <a:pt x="414" y="692"/>
                    <a:pt x="414" y="692"/>
                    <a:pt x="421" y="692"/>
                  </a:cubicBezTo>
                  <a:cubicBezTo>
                    <a:pt x="427" y="699"/>
                    <a:pt x="434" y="699"/>
                    <a:pt x="434" y="699"/>
                  </a:cubicBezTo>
                  <a:cubicBezTo>
                    <a:pt x="440" y="699"/>
                    <a:pt x="446" y="699"/>
                    <a:pt x="453" y="699"/>
                  </a:cubicBezTo>
                  <a:cubicBezTo>
                    <a:pt x="460" y="699"/>
                    <a:pt x="460" y="699"/>
                    <a:pt x="460" y="699"/>
                  </a:cubicBezTo>
                  <a:cubicBezTo>
                    <a:pt x="485" y="712"/>
                    <a:pt x="485" y="712"/>
                    <a:pt x="485" y="712"/>
                  </a:cubicBezTo>
                  <a:lnTo>
                    <a:pt x="485" y="712"/>
                  </a:lnTo>
                  <a:cubicBezTo>
                    <a:pt x="576" y="712"/>
                    <a:pt x="576" y="712"/>
                    <a:pt x="576" y="712"/>
                  </a:cubicBezTo>
                  <a:cubicBezTo>
                    <a:pt x="582" y="667"/>
                    <a:pt x="576" y="641"/>
                    <a:pt x="576" y="595"/>
                  </a:cubicBezTo>
                  <a:cubicBezTo>
                    <a:pt x="576" y="563"/>
                    <a:pt x="582" y="550"/>
                    <a:pt x="576" y="518"/>
                  </a:cubicBezTo>
                  <a:cubicBezTo>
                    <a:pt x="569" y="460"/>
                    <a:pt x="544" y="434"/>
                    <a:pt x="544" y="382"/>
                  </a:cubicBezTo>
                  <a:cubicBezTo>
                    <a:pt x="544" y="272"/>
                    <a:pt x="544" y="207"/>
                    <a:pt x="544" y="97"/>
                  </a:cubicBezTo>
                  <a:cubicBezTo>
                    <a:pt x="537" y="7"/>
                    <a:pt x="537" y="7"/>
                    <a:pt x="537" y="7"/>
                  </a:cubicBezTo>
                  <a:cubicBezTo>
                    <a:pt x="401" y="7"/>
                    <a:pt x="401" y="7"/>
                    <a:pt x="401" y="7"/>
                  </a:cubicBezTo>
                  <a:cubicBezTo>
                    <a:pt x="356" y="7"/>
                    <a:pt x="330" y="0"/>
                    <a:pt x="291" y="0"/>
                  </a:cubicBezTo>
                  <a:lnTo>
                    <a:pt x="291" y="0"/>
                  </a:lnTo>
                  <a:cubicBezTo>
                    <a:pt x="298" y="39"/>
                    <a:pt x="311" y="78"/>
                    <a:pt x="317" y="130"/>
                  </a:cubicBezTo>
                  <a:cubicBezTo>
                    <a:pt x="311" y="194"/>
                    <a:pt x="311" y="194"/>
                    <a:pt x="311" y="194"/>
                  </a:cubicBezTo>
                  <a:cubicBezTo>
                    <a:pt x="317" y="265"/>
                    <a:pt x="337" y="298"/>
                    <a:pt x="356" y="363"/>
                  </a:cubicBezTo>
                  <a:cubicBezTo>
                    <a:pt x="362" y="414"/>
                    <a:pt x="362" y="440"/>
                    <a:pt x="369" y="485"/>
                  </a:cubicBezTo>
                  <a:cubicBezTo>
                    <a:pt x="388" y="544"/>
                    <a:pt x="408" y="576"/>
                    <a:pt x="408" y="641"/>
                  </a:cubicBezTo>
                  <a:cubicBezTo>
                    <a:pt x="408" y="660"/>
                    <a:pt x="388" y="673"/>
                    <a:pt x="369" y="686"/>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7" name="Freeform 84">
              <a:extLst>
                <a:ext uri="{FF2B5EF4-FFF2-40B4-BE49-F238E27FC236}">
                  <a16:creationId xmlns:a16="http://schemas.microsoft.com/office/drawing/2014/main" id="{A274CFBE-9A25-194A-845B-64280535A0BF}"/>
                </a:ext>
              </a:extLst>
            </p:cNvPr>
            <p:cNvSpPr>
              <a:spLocks noChangeArrowheads="1"/>
            </p:cNvSpPr>
            <p:nvPr/>
          </p:nvSpPr>
          <p:spPr bwMode="auto">
            <a:xfrm>
              <a:off x="11246993" y="5442225"/>
              <a:ext cx="268415" cy="494159"/>
            </a:xfrm>
            <a:custGeom>
              <a:avLst/>
              <a:gdLst>
                <a:gd name="T0" fmla="*/ 388 w 389"/>
                <a:gd name="T1" fmla="*/ 272 h 713"/>
                <a:gd name="T2" fmla="*/ 388 w 389"/>
                <a:gd name="T3" fmla="*/ 272 h 713"/>
                <a:gd name="T4" fmla="*/ 330 w 389"/>
                <a:gd name="T5" fmla="*/ 349 h 713"/>
                <a:gd name="T6" fmla="*/ 265 w 389"/>
                <a:gd name="T7" fmla="*/ 492 h 713"/>
                <a:gd name="T8" fmla="*/ 239 w 389"/>
                <a:gd name="T9" fmla="*/ 524 h 713"/>
                <a:gd name="T10" fmla="*/ 135 w 389"/>
                <a:gd name="T11" fmla="*/ 647 h 713"/>
                <a:gd name="T12" fmla="*/ 90 w 389"/>
                <a:gd name="T13" fmla="*/ 712 h 713"/>
                <a:gd name="T14" fmla="*/ 90 w 389"/>
                <a:gd name="T15" fmla="*/ 712 h 713"/>
                <a:gd name="T16" fmla="*/ 51 w 389"/>
                <a:gd name="T17" fmla="*/ 653 h 713"/>
                <a:gd name="T18" fmla="*/ 0 w 389"/>
                <a:gd name="T19" fmla="*/ 466 h 713"/>
                <a:gd name="T20" fmla="*/ 0 w 389"/>
                <a:gd name="T21" fmla="*/ 459 h 713"/>
                <a:gd name="T22" fmla="*/ 0 w 389"/>
                <a:gd name="T23" fmla="*/ 459 h 713"/>
                <a:gd name="T24" fmla="*/ 19 w 389"/>
                <a:gd name="T25" fmla="*/ 239 h 713"/>
                <a:gd name="T26" fmla="*/ 77 w 389"/>
                <a:gd name="T27" fmla="*/ 227 h 713"/>
                <a:gd name="T28" fmla="*/ 45 w 389"/>
                <a:gd name="T29" fmla="*/ 71 h 713"/>
                <a:gd name="T30" fmla="*/ 123 w 389"/>
                <a:gd name="T31" fmla="*/ 0 h 713"/>
                <a:gd name="T32" fmla="*/ 252 w 389"/>
                <a:gd name="T33" fmla="*/ 52 h 713"/>
                <a:gd name="T34" fmla="*/ 278 w 389"/>
                <a:gd name="T35" fmla="*/ 201 h 713"/>
                <a:gd name="T36" fmla="*/ 388 w 389"/>
                <a:gd name="T37" fmla="*/ 272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9" h="713">
                  <a:moveTo>
                    <a:pt x="388" y="272"/>
                  </a:moveTo>
                  <a:lnTo>
                    <a:pt x="388" y="272"/>
                  </a:lnTo>
                  <a:cubicBezTo>
                    <a:pt x="368" y="304"/>
                    <a:pt x="355" y="317"/>
                    <a:pt x="330" y="349"/>
                  </a:cubicBezTo>
                  <a:cubicBezTo>
                    <a:pt x="291" y="395"/>
                    <a:pt x="291" y="434"/>
                    <a:pt x="265" y="492"/>
                  </a:cubicBezTo>
                  <a:cubicBezTo>
                    <a:pt x="258" y="505"/>
                    <a:pt x="252" y="511"/>
                    <a:pt x="239" y="524"/>
                  </a:cubicBezTo>
                  <a:cubicBezTo>
                    <a:pt x="200" y="576"/>
                    <a:pt x="174" y="602"/>
                    <a:pt x="135" y="647"/>
                  </a:cubicBezTo>
                  <a:cubicBezTo>
                    <a:pt x="116" y="666"/>
                    <a:pt x="103" y="686"/>
                    <a:pt x="90" y="712"/>
                  </a:cubicBezTo>
                  <a:lnTo>
                    <a:pt x="90" y="712"/>
                  </a:lnTo>
                  <a:cubicBezTo>
                    <a:pt x="71" y="692"/>
                    <a:pt x="58" y="679"/>
                    <a:pt x="51" y="653"/>
                  </a:cubicBezTo>
                  <a:cubicBezTo>
                    <a:pt x="26" y="582"/>
                    <a:pt x="26" y="537"/>
                    <a:pt x="0" y="466"/>
                  </a:cubicBezTo>
                  <a:lnTo>
                    <a:pt x="0" y="459"/>
                  </a:lnTo>
                  <a:lnTo>
                    <a:pt x="0" y="459"/>
                  </a:lnTo>
                  <a:cubicBezTo>
                    <a:pt x="19" y="375"/>
                    <a:pt x="13" y="324"/>
                    <a:pt x="19" y="239"/>
                  </a:cubicBezTo>
                  <a:cubicBezTo>
                    <a:pt x="45" y="239"/>
                    <a:pt x="58" y="233"/>
                    <a:pt x="77" y="227"/>
                  </a:cubicBezTo>
                  <a:cubicBezTo>
                    <a:pt x="64" y="168"/>
                    <a:pt x="45" y="130"/>
                    <a:pt x="45" y="71"/>
                  </a:cubicBezTo>
                  <a:cubicBezTo>
                    <a:pt x="45" y="33"/>
                    <a:pt x="77" y="0"/>
                    <a:pt x="123" y="0"/>
                  </a:cubicBezTo>
                  <a:cubicBezTo>
                    <a:pt x="174" y="0"/>
                    <a:pt x="232" y="7"/>
                    <a:pt x="252" y="52"/>
                  </a:cubicBezTo>
                  <a:cubicBezTo>
                    <a:pt x="278" y="104"/>
                    <a:pt x="252" y="149"/>
                    <a:pt x="278" y="201"/>
                  </a:cubicBezTo>
                  <a:cubicBezTo>
                    <a:pt x="297" y="246"/>
                    <a:pt x="342" y="246"/>
                    <a:pt x="388" y="272"/>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8" name="Freeform 85">
              <a:extLst>
                <a:ext uri="{FF2B5EF4-FFF2-40B4-BE49-F238E27FC236}">
                  <a16:creationId xmlns:a16="http://schemas.microsoft.com/office/drawing/2014/main" id="{1F6255D8-8AAF-044C-B1A3-5D1E2A869A3D}"/>
                </a:ext>
              </a:extLst>
            </p:cNvPr>
            <p:cNvSpPr>
              <a:spLocks noChangeArrowheads="1"/>
            </p:cNvSpPr>
            <p:nvPr/>
          </p:nvSpPr>
          <p:spPr bwMode="auto">
            <a:xfrm>
              <a:off x="11509308" y="6311580"/>
              <a:ext cx="1500682" cy="2482998"/>
            </a:xfrm>
            <a:custGeom>
              <a:avLst/>
              <a:gdLst>
                <a:gd name="T0" fmla="*/ 246 w 2168"/>
                <a:gd name="T1" fmla="*/ 1325 h 3589"/>
                <a:gd name="T2" fmla="*/ 349 w 2168"/>
                <a:gd name="T3" fmla="*/ 1287 h 3589"/>
                <a:gd name="T4" fmla="*/ 550 w 2168"/>
                <a:gd name="T5" fmla="*/ 1009 h 3589"/>
                <a:gd name="T6" fmla="*/ 757 w 2168"/>
                <a:gd name="T7" fmla="*/ 899 h 3589"/>
                <a:gd name="T8" fmla="*/ 751 w 2168"/>
                <a:gd name="T9" fmla="*/ 769 h 3589"/>
                <a:gd name="T10" fmla="*/ 828 w 2168"/>
                <a:gd name="T11" fmla="*/ 692 h 3589"/>
                <a:gd name="T12" fmla="*/ 880 w 2168"/>
                <a:gd name="T13" fmla="*/ 511 h 3589"/>
                <a:gd name="T14" fmla="*/ 912 w 2168"/>
                <a:gd name="T15" fmla="*/ 304 h 3589"/>
                <a:gd name="T16" fmla="*/ 983 w 2168"/>
                <a:gd name="T17" fmla="*/ 233 h 3589"/>
                <a:gd name="T18" fmla="*/ 1300 w 2168"/>
                <a:gd name="T19" fmla="*/ 453 h 3589"/>
                <a:gd name="T20" fmla="*/ 1397 w 2168"/>
                <a:gd name="T21" fmla="*/ 200 h 3589"/>
                <a:gd name="T22" fmla="*/ 1695 w 2168"/>
                <a:gd name="T23" fmla="*/ 103 h 3589"/>
                <a:gd name="T24" fmla="*/ 2057 w 2168"/>
                <a:gd name="T25" fmla="*/ 239 h 3589"/>
                <a:gd name="T26" fmla="*/ 2050 w 2168"/>
                <a:gd name="T27" fmla="*/ 478 h 3589"/>
                <a:gd name="T28" fmla="*/ 2128 w 2168"/>
                <a:gd name="T29" fmla="*/ 634 h 3589"/>
                <a:gd name="T30" fmla="*/ 2167 w 2168"/>
                <a:gd name="T31" fmla="*/ 853 h 3589"/>
                <a:gd name="T32" fmla="*/ 1960 w 2168"/>
                <a:gd name="T33" fmla="*/ 938 h 3589"/>
                <a:gd name="T34" fmla="*/ 1850 w 2168"/>
                <a:gd name="T35" fmla="*/ 1047 h 3589"/>
                <a:gd name="T36" fmla="*/ 1746 w 2168"/>
                <a:gd name="T37" fmla="*/ 1364 h 3589"/>
                <a:gd name="T38" fmla="*/ 1701 w 2168"/>
                <a:gd name="T39" fmla="*/ 1629 h 3589"/>
                <a:gd name="T40" fmla="*/ 1643 w 2168"/>
                <a:gd name="T41" fmla="*/ 1726 h 3589"/>
                <a:gd name="T42" fmla="*/ 1643 w 2168"/>
                <a:gd name="T43" fmla="*/ 1804 h 3589"/>
                <a:gd name="T44" fmla="*/ 1578 w 2168"/>
                <a:gd name="T45" fmla="*/ 1992 h 3589"/>
                <a:gd name="T46" fmla="*/ 1578 w 2168"/>
                <a:gd name="T47" fmla="*/ 2095 h 3589"/>
                <a:gd name="T48" fmla="*/ 1565 w 2168"/>
                <a:gd name="T49" fmla="*/ 2367 h 3589"/>
                <a:gd name="T50" fmla="*/ 1695 w 2168"/>
                <a:gd name="T51" fmla="*/ 2573 h 3589"/>
                <a:gd name="T52" fmla="*/ 1785 w 2168"/>
                <a:gd name="T53" fmla="*/ 2786 h 3589"/>
                <a:gd name="T54" fmla="*/ 1895 w 2168"/>
                <a:gd name="T55" fmla="*/ 2961 h 3589"/>
                <a:gd name="T56" fmla="*/ 1869 w 2168"/>
                <a:gd name="T57" fmla="*/ 3155 h 3589"/>
                <a:gd name="T58" fmla="*/ 1953 w 2168"/>
                <a:gd name="T59" fmla="*/ 3336 h 3589"/>
                <a:gd name="T60" fmla="*/ 1986 w 2168"/>
                <a:gd name="T61" fmla="*/ 3491 h 3589"/>
                <a:gd name="T62" fmla="*/ 1779 w 2168"/>
                <a:gd name="T63" fmla="*/ 3588 h 3589"/>
                <a:gd name="T64" fmla="*/ 1585 w 2168"/>
                <a:gd name="T65" fmla="*/ 3426 h 3589"/>
                <a:gd name="T66" fmla="*/ 1488 w 2168"/>
                <a:gd name="T67" fmla="*/ 3484 h 3589"/>
                <a:gd name="T68" fmla="*/ 1332 w 2168"/>
                <a:gd name="T69" fmla="*/ 3510 h 3589"/>
                <a:gd name="T70" fmla="*/ 1113 w 2168"/>
                <a:gd name="T71" fmla="*/ 3433 h 3589"/>
                <a:gd name="T72" fmla="*/ 951 w 2168"/>
                <a:gd name="T73" fmla="*/ 3413 h 3589"/>
                <a:gd name="T74" fmla="*/ 847 w 2168"/>
                <a:gd name="T75" fmla="*/ 3316 h 3589"/>
                <a:gd name="T76" fmla="*/ 686 w 2168"/>
                <a:gd name="T77" fmla="*/ 3297 h 3589"/>
                <a:gd name="T78" fmla="*/ 556 w 2168"/>
                <a:gd name="T79" fmla="*/ 3252 h 3589"/>
                <a:gd name="T80" fmla="*/ 524 w 2168"/>
                <a:gd name="T81" fmla="*/ 3135 h 3589"/>
                <a:gd name="T82" fmla="*/ 621 w 2168"/>
                <a:gd name="T83" fmla="*/ 3090 h 3589"/>
                <a:gd name="T84" fmla="*/ 783 w 2168"/>
                <a:gd name="T85" fmla="*/ 3090 h 3589"/>
                <a:gd name="T86" fmla="*/ 641 w 2168"/>
                <a:gd name="T87" fmla="*/ 2999 h 3589"/>
                <a:gd name="T88" fmla="*/ 466 w 2168"/>
                <a:gd name="T89" fmla="*/ 2799 h 3589"/>
                <a:gd name="T90" fmla="*/ 414 w 2168"/>
                <a:gd name="T91" fmla="*/ 2650 h 3589"/>
                <a:gd name="T92" fmla="*/ 304 w 2168"/>
                <a:gd name="T93" fmla="*/ 2560 h 3589"/>
                <a:gd name="T94" fmla="*/ 362 w 2168"/>
                <a:gd name="T95" fmla="*/ 2347 h 3589"/>
                <a:gd name="T96" fmla="*/ 395 w 2168"/>
                <a:gd name="T97" fmla="*/ 2179 h 3589"/>
                <a:gd name="T98" fmla="*/ 324 w 2168"/>
                <a:gd name="T99" fmla="*/ 1979 h 3589"/>
                <a:gd name="T100" fmla="*/ 324 w 2168"/>
                <a:gd name="T101" fmla="*/ 1849 h 3589"/>
                <a:gd name="T102" fmla="*/ 401 w 2168"/>
                <a:gd name="T103" fmla="*/ 1862 h 3589"/>
                <a:gd name="T104" fmla="*/ 324 w 2168"/>
                <a:gd name="T105" fmla="*/ 1791 h 3589"/>
                <a:gd name="T106" fmla="*/ 395 w 2168"/>
                <a:gd name="T107" fmla="*/ 1759 h 3589"/>
                <a:gd name="T108" fmla="*/ 142 w 2168"/>
                <a:gd name="T109" fmla="*/ 1565 h 3589"/>
                <a:gd name="T110" fmla="*/ 52 w 2168"/>
                <a:gd name="T111" fmla="*/ 1481 h 3589"/>
                <a:gd name="T112" fmla="*/ 65 w 2168"/>
                <a:gd name="T113" fmla="*/ 1248 h 3589"/>
                <a:gd name="T114" fmla="*/ 97 w 2168"/>
                <a:gd name="T115" fmla="*/ 1254 h 3589"/>
                <a:gd name="T116" fmla="*/ 130 w 2168"/>
                <a:gd name="T117" fmla="*/ 1261 h 3589"/>
                <a:gd name="T118" fmla="*/ 181 w 2168"/>
                <a:gd name="T119" fmla="*/ 1274 h 3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68" h="3589">
                  <a:moveTo>
                    <a:pt x="181" y="1274"/>
                  </a:moveTo>
                  <a:lnTo>
                    <a:pt x="181" y="1274"/>
                  </a:lnTo>
                  <a:cubicBezTo>
                    <a:pt x="181" y="1280"/>
                    <a:pt x="220" y="1306"/>
                    <a:pt x="246" y="1325"/>
                  </a:cubicBezTo>
                  <a:cubicBezTo>
                    <a:pt x="265" y="1338"/>
                    <a:pt x="265" y="1364"/>
                    <a:pt x="291" y="1364"/>
                  </a:cubicBezTo>
                  <a:cubicBezTo>
                    <a:pt x="304" y="1364"/>
                    <a:pt x="317" y="1351"/>
                    <a:pt x="324" y="1338"/>
                  </a:cubicBezTo>
                  <a:cubicBezTo>
                    <a:pt x="330" y="1319"/>
                    <a:pt x="337" y="1306"/>
                    <a:pt x="349" y="1287"/>
                  </a:cubicBezTo>
                  <a:cubicBezTo>
                    <a:pt x="375" y="1261"/>
                    <a:pt x="388" y="1241"/>
                    <a:pt x="414" y="1215"/>
                  </a:cubicBezTo>
                  <a:cubicBezTo>
                    <a:pt x="460" y="1164"/>
                    <a:pt x="492" y="1138"/>
                    <a:pt x="524" y="1080"/>
                  </a:cubicBezTo>
                  <a:cubicBezTo>
                    <a:pt x="537" y="1054"/>
                    <a:pt x="531" y="1034"/>
                    <a:pt x="550" y="1009"/>
                  </a:cubicBezTo>
                  <a:cubicBezTo>
                    <a:pt x="569" y="989"/>
                    <a:pt x="602" y="989"/>
                    <a:pt x="628" y="983"/>
                  </a:cubicBezTo>
                  <a:cubicBezTo>
                    <a:pt x="653" y="970"/>
                    <a:pt x="673" y="950"/>
                    <a:pt x="699" y="938"/>
                  </a:cubicBezTo>
                  <a:cubicBezTo>
                    <a:pt x="725" y="925"/>
                    <a:pt x="757" y="925"/>
                    <a:pt x="757" y="899"/>
                  </a:cubicBezTo>
                  <a:cubicBezTo>
                    <a:pt x="757" y="892"/>
                    <a:pt x="751" y="886"/>
                    <a:pt x="751" y="879"/>
                  </a:cubicBezTo>
                  <a:cubicBezTo>
                    <a:pt x="744" y="860"/>
                    <a:pt x="744" y="847"/>
                    <a:pt x="744" y="821"/>
                  </a:cubicBezTo>
                  <a:cubicBezTo>
                    <a:pt x="744" y="802"/>
                    <a:pt x="744" y="789"/>
                    <a:pt x="751" y="769"/>
                  </a:cubicBezTo>
                  <a:cubicBezTo>
                    <a:pt x="751" y="756"/>
                    <a:pt x="751" y="737"/>
                    <a:pt x="757" y="731"/>
                  </a:cubicBezTo>
                  <a:cubicBezTo>
                    <a:pt x="763" y="724"/>
                    <a:pt x="783" y="731"/>
                    <a:pt x="789" y="724"/>
                  </a:cubicBezTo>
                  <a:cubicBezTo>
                    <a:pt x="809" y="718"/>
                    <a:pt x="815" y="705"/>
                    <a:pt x="828" y="692"/>
                  </a:cubicBezTo>
                  <a:cubicBezTo>
                    <a:pt x="854" y="672"/>
                    <a:pt x="880" y="659"/>
                    <a:pt x="880" y="634"/>
                  </a:cubicBezTo>
                  <a:cubicBezTo>
                    <a:pt x="880" y="562"/>
                    <a:pt x="880" y="562"/>
                    <a:pt x="880" y="562"/>
                  </a:cubicBezTo>
                  <a:cubicBezTo>
                    <a:pt x="880" y="543"/>
                    <a:pt x="873" y="530"/>
                    <a:pt x="880" y="511"/>
                  </a:cubicBezTo>
                  <a:cubicBezTo>
                    <a:pt x="899" y="465"/>
                    <a:pt x="938" y="453"/>
                    <a:pt x="938" y="407"/>
                  </a:cubicBezTo>
                  <a:cubicBezTo>
                    <a:pt x="938" y="381"/>
                    <a:pt x="938" y="362"/>
                    <a:pt x="925" y="336"/>
                  </a:cubicBezTo>
                  <a:cubicBezTo>
                    <a:pt x="925" y="323"/>
                    <a:pt x="912" y="317"/>
                    <a:pt x="912" y="304"/>
                  </a:cubicBezTo>
                  <a:cubicBezTo>
                    <a:pt x="912" y="291"/>
                    <a:pt x="925" y="297"/>
                    <a:pt x="925" y="291"/>
                  </a:cubicBezTo>
                  <a:cubicBezTo>
                    <a:pt x="944" y="265"/>
                    <a:pt x="964" y="252"/>
                    <a:pt x="983" y="233"/>
                  </a:cubicBezTo>
                  <a:lnTo>
                    <a:pt x="983" y="233"/>
                  </a:lnTo>
                  <a:cubicBezTo>
                    <a:pt x="996" y="252"/>
                    <a:pt x="1009" y="271"/>
                    <a:pt x="1029" y="291"/>
                  </a:cubicBezTo>
                  <a:cubicBezTo>
                    <a:pt x="1119" y="355"/>
                    <a:pt x="1145" y="420"/>
                    <a:pt x="1216" y="511"/>
                  </a:cubicBezTo>
                  <a:cubicBezTo>
                    <a:pt x="1248" y="491"/>
                    <a:pt x="1261" y="465"/>
                    <a:pt x="1300" y="453"/>
                  </a:cubicBezTo>
                  <a:cubicBezTo>
                    <a:pt x="1332" y="439"/>
                    <a:pt x="1378" y="446"/>
                    <a:pt x="1378" y="407"/>
                  </a:cubicBezTo>
                  <a:cubicBezTo>
                    <a:pt x="1378" y="388"/>
                    <a:pt x="1365" y="375"/>
                    <a:pt x="1365" y="349"/>
                  </a:cubicBezTo>
                  <a:cubicBezTo>
                    <a:pt x="1365" y="291"/>
                    <a:pt x="1346" y="239"/>
                    <a:pt x="1397" y="200"/>
                  </a:cubicBezTo>
                  <a:cubicBezTo>
                    <a:pt x="1442" y="168"/>
                    <a:pt x="1488" y="194"/>
                    <a:pt x="1533" y="168"/>
                  </a:cubicBezTo>
                  <a:cubicBezTo>
                    <a:pt x="1572" y="149"/>
                    <a:pt x="1565" y="90"/>
                    <a:pt x="1611" y="90"/>
                  </a:cubicBezTo>
                  <a:cubicBezTo>
                    <a:pt x="1643" y="90"/>
                    <a:pt x="1662" y="103"/>
                    <a:pt x="1695" y="103"/>
                  </a:cubicBezTo>
                  <a:cubicBezTo>
                    <a:pt x="1785" y="103"/>
                    <a:pt x="1811" y="0"/>
                    <a:pt x="1895" y="0"/>
                  </a:cubicBezTo>
                  <a:cubicBezTo>
                    <a:pt x="2012" y="0"/>
                    <a:pt x="1999" y="149"/>
                    <a:pt x="2057" y="239"/>
                  </a:cubicBezTo>
                  <a:lnTo>
                    <a:pt x="2057" y="239"/>
                  </a:lnTo>
                  <a:cubicBezTo>
                    <a:pt x="2057" y="271"/>
                    <a:pt x="2089" y="284"/>
                    <a:pt x="2089" y="317"/>
                  </a:cubicBezTo>
                  <a:cubicBezTo>
                    <a:pt x="2089" y="368"/>
                    <a:pt x="2083" y="394"/>
                    <a:pt x="2063" y="439"/>
                  </a:cubicBezTo>
                  <a:cubicBezTo>
                    <a:pt x="2063" y="453"/>
                    <a:pt x="2050" y="459"/>
                    <a:pt x="2050" y="478"/>
                  </a:cubicBezTo>
                  <a:cubicBezTo>
                    <a:pt x="2050" y="498"/>
                    <a:pt x="2070" y="504"/>
                    <a:pt x="2070" y="530"/>
                  </a:cubicBezTo>
                  <a:cubicBezTo>
                    <a:pt x="2076" y="562"/>
                    <a:pt x="2050" y="588"/>
                    <a:pt x="2076" y="614"/>
                  </a:cubicBezTo>
                  <a:cubicBezTo>
                    <a:pt x="2089" y="634"/>
                    <a:pt x="2109" y="627"/>
                    <a:pt x="2128" y="634"/>
                  </a:cubicBezTo>
                  <a:cubicBezTo>
                    <a:pt x="2134" y="640"/>
                    <a:pt x="2134" y="646"/>
                    <a:pt x="2141" y="653"/>
                  </a:cubicBezTo>
                  <a:cubicBezTo>
                    <a:pt x="2160" y="672"/>
                    <a:pt x="2167" y="692"/>
                    <a:pt x="2167" y="724"/>
                  </a:cubicBezTo>
                  <a:cubicBezTo>
                    <a:pt x="2167" y="853"/>
                    <a:pt x="2167" y="853"/>
                    <a:pt x="2167" y="853"/>
                  </a:cubicBezTo>
                  <a:cubicBezTo>
                    <a:pt x="2167" y="899"/>
                    <a:pt x="2128" y="918"/>
                    <a:pt x="2083" y="918"/>
                  </a:cubicBezTo>
                  <a:cubicBezTo>
                    <a:pt x="2044" y="918"/>
                    <a:pt x="2018" y="899"/>
                    <a:pt x="1979" y="899"/>
                  </a:cubicBezTo>
                  <a:cubicBezTo>
                    <a:pt x="1966" y="899"/>
                    <a:pt x="1966" y="925"/>
                    <a:pt x="1960" y="938"/>
                  </a:cubicBezTo>
                  <a:cubicBezTo>
                    <a:pt x="1947" y="957"/>
                    <a:pt x="1941" y="976"/>
                    <a:pt x="1921" y="989"/>
                  </a:cubicBezTo>
                  <a:cubicBezTo>
                    <a:pt x="1902" y="1009"/>
                    <a:pt x="1876" y="1009"/>
                    <a:pt x="1856" y="1028"/>
                  </a:cubicBezTo>
                  <a:cubicBezTo>
                    <a:pt x="1850" y="1034"/>
                    <a:pt x="1850" y="1041"/>
                    <a:pt x="1850" y="1047"/>
                  </a:cubicBezTo>
                  <a:cubicBezTo>
                    <a:pt x="1818" y="1112"/>
                    <a:pt x="1811" y="1144"/>
                    <a:pt x="1785" y="1209"/>
                  </a:cubicBezTo>
                  <a:cubicBezTo>
                    <a:pt x="1772" y="1254"/>
                    <a:pt x="1759" y="1287"/>
                    <a:pt x="1753" y="1332"/>
                  </a:cubicBezTo>
                  <a:cubicBezTo>
                    <a:pt x="1753" y="1345"/>
                    <a:pt x="1753" y="1358"/>
                    <a:pt x="1746" y="1364"/>
                  </a:cubicBezTo>
                  <a:cubicBezTo>
                    <a:pt x="1727" y="1429"/>
                    <a:pt x="1695" y="1455"/>
                    <a:pt x="1695" y="1513"/>
                  </a:cubicBezTo>
                  <a:cubicBezTo>
                    <a:pt x="1695" y="1545"/>
                    <a:pt x="1721" y="1558"/>
                    <a:pt x="1721" y="1584"/>
                  </a:cubicBezTo>
                  <a:cubicBezTo>
                    <a:pt x="1721" y="1603"/>
                    <a:pt x="1708" y="1610"/>
                    <a:pt x="1701" y="1629"/>
                  </a:cubicBezTo>
                  <a:cubicBezTo>
                    <a:pt x="1695" y="1649"/>
                    <a:pt x="1695" y="1662"/>
                    <a:pt x="1682" y="1681"/>
                  </a:cubicBezTo>
                  <a:cubicBezTo>
                    <a:pt x="1675" y="1694"/>
                    <a:pt x="1669" y="1701"/>
                    <a:pt x="1656" y="1714"/>
                  </a:cubicBezTo>
                  <a:cubicBezTo>
                    <a:pt x="1656" y="1714"/>
                    <a:pt x="1643" y="1714"/>
                    <a:pt x="1643" y="1726"/>
                  </a:cubicBezTo>
                  <a:cubicBezTo>
                    <a:pt x="1643" y="1739"/>
                    <a:pt x="1650" y="1752"/>
                    <a:pt x="1650" y="1765"/>
                  </a:cubicBezTo>
                  <a:cubicBezTo>
                    <a:pt x="1650" y="1772"/>
                    <a:pt x="1643" y="1772"/>
                    <a:pt x="1643" y="1778"/>
                  </a:cubicBezTo>
                  <a:cubicBezTo>
                    <a:pt x="1643" y="1785"/>
                    <a:pt x="1650" y="1791"/>
                    <a:pt x="1643" y="1804"/>
                  </a:cubicBezTo>
                  <a:cubicBezTo>
                    <a:pt x="1636" y="1823"/>
                    <a:pt x="1617" y="1830"/>
                    <a:pt x="1598" y="1849"/>
                  </a:cubicBezTo>
                  <a:cubicBezTo>
                    <a:pt x="1585" y="1875"/>
                    <a:pt x="1591" y="1895"/>
                    <a:pt x="1591" y="1927"/>
                  </a:cubicBezTo>
                  <a:cubicBezTo>
                    <a:pt x="1591" y="1953"/>
                    <a:pt x="1591" y="1972"/>
                    <a:pt x="1578" y="1992"/>
                  </a:cubicBezTo>
                  <a:cubicBezTo>
                    <a:pt x="1572" y="2011"/>
                    <a:pt x="1559" y="2017"/>
                    <a:pt x="1559" y="2037"/>
                  </a:cubicBezTo>
                  <a:cubicBezTo>
                    <a:pt x="1559" y="2063"/>
                    <a:pt x="1572" y="2069"/>
                    <a:pt x="1578" y="2095"/>
                  </a:cubicBezTo>
                  <a:lnTo>
                    <a:pt x="1578" y="2095"/>
                  </a:lnTo>
                  <a:cubicBezTo>
                    <a:pt x="1565" y="2147"/>
                    <a:pt x="1533" y="2173"/>
                    <a:pt x="1533" y="2231"/>
                  </a:cubicBezTo>
                  <a:cubicBezTo>
                    <a:pt x="1533" y="2250"/>
                    <a:pt x="1546" y="2263"/>
                    <a:pt x="1552" y="2283"/>
                  </a:cubicBezTo>
                  <a:cubicBezTo>
                    <a:pt x="1565" y="2315"/>
                    <a:pt x="1546" y="2341"/>
                    <a:pt x="1565" y="2367"/>
                  </a:cubicBezTo>
                  <a:cubicBezTo>
                    <a:pt x="1572" y="2380"/>
                    <a:pt x="1591" y="2386"/>
                    <a:pt x="1598" y="2393"/>
                  </a:cubicBezTo>
                  <a:cubicBezTo>
                    <a:pt x="1630" y="2412"/>
                    <a:pt x="1656" y="2430"/>
                    <a:pt x="1662" y="2469"/>
                  </a:cubicBezTo>
                  <a:cubicBezTo>
                    <a:pt x="1669" y="2508"/>
                    <a:pt x="1675" y="2534"/>
                    <a:pt x="1695" y="2573"/>
                  </a:cubicBezTo>
                  <a:cubicBezTo>
                    <a:pt x="1714" y="2624"/>
                    <a:pt x="1759" y="2644"/>
                    <a:pt x="1759" y="2702"/>
                  </a:cubicBezTo>
                  <a:cubicBezTo>
                    <a:pt x="1759" y="2728"/>
                    <a:pt x="1753" y="2741"/>
                    <a:pt x="1753" y="2760"/>
                  </a:cubicBezTo>
                  <a:cubicBezTo>
                    <a:pt x="1753" y="2780"/>
                    <a:pt x="1772" y="2780"/>
                    <a:pt x="1785" y="2786"/>
                  </a:cubicBezTo>
                  <a:cubicBezTo>
                    <a:pt x="1811" y="2805"/>
                    <a:pt x="1824" y="2818"/>
                    <a:pt x="1856" y="2838"/>
                  </a:cubicBezTo>
                  <a:cubicBezTo>
                    <a:pt x="1882" y="2851"/>
                    <a:pt x="1902" y="2877"/>
                    <a:pt x="1902" y="2909"/>
                  </a:cubicBezTo>
                  <a:cubicBezTo>
                    <a:pt x="1902" y="2928"/>
                    <a:pt x="1895" y="2941"/>
                    <a:pt x="1895" y="2961"/>
                  </a:cubicBezTo>
                  <a:cubicBezTo>
                    <a:pt x="1889" y="2973"/>
                    <a:pt x="1895" y="2986"/>
                    <a:pt x="1895" y="2999"/>
                  </a:cubicBezTo>
                  <a:cubicBezTo>
                    <a:pt x="1889" y="3019"/>
                    <a:pt x="1869" y="3025"/>
                    <a:pt x="1869" y="3051"/>
                  </a:cubicBezTo>
                  <a:cubicBezTo>
                    <a:pt x="1869" y="3155"/>
                    <a:pt x="1869" y="3155"/>
                    <a:pt x="1869" y="3155"/>
                  </a:cubicBezTo>
                  <a:cubicBezTo>
                    <a:pt x="1869" y="3174"/>
                    <a:pt x="1882" y="3187"/>
                    <a:pt x="1889" y="3206"/>
                  </a:cubicBezTo>
                  <a:cubicBezTo>
                    <a:pt x="1902" y="3232"/>
                    <a:pt x="1908" y="3252"/>
                    <a:pt x="1921" y="3277"/>
                  </a:cubicBezTo>
                  <a:cubicBezTo>
                    <a:pt x="1934" y="3297"/>
                    <a:pt x="1953" y="3310"/>
                    <a:pt x="1953" y="3336"/>
                  </a:cubicBezTo>
                  <a:cubicBezTo>
                    <a:pt x="1953" y="3361"/>
                    <a:pt x="1941" y="3381"/>
                    <a:pt x="1941" y="3407"/>
                  </a:cubicBezTo>
                  <a:cubicBezTo>
                    <a:pt x="1941" y="3426"/>
                    <a:pt x="1986" y="3478"/>
                    <a:pt x="1986" y="3491"/>
                  </a:cubicBezTo>
                  <a:lnTo>
                    <a:pt x="1986" y="3491"/>
                  </a:lnTo>
                  <a:cubicBezTo>
                    <a:pt x="1953" y="3491"/>
                    <a:pt x="1915" y="3504"/>
                    <a:pt x="1882" y="3517"/>
                  </a:cubicBezTo>
                  <a:cubicBezTo>
                    <a:pt x="1863" y="3530"/>
                    <a:pt x="1850" y="3530"/>
                    <a:pt x="1831" y="3543"/>
                  </a:cubicBezTo>
                  <a:cubicBezTo>
                    <a:pt x="1811" y="3562"/>
                    <a:pt x="1805" y="3588"/>
                    <a:pt x="1779" y="3588"/>
                  </a:cubicBezTo>
                  <a:cubicBezTo>
                    <a:pt x="1753" y="3588"/>
                    <a:pt x="1740" y="3568"/>
                    <a:pt x="1721" y="3556"/>
                  </a:cubicBezTo>
                  <a:cubicBezTo>
                    <a:pt x="1695" y="3536"/>
                    <a:pt x="1682" y="3517"/>
                    <a:pt x="1669" y="3491"/>
                  </a:cubicBezTo>
                  <a:cubicBezTo>
                    <a:pt x="1643" y="3459"/>
                    <a:pt x="1617" y="3446"/>
                    <a:pt x="1585" y="3426"/>
                  </a:cubicBezTo>
                  <a:cubicBezTo>
                    <a:pt x="1552" y="3400"/>
                    <a:pt x="1546" y="3381"/>
                    <a:pt x="1514" y="3361"/>
                  </a:cubicBezTo>
                  <a:cubicBezTo>
                    <a:pt x="1514" y="3368"/>
                    <a:pt x="1507" y="3375"/>
                    <a:pt x="1501" y="3375"/>
                  </a:cubicBezTo>
                  <a:cubicBezTo>
                    <a:pt x="1501" y="3420"/>
                    <a:pt x="1488" y="3446"/>
                    <a:pt x="1488" y="3484"/>
                  </a:cubicBezTo>
                  <a:cubicBezTo>
                    <a:pt x="1488" y="3523"/>
                    <a:pt x="1494" y="3575"/>
                    <a:pt x="1455" y="3575"/>
                  </a:cubicBezTo>
                  <a:cubicBezTo>
                    <a:pt x="1410" y="3575"/>
                    <a:pt x="1384" y="3556"/>
                    <a:pt x="1346" y="3530"/>
                  </a:cubicBezTo>
                  <a:cubicBezTo>
                    <a:pt x="1346" y="3523"/>
                    <a:pt x="1339" y="3517"/>
                    <a:pt x="1332" y="3510"/>
                  </a:cubicBezTo>
                  <a:cubicBezTo>
                    <a:pt x="1320" y="3497"/>
                    <a:pt x="1300" y="3504"/>
                    <a:pt x="1281" y="3497"/>
                  </a:cubicBezTo>
                  <a:cubicBezTo>
                    <a:pt x="1261" y="3491"/>
                    <a:pt x="1255" y="3478"/>
                    <a:pt x="1229" y="3478"/>
                  </a:cubicBezTo>
                  <a:cubicBezTo>
                    <a:pt x="1184" y="3465"/>
                    <a:pt x="1164" y="3433"/>
                    <a:pt x="1113" y="3433"/>
                  </a:cubicBezTo>
                  <a:cubicBezTo>
                    <a:pt x="1093" y="3433"/>
                    <a:pt x="1080" y="3433"/>
                    <a:pt x="1061" y="3420"/>
                  </a:cubicBezTo>
                  <a:cubicBezTo>
                    <a:pt x="1035" y="3400"/>
                    <a:pt x="1029" y="3375"/>
                    <a:pt x="996" y="3375"/>
                  </a:cubicBezTo>
                  <a:cubicBezTo>
                    <a:pt x="970" y="3375"/>
                    <a:pt x="964" y="3394"/>
                    <a:pt x="951" y="3413"/>
                  </a:cubicBezTo>
                  <a:cubicBezTo>
                    <a:pt x="932" y="3407"/>
                    <a:pt x="932" y="3407"/>
                    <a:pt x="932" y="3407"/>
                  </a:cubicBezTo>
                  <a:cubicBezTo>
                    <a:pt x="925" y="3368"/>
                    <a:pt x="932" y="3349"/>
                    <a:pt x="932" y="3316"/>
                  </a:cubicBezTo>
                  <a:cubicBezTo>
                    <a:pt x="899" y="3310"/>
                    <a:pt x="880" y="3323"/>
                    <a:pt x="847" y="3316"/>
                  </a:cubicBezTo>
                  <a:cubicBezTo>
                    <a:pt x="809" y="3303"/>
                    <a:pt x="789" y="3290"/>
                    <a:pt x="751" y="3290"/>
                  </a:cubicBezTo>
                  <a:cubicBezTo>
                    <a:pt x="731" y="3290"/>
                    <a:pt x="712" y="3290"/>
                    <a:pt x="686" y="3297"/>
                  </a:cubicBezTo>
                  <a:lnTo>
                    <a:pt x="686" y="3297"/>
                  </a:lnTo>
                  <a:cubicBezTo>
                    <a:pt x="660" y="3297"/>
                    <a:pt x="660" y="3297"/>
                    <a:pt x="660" y="3297"/>
                  </a:cubicBezTo>
                  <a:cubicBezTo>
                    <a:pt x="641" y="3297"/>
                    <a:pt x="628" y="3316"/>
                    <a:pt x="608" y="3316"/>
                  </a:cubicBezTo>
                  <a:cubicBezTo>
                    <a:pt x="576" y="3316"/>
                    <a:pt x="582" y="3265"/>
                    <a:pt x="556" y="3252"/>
                  </a:cubicBezTo>
                  <a:cubicBezTo>
                    <a:pt x="531" y="3245"/>
                    <a:pt x="518" y="3252"/>
                    <a:pt x="498" y="3252"/>
                  </a:cubicBezTo>
                  <a:cubicBezTo>
                    <a:pt x="498" y="3232"/>
                    <a:pt x="498" y="3232"/>
                    <a:pt x="498" y="3232"/>
                  </a:cubicBezTo>
                  <a:cubicBezTo>
                    <a:pt x="524" y="3135"/>
                    <a:pt x="524" y="3135"/>
                    <a:pt x="524" y="3135"/>
                  </a:cubicBezTo>
                  <a:cubicBezTo>
                    <a:pt x="518" y="3122"/>
                    <a:pt x="518" y="3109"/>
                    <a:pt x="518" y="3096"/>
                  </a:cubicBezTo>
                  <a:cubicBezTo>
                    <a:pt x="518" y="3084"/>
                    <a:pt x="531" y="3084"/>
                    <a:pt x="544" y="3084"/>
                  </a:cubicBezTo>
                  <a:cubicBezTo>
                    <a:pt x="576" y="3084"/>
                    <a:pt x="589" y="3090"/>
                    <a:pt x="621" y="3090"/>
                  </a:cubicBezTo>
                  <a:cubicBezTo>
                    <a:pt x="673" y="3090"/>
                    <a:pt x="705" y="3077"/>
                    <a:pt x="737" y="3038"/>
                  </a:cubicBezTo>
                  <a:cubicBezTo>
                    <a:pt x="763" y="3084"/>
                    <a:pt x="744" y="3122"/>
                    <a:pt x="763" y="3168"/>
                  </a:cubicBezTo>
                  <a:cubicBezTo>
                    <a:pt x="776" y="3142"/>
                    <a:pt x="776" y="3122"/>
                    <a:pt x="783" y="3090"/>
                  </a:cubicBezTo>
                  <a:cubicBezTo>
                    <a:pt x="783" y="3051"/>
                    <a:pt x="783" y="2993"/>
                    <a:pt x="744" y="2993"/>
                  </a:cubicBezTo>
                  <a:cubicBezTo>
                    <a:pt x="699" y="2993"/>
                    <a:pt x="686" y="3032"/>
                    <a:pt x="647" y="3032"/>
                  </a:cubicBezTo>
                  <a:cubicBezTo>
                    <a:pt x="634" y="3032"/>
                    <a:pt x="641" y="3012"/>
                    <a:pt x="641" y="2999"/>
                  </a:cubicBezTo>
                  <a:cubicBezTo>
                    <a:pt x="641" y="2980"/>
                    <a:pt x="641" y="2967"/>
                    <a:pt x="634" y="2941"/>
                  </a:cubicBezTo>
                  <a:cubicBezTo>
                    <a:pt x="621" y="2902"/>
                    <a:pt x="589" y="2889"/>
                    <a:pt x="563" y="2857"/>
                  </a:cubicBezTo>
                  <a:cubicBezTo>
                    <a:pt x="531" y="2825"/>
                    <a:pt x="511" y="2805"/>
                    <a:pt x="466" y="2799"/>
                  </a:cubicBezTo>
                  <a:cubicBezTo>
                    <a:pt x="427" y="2792"/>
                    <a:pt x="369" y="2812"/>
                    <a:pt x="369" y="2773"/>
                  </a:cubicBezTo>
                  <a:cubicBezTo>
                    <a:pt x="369" y="2728"/>
                    <a:pt x="427" y="2708"/>
                    <a:pt x="427" y="2663"/>
                  </a:cubicBezTo>
                  <a:cubicBezTo>
                    <a:pt x="427" y="2657"/>
                    <a:pt x="421" y="2657"/>
                    <a:pt x="414" y="2650"/>
                  </a:cubicBezTo>
                  <a:cubicBezTo>
                    <a:pt x="343" y="2650"/>
                    <a:pt x="343" y="2650"/>
                    <a:pt x="343" y="2650"/>
                  </a:cubicBezTo>
                  <a:cubicBezTo>
                    <a:pt x="317" y="2637"/>
                    <a:pt x="285" y="2637"/>
                    <a:pt x="285" y="2605"/>
                  </a:cubicBezTo>
                  <a:cubicBezTo>
                    <a:pt x="285" y="2585"/>
                    <a:pt x="304" y="2579"/>
                    <a:pt x="304" y="2560"/>
                  </a:cubicBezTo>
                  <a:cubicBezTo>
                    <a:pt x="311" y="2534"/>
                    <a:pt x="304" y="2514"/>
                    <a:pt x="317" y="2495"/>
                  </a:cubicBezTo>
                  <a:cubicBezTo>
                    <a:pt x="337" y="2456"/>
                    <a:pt x="362" y="2437"/>
                    <a:pt x="362" y="2399"/>
                  </a:cubicBezTo>
                  <a:cubicBezTo>
                    <a:pt x="362" y="2347"/>
                    <a:pt x="362" y="2347"/>
                    <a:pt x="362" y="2347"/>
                  </a:cubicBezTo>
                  <a:cubicBezTo>
                    <a:pt x="362" y="2302"/>
                    <a:pt x="388" y="2283"/>
                    <a:pt x="408" y="2244"/>
                  </a:cubicBezTo>
                  <a:cubicBezTo>
                    <a:pt x="427" y="2211"/>
                    <a:pt x="434" y="2192"/>
                    <a:pt x="446" y="2160"/>
                  </a:cubicBezTo>
                  <a:cubicBezTo>
                    <a:pt x="427" y="2166"/>
                    <a:pt x="414" y="2179"/>
                    <a:pt x="395" y="2179"/>
                  </a:cubicBezTo>
                  <a:cubicBezTo>
                    <a:pt x="356" y="2179"/>
                    <a:pt x="343" y="2140"/>
                    <a:pt x="337" y="2102"/>
                  </a:cubicBezTo>
                  <a:cubicBezTo>
                    <a:pt x="337" y="2063"/>
                    <a:pt x="337" y="2037"/>
                    <a:pt x="324" y="1998"/>
                  </a:cubicBezTo>
                  <a:cubicBezTo>
                    <a:pt x="324" y="1992"/>
                    <a:pt x="324" y="1985"/>
                    <a:pt x="324" y="1979"/>
                  </a:cubicBezTo>
                  <a:cubicBezTo>
                    <a:pt x="324" y="1946"/>
                    <a:pt x="330" y="1933"/>
                    <a:pt x="330" y="1901"/>
                  </a:cubicBezTo>
                  <a:cubicBezTo>
                    <a:pt x="330" y="1888"/>
                    <a:pt x="324" y="1875"/>
                    <a:pt x="324" y="1862"/>
                  </a:cubicBezTo>
                  <a:cubicBezTo>
                    <a:pt x="324" y="1856"/>
                    <a:pt x="324" y="1856"/>
                    <a:pt x="324" y="1849"/>
                  </a:cubicBezTo>
                  <a:cubicBezTo>
                    <a:pt x="343" y="1849"/>
                    <a:pt x="343" y="1849"/>
                    <a:pt x="343" y="1849"/>
                  </a:cubicBezTo>
                  <a:cubicBezTo>
                    <a:pt x="362" y="1849"/>
                    <a:pt x="375" y="1862"/>
                    <a:pt x="395" y="1862"/>
                  </a:cubicBezTo>
                  <a:lnTo>
                    <a:pt x="401" y="1862"/>
                  </a:lnTo>
                  <a:cubicBezTo>
                    <a:pt x="401" y="1836"/>
                    <a:pt x="414" y="1817"/>
                    <a:pt x="414" y="1785"/>
                  </a:cubicBezTo>
                  <a:cubicBezTo>
                    <a:pt x="414" y="1772"/>
                    <a:pt x="401" y="1765"/>
                    <a:pt x="382" y="1765"/>
                  </a:cubicBezTo>
                  <a:cubicBezTo>
                    <a:pt x="362" y="1765"/>
                    <a:pt x="349" y="1785"/>
                    <a:pt x="324" y="1791"/>
                  </a:cubicBezTo>
                  <a:cubicBezTo>
                    <a:pt x="311" y="1772"/>
                    <a:pt x="298" y="1759"/>
                    <a:pt x="291" y="1739"/>
                  </a:cubicBezTo>
                  <a:cubicBezTo>
                    <a:pt x="298" y="1733"/>
                    <a:pt x="298" y="1733"/>
                    <a:pt x="298" y="1733"/>
                  </a:cubicBezTo>
                  <a:cubicBezTo>
                    <a:pt x="395" y="1759"/>
                    <a:pt x="395" y="1759"/>
                    <a:pt x="395" y="1759"/>
                  </a:cubicBezTo>
                  <a:cubicBezTo>
                    <a:pt x="388" y="1752"/>
                    <a:pt x="388" y="1752"/>
                    <a:pt x="388" y="1752"/>
                  </a:cubicBezTo>
                  <a:cubicBezTo>
                    <a:pt x="317" y="1701"/>
                    <a:pt x="285" y="1668"/>
                    <a:pt x="220" y="1617"/>
                  </a:cubicBezTo>
                  <a:cubicBezTo>
                    <a:pt x="194" y="1591"/>
                    <a:pt x="181" y="1565"/>
                    <a:pt x="142" y="1565"/>
                  </a:cubicBezTo>
                  <a:cubicBezTo>
                    <a:pt x="130" y="1565"/>
                    <a:pt x="117" y="1565"/>
                    <a:pt x="104" y="1565"/>
                  </a:cubicBezTo>
                  <a:cubicBezTo>
                    <a:pt x="78" y="1565"/>
                    <a:pt x="91" y="1533"/>
                    <a:pt x="78" y="1513"/>
                  </a:cubicBezTo>
                  <a:cubicBezTo>
                    <a:pt x="71" y="1500"/>
                    <a:pt x="58" y="1494"/>
                    <a:pt x="52" y="1481"/>
                  </a:cubicBezTo>
                  <a:cubicBezTo>
                    <a:pt x="26" y="1448"/>
                    <a:pt x="0" y="1422"/>
                    <a:pt x="0" y="1384"/>
                  </a:cubicBezTo>
                  <a:cubicBezTo>
                    <a:pt x="0" y="1338"/>
                    <a:pt x="0" y="1300"/>
                    <a:pt x="33" y="1267"/>
                  </a:cubicBezTo>
                  <a:cubicBezTo>
                    <a:pt x="46" y="1261"/>
                    <a:pt x="58" y="1254"/>
                    <a:pt x="65" y="1248"/>
                  </a:cubicBezTo>
                  <a:lnTo>
                    <a:pt x="65" y="1248"/>
                  </a:lnTo>
                  <a:cubicBezTo>
                    <a:pt x="71" y="1248"/>
                    <a:pt x="71" y="1248"/>
                    <a:pt x="78" y="1248"/>
                  </a:cubicBezTo>
                  <a:cubicBezTo>
                    <a:pt x="84" y="1254"/>
                    <a:pt x="91" y="1254"/>
                    <a:pt x="97" y="1254"/>
                  </a:cubicBezTo>
                  <a:lnTo>
                    <a:pt x="104" y="1254"/>
                  </a:lnTo>
                  <a:cubicBezTo>
                    <a:pt x="110" y="1254"/>
                    <a:pt x="110" y="1254"/>
                    <a:pt x="117" y="1254"/>
                  </a:cubicBezTo>
                  <a:cubicBezTo>
                    <a:pt x="123" y="1261"/>
                    <a:pt x="130" y="1261"/>
                    <a:pt x="130" y="1261"/>
                  </a:cubicBezTo>
                  <a:cubicBezTo>
                    <a:pt x="136" y="1261"/>
                    <a:pt x="142" y="1261"/>
                    <a:pt x="149" y="1261"/>
                  </a:cubicBezTo>
                  <a:cubicBezTo>
                    <a:pt x="156" y="1261"/>
                    <a:pt x="156" y="1261"/>
                    <a:pt x="156" y="1261"/>
                  </a:cubicBezTo>
                  <a:cubicBezTo>
                    <a:pt x="181" y="1274"/>
                    <a:pt x="181" y="1274"/>
                    <a:pt x="181" y="1274"/>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9" name="Freeform 86">
              <a:extLst>
                <a:ext uri="{FF2B5EF4-FFF2-40B4-BE49-F238E27FC236}">
                  <a16:creationId xmlns:a16="http://schemas.microsoft.com/office/drawing/2014/main" id="{4B588496-8AE7-714A-8963-2B117BC58FC7}"/>
                </a:ext>
              </a:extLst>
            </p:cNvPr>
            <p:cNvSpPr>
              <a:spLocks noChangeArrowheads="1"/>
            </p:cNvSpPr>
            <p:nvPr/>
          </p:nvSpPr>
          <p:spPr bwMode="auto">
            <a:xfrm>
              <a:off x="12991690" y="9239931"/>
              <a:ext cx="1070610" cy="966965"/>
            </a:xfrm>
            <a:custGeom>
              <a:avLst/>
              <a:gdLst>
                <a:gd name="T0" fmla="*/ 407 w 1547"/>
                <a:gd name="T1" fmla="*/ 1396 h 1397"/>
                <a:gd name="T2" fmla="*/ 407 w 1547"/>
                <a:gd name="T3" fmla="*/ 1396 h 1397"/>
                <a:gd name="T4" fmla="*/ 530 w 1547"/>
                <a:gd name="T5" fmla="*/ 1312 h 1397"/>
                <a:gd name="T6" fmla="*/ 601 w 1547"/>
                <a:gd name="T7" fmla="*/ 1248 h 1397"/>
                <a:gd name="T8" fmla="*/ 673 w 1547"/>
                <a:gd name="T9" fmla="*/ 1222 h 1397"/>
                <a:gd name="T10" fmla="*/ 711 w 1547"/>
                <a:gd name="T11" fmla="*/ 1228 h 1397"/>
                <a:gd name="T12" fmla="*/ 802 w 1547"/>
                <a:gd name="T13" fmla="*/ 1228 h 1397"/>
                <a:gd name="T14" fmla="*/ 880 w 1547"/>
                <a:gd name="T15" fmla="*/ 1215 h 1397"/>
                <a:gd name="T16" fmla="*/ 1002 w 1547"/>
                <a:gd name="T17" fmla="*/ 1215 h 1397"/>
                <a:gd name="T18" fmla="*/ 1080 w 1547"/>
                <a:gd name="T19" fmla="*/ 1202 h 1397"/>
                <a:gd name="T20" fmla="*/ 1235 w 1547"/>
                <a:gd name="T21" fmla="*/ 1299 h 1397"/>
                <a:gd name="T22" fmla="*/ 1319 w 1547"/>
                <a:gd name="T23" fmla="*/ 1358 h 1397"/>
                <a:gd name="T24" fmla="*/ 1319 w 1547"/>
                <a:gd name="T25" fmla="*/ 1358 h 1397"/>
                <a:gd name="T26" fmla="*/ 1390 w 1547"/>
                <a:gd name="T27" fmla="*/ 1319 h 1397"/>
                <a:gd name="T28" fmla="*/ 1416 w 1547"/>
                <a:gd name="T29" fmla="*/ 1254 h 1397"/>
                <a:gd name="T30" fmla="*/ 1416 w 1547"/>
                <a:gd name="T31" fmla="*/ 1164 h 1397"/>
                <a:gd name="T32" fmla="*/ 1429 w 1547"/>
                <a:gd name="T33" fmla="*/ 970 h 1397"/>
                <a:gd name="T34" fmla="*/ 1462 w 1547"/>
                <a:gd name="T35" fmla="*/ 905 h 1397"/>
                <a:gd name="T36" fmla="*/ 1546 w 1547"/>
                <a:gd name="T37" fmla="*/ 666 h 1397"/>
                <a:gd name="T38" fmla="*/ 1546 w 1547"/>
                <a:gd name="T39" fmla="*/ 666 h 1397"/>
                <a:gd name="T40" fmla="*/ 1520 w 1547"/>
                <a:gd name="T41" fmla="*/ 601 h 1397"/>
                <a:gd name="T42" fmla="*/ 1494 w 1547"/>
                <a:gd name="T43" fmla="*/ 569 h 1397"/>
                <a:gd name="T44" fmla="*/ 1300 w 1547"/>
                <a:gd name="T45" fmla="*/ 465 h 1397"/>
                <a:gd name="T46" fmla="*/ 1209 w 1547"/>
                <a:gd name="T47" fmla="*/ 407 h 1397"/>
                <a:gd name="T48" fmla="*/ 1125 w 1547"/>
                <a:gd name="T49" fmla="*/ 336 h 1397"/>
                <a:gd name="T50" fmla="*/ 983 w 1547"/>
                <a:gd name="T51" fmla="*/ 220 h 1397"/>
                <a:gd name="T52" fmla="*/ 815 w 1547"/>
                <a:gd name="T53" fmla="*/ 168 h 1397"/>
                <a:gd name="T54" fmla="*/ 660 w 1547"/>
                <a:gd name="T55" fmla="*/ 116 h 1397"/>
                <a:gd name="T56" fmla="*/ 537 w 1547"/>
                <a:gd name="T57" fmla="*/ 97 h 1397"/>
                <a:gd name="T58" fmla="*/ 446 w 1547"/>
                <a:gd name="T59" fmla="*/ 32 h 1397"/>
                <a:gd name="T60" fmla="*/ 330 w 1547"/>
                <a:gd name="T61" fmla="*/ 0 h 1397"/>
                <a:gd name="T62" fmla="*/ 330 w 1547"/>
                <a:gd name="T63" fmla="*/ 0 h 1397"/>
                <a:gd name="T64" fmla="*/ 323 w 1547"/>
                <a:gd name="T65" fmla="*/ 45 h 1397"/>
                <a:gd name="T66" fmla="*/ 336 w 1547"/>
                <a:gd name="T67" fmla="*/ 109 h 1397"/>
                <a:gd name="T68" fmla="*/ 336 w 1547"/>
                <a:gd name="T69" fmla="*/ 174 h 1397"/>
                <a:gd name="T70" fmla="*/ 362 w 1547"/>
                <a:gd name="T71" fmla="*/ 316 h 1397"/>
                <a:gd name="T72" fmla="*/ 323 w 1547"/>
                <a:gd name="T73" fmla="*/ 459 h 1397"/>
                <a:gd name="T74" fmla="*/ 259 w 1547"/>
                <a:gd name="T75" fmla="*/ 582 h 1397"/>
                <a:gd name="T76" fmla="*/ 45 w 1547"/>
                <a:gd name="T77" fmla="*/ 633 h 1397"/>
                <a:gd name="T78" fmla="*/ 84 w 1547"/>
                <a:gd name="T79" fmla="*/ 776 h 1397"/>
                <a:gd name="T80" fmla="*/ 58 w 1547"/>
                <a:gd name="T81" fmla="*/ 879 h 1397"/>
                <a:gd name="T82" fmla="*/ 32 w 1547"/>
                <a:gd name="T83" fmla="*/ 911 h 1397"/>
                <a:gd name="T84" fmla="*/ 0 w 1547"/>
                <a:gd name="T85" fmla="*/ 1015 h 1397"/>
                <a:gd name="T86" fmla="*/ 0 w 1547"/>
                <a:gd name="T87" fmla="*/ 1015 h 1397"/>
                <a:gd name="T88" fmla="*/ 19 w 1547"/>
                <a:gd name="T89" fmla="*/ 1015 h 1397"/>
                <a:gd name="T90" fmla="*/ 84 w 1547"/>
                <a:gd name="T91" fmla="*/ 1060 h 1397"/>
                <a:gd name="T92" fmla="*/ 129 w 1547"/>
                <a:gd name="T93" fmla="*/ 1105 h 1397"/>
                <a:gd name="T94" fmla="*/ 116 w 1547"/>
                <a:gd name="T95" fmla="*/ 1138 h 1397"/>
                <a:gd name="T96" fmla="*/ 200 w 1547"/>
                <a:gd name="T97" fmla="*/ 1254 h 1397"/>
                <a:gd name="T98" fmla="*/ 226 w 1547"/>
                <a:gd name="T99" fmla="*/ 1319 h 1397"/>
                <a:gd name="T100" fmla="*/ 246 w 1547"/>
                <a:gd name="T101" fmla="*/ 1351 h 1397"/>
                <a:gd name="T102" fmla="*/ 304 w 1547"/>
                <a:gd name="T103" fmla="*/ 1338 h 1397"/>
                <a:gd name="T104" fmla="*/ 388 w 1547"/>
                <a:gd name="T105" fmla="*/ 1384 h 1397"/>
                <a:gd name="T106" fmla="*/ 407 w 1547"/>
                <a:gd name="T107" fmla="*/ 1396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7" h="1397">
                  <a:moveTo>
                    <a:pt x="407" y="1396"/>
                  </a:moveTo>
                  <a:lnTo>
                    <a:pt x="407" y="1396"/>
                  </a:lnTo>
                  <a:cubicBezTo>
                    <a:pt x="453" y="1364"/>
                    <a:pt x="479" y="1338"/>
                    <a:pt x="530" y="1312"/>
                  </a:cubicBezTo>
                  <a:cubicBezTo>
                    <a:pt x="563" y="1293"/>
                    <a:pt x="569" y="1267"/>
                    <a:pt x="601" y="1248"/>
                  </a:cubicBezTo>
                  <a:cubicBezTo>
                    <a:pt x="627" y="1235"/>
                    <a:pt x="647" y="1228"/>
                    <a:pt x="673" y="1222"/>
                  </a:cubicBezTo>
                  <a:cubicBezTo>
                    <a:pt x="711" y="1228"/>
                    <a:pt x="711" y="1228"/>
                    <a:pt x="711" y="1228"/>
                  </a:cubicBezTo>
                  <a:cubicBezTo>
                    <a:pt x="802" y="1228"/>
                    <a:pt x="802" y="1228"/>
                    <a:pt x="802" y="1228"/>
                  </a:cubicBezTo>
                  <a:cubicBezTo>
                    <a:pt x="880" y="1215"/>
                    <a:pt x="880" y="1215"/>
                    <a:pt x="880" y="1215"/>
                  </a:cubicBezTo>
                  <a:cubicBezTo>
                    <a:pt x="1002" y="1215"/>
                    <a:pt x="1002" y="1215"/>
                    <a:pt x="1002" y="1215"/>
                  </a:cubicBezTo>
                  <a:cubicBezTo>
                    <a:pt x="1035" y="1215"/>
                    <a:pt x="1048" y="1202"/>
                    <a:pt x="1080" y="1202"/>
                  </a:cubicBezTo>
                  <a:cubicBezTo>
                    <a:pt x="1151" y="1202"/>
                    <a:pt x="1183" y="1254"/>
                    <a:pt x="1235" y="1299"/>
                  </a:cubicBezTo>
                  <a:cubicBezTo>
                    <a:pt x="1268" y="1325"/>
                    <a:pt x="1280" y="1351"/>
                    <a:pt x="1319" y="1358"/>
                  </a:cubicBezTo>
                  <a:lnTo>
                    <a:pt x="1319" y="1358"/>
                  </a:lnTo>
                  <a:cubicBezTo>
                    <a:pt x="1345" y="1338"/>
                    <a:pt x="1371" y="1345"/>
                    <a:pt x="1390" y="1319"/>
                  </a:cubicBezTo>
                  <a:cubicBezTo>
                    <a:pt x="1410" y="1299"/>
                    <a:pt x="1416" y="1280"/>
                    <a:pt x="1416" y="1254"/>
                  </a:cubicBezTo>
                  <a:cubicBezTo>
                    <a:pt x="1416" y="1164"/>
                    <a:pt x="1416" y="1164"/>
                    <a:pt x="1416" y="1164"/>
                  </a:cubicBezTo>
                  <a:cubicBezTo>
                    <a:pt x="1416" y="1086"/>
                    <a:pt x="1403" y="1041"/>
                    <a:pt x="1429" y="970"/>
                  </a:cubicBezTo>
                  <a:cubicBezTo>
                    <a:pt x="1442" y="944"/>
                    <a:pt x="1449" y="931"/>
                    <a:pt x="1462" y="905"/>
                  </a:cubicBezTo>
                  <a:cubicBezTo>
                    <a:pt x="1494" y="808"/>
                    <a:pt x="1533" y="769"/>
                    <a:pt x="1546" y="666"/>
                  </a:cubicBezTo>
                  <a:lnTo>
                    <a:pt x="1546" y="666"/>
                  </a:lnTo>
                  <a:cubicBezTo>
                    <a:pt x="1539" y="640"/>
                    <a:pt x="1533" y="627"/>
                    <a:pt x="1520" y="601"/>
                  </a:cubicBezTo>
                  <a:cubicBezTo>
                    <a:pt x="1513" y="588"/>
                    <a:pt x="1507" y="575"/>
                    <a:pt x="1494" y="569"/>
                  </a:cubicBezTo>
                  <a:cubicBezTo>
                    <a:pt x="1416" y="530"/>
                    <a:pt x="1365" y="517"/>
                    <a:pt x="1300" y="465"/>
                  </a:cubicBezTo>
                  <a:cubicBezTo>
                    <a:pt x="1268" y="439"/>
                    <a:pt x="1242" y="426"/>
                    <a:pt x="1209" y="407"/>
                  </a:cubicBezTo>
                  <a:cubicBezTo>
                    <a:pt x="1171" y="388"/>
                    <a:pt x="1158" y="368"/>
                    <a:pt x="1125" y="336"/>
                  </a:cubicBezTo>
                  <a:cubicBezTo>
                    <a:pt x="1067" y="290"/>
                    <a:pt x="1041" y="252"/>
                    <a:pt x="983" y="220"/>
                  </a:cubicBezTo>
                  <a:cubicBezTo>
                    <a:pt x="925" y="187"/>
                    <a:pt x="880" y="187"/>
                    <a:pt x="815" y="168"/>
                  </a:cubicBezTo>
                  <a:cubicBezTo>
                    <a:pt x="757" y="148"/>
                    <a:pt x="724" y="122"/>
                    <a:pt x="660" y="116"/>
                  </a:cubicBezTo>
                  <a:cubicBezTo>
                    <a:pt x="608" y="109"/>
                    <a:pt x="576" y="116"/>
                    <a:pt x="537" y="97"/>
                  </a:cubicBezTo>
                  <a:cubicBezTo>
                    <a:pt x="498" y="77"/>
                    <a:pt x="485" y="51"/>
                    <a:pt x="446" y="32"/>
                  </a:cubicBezTo>
                  <a:cubicBezTo>
                    <a:pt x="407" y="19"/>
                    <a:pt x="369" y="13"/>
                    <a:pt x="330" y="0"/>
                  </a:cubicBezTo>
                  <a:lnTo>
                    <a:pt x="330" y="0"/>
                  </a:lnTo>
                  <a:cubicBezTo>
                    <a:pt x="330" y="19"/>
                    <a:pt x="323" y="32"/>
                    <a:pt x="323" y="45"/>
                  </a:cubicBezTo>
                  <a:cubicBezTo>
                    <a:pt x="323" y="71"/>
                    <a:pt x="336" y="84"/>
                    <a:pt x="336" y="109"/>
                  </a:cubicBezTo>
                  <a:cubicBezTo>
                    <a:pt x="343" y="135"/>
                    <a:pt x="336" y="148"/>
                    <a:pt x="336" y="174"/>
                  </a:cubicBezTo>
                  <a:cubicBezTo>
                    <a:pt x="343" y="232"/>
                    <a:pt x="362" y="258"/>
                    <a:pt x="362" y="316"/>
                  </a:cubicBezTo>
                  <a:cubicBezTo>
                    <a:pt x="362" y="375"/>
                    <a:pt x="349" y="407"/>
                    <a:pt x="323" y="459"/>
                  </a:cubicBezTo>
                  <a:cubicBezTo>
                    <a:pt x="304" y="510"/>
                    <a:pt x="304" y="549"/>
                    <a:pt x="259" y="582"/>
                  </a:cubicBezTo>
                  <a:cubicBezTo>
                    <a:pt x="194" y="633"/>
                    <a:pt x="129" y="640"/>
                    <a:pt x="45" y="633"/>
                  </a:cubicBezTo>
                  <a:cubicBezTo>
                    <a:pt x="78" y="679"/>
                    <a:pt x="84" y="717"/>
                    <a:pt x="84" y="776"/>
                  </a:cubicBezTo>
                  <a:cubicBezTo>
                    <a:pt x="84" y="814"/>
                    <a:pt x="78" y="840"/>
                    <a:pt x="58" y="879"/>
                  </a:cubicBezTo>
                  <a:cubicBezTo>
                    <a:pt x="52" y="892"/>
                    <a:pt x="39" y="898"/>
                    <a:pt x="32" y="911"/>
                  </a:cubicBezTo>
                  <a:cubicBezTo>
                    <a:pt x="13" y="950"/>
                    <a:pt x="0" y="976"/>
                    <a:pt x="0" y="1015"/>
                  </a:cubicBezTo>
                  <a:lnTo>
                    <a:pt x="0" y="1015"/>
                  </a:lnTo>
                  <a:cubicBezTo>
                    <a:pt x="6" y="1015"/>
                    <a:pt x="13" y="1015"/>
                    <a:pt x="19" y="1015"/>
                  </a:cubicBezTo>
                  <a:cubicBezTo>
                    <a:pt x="52" y="1015"/>
                    <a:pt x="58" y="1041"/>
                    <a:pt x="84" y="1060"/>
                  </a:cubicBezTo>
                  <a:cubicBezTo>
                    <a:pt x="97" y="1080"/>
                    <a:pt x="129" y="1080"/>
                    <a:pt x="129" y="1105"/>
                  </a:cubicBezTo>
                  <a:cubicBezTo>
                    <a:pt x="129" y="1118"/>
                    <a:pt x="116" y="1125"/>
                    <a:pt x="116" y="1138"/>
                  </a:cubicBezTo>
                  <a:cubicBezTo>
                    <a:pt x="116" y="1196"/>
                    <a:pt x="175" y="1202"/>
                    <a:pt x="200" y="1254"/>
                  </a:cubicBezTo>
                  <a:cubicBezTo>
                    <a:pt x="213" y="1280"/>
                    <a:pt x="220" y="1293"/>
                    <a:pt x="226" y="1319"/>
                  </a:cubicBezTo>
                  <a:cubicBezTo>
                    <a:pt x="233" y="1332"/>
                    <a:pt x="226" y="1351"/>
                    <a:pt x="246" y="1351"/>
                  </a:cubicBezTo>
                  <a:cubicBezTo>
                    <a:pt x="265" y="1351"/>
                    <a:pt x="278" y="1338"/>
                    <a:pt x="304" y="1338"/>
                  </a:cubicBezTo>
                  <a:cubicBezTo>
                    <a:pt x="343" y="1338"/>
                    <a:pt x="362" y="1364"/>
                    <a:pt x="388" y="1384"/>
                  </a:cubicBezTo>
                  <a:cubicBezTo>
                    <a:pt x="394" y="1390"/>
                    <a:pt x="401" y="1390"/>
                    <a:pt x="407" y="1396"/>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0" name="Freeform 87">
              <a:extLst>
                <a:ext uri="{FF2B5EF4-FFF2-40B4-BE49-F238E27FC236}">
                  <a16:creationId xmlns:a16="http://schemas.microsoft.com/office/drawing/2014/main" id="{9680477A-C571-2547-96DB-1EB7C40F9E38}"/>
                </a:ext>
              </a:extLst>
            </p:cNvPr>
            <p:cNvSpPr>
              <a:spLocks noChangeArrowheads="1"/>
            </p:cNvSpPr>
            <p:nvPr/>
          </p:nvSpPr>
          <p:spPr bwMode="auto">
            <a:xfrm>
              <a:off x="13272306" y="10072681"/>
              <a:ext cx="631386" cy="457555"/>
            </a:xfrm>
            <a:custGeom>
              <a:avLst/>
              <a:gdLst>
                <a:gd name="T0" fmla="*/ 912 w 913"/>
                <a:gd name="T1" fmla="*/ 156 h 661"/>
                <a:gd name="T2" fmla="*/ 912 w 913"/>
                <a:gd name="T3" fmla="*/ 156 h 661"/>
                <a:gd name="T4" fmla="*/ 861 w 913"/>
                <a:gd name="T5" fmla="*/ 253 h 661"/>
                <a:gd name="T6" fmla="*/ 835 w 913"/>
                <a:gd name="T7" fmla="*/ 304 h 661"/>
                <a:gd name="T8" fmla="*/ 828 w 913"/>
                <a:gd name="T9" fmla="*/ 356 h 661"/>
                <a:gd name="T10" fmla="*/ 789 w 913"/>
                <a:gd name="T11" fmla="*/ 453 h 661"/>
                <a:gd name="T12" fmla="*/ 796 w 913"/>
                <a:gd name="T13" fmla="*/ 479 h 661"/>
                <a:gd name="T14" fmla="*/ 848 w 913"/>
                <a:gd name="T15" fmla="*/ 505 h 661"/>
                <a:gd name="T16" fmla="*/ 861 w 913"/>
                <a:gd name="T17" fmla="*/ 537 h 661"/>
                <a:gd name="T18" fmla="*/ 873 w 913"/>
                <a:gd name="T19" fmla="*/ 570 h 661"/>
                <a:gd name="T20" fmla="*/ 861 w 913"/>
                <a:gd name="T21" fmla="*/ 582 h 661"/>
                <a:gd name="T22" fmla="*/ 809 w 913"/>
                <a:gd name="T23" fmla="*/ 602 h 661"/>
                <a:gd name="T24" fmla="*/ 783 w 913"/>
                <a:gd name="T25" fmla="*/ 660 h 661"/>
                <a:gd name="T26" fmla="*/ 783 w 913"/>
                <a:gd name="T27" fmla="*/ 660 h 661"/>
                <a:gd name="T28" fmla="*/ 731 w 913"/>
                <a:gd name="T29" fmla="*/ 647 h 661"/>
                <a:gd name="T30" fmla="*/ 582 w 913"/>
                <a:gd name="T31" fmla="*/ 602 h 661"/>
                <a:gd name="T32" fmla="*/ 376 w 913"/>
                <a:gd name="T33" fmla="*/ 505 h 661"/>
                <a:gd name="T34" fmla="*/ 214 w 913"/>
                <a:gd name="T35" fmla="*/ 388 h 661"/>
                <a:gd name="T36" fmla="*/ 123 w 913"/>
                <a:gd name="T37" fmla="*/ 291 h 661"/>
                <a:gd name="T38" fmla="*/ 52 w 913"/>
                <a:gd name="T39" fmla="*/ 227 h 661"/>
                <a:gd name="T40" fmla="*/ 0 w 913"/>
                <a:gd name="T41" fmla="*/ 194 h 661"/>
                <a:gd name="T42" fmla="*/ 0 w 913"/>
                <a:gd name="T43" fmla="*/ 194 h 661"/>
                <a:gd name="T44" fmla="*/ 123 w 913"/>
                <a:gd name="T45" fmla="*/ 110 h 661"/>
                <a:gd name="T46" fmla="*/ 194 w 913"/>
                <a:gd name="T47" fmla="*/ 46 h 661"/>
                <a:gd name="T48" fmla="*/ 266 w 913"/>
                <a:gd name="T49" fmla="*/ 20 h 661"/>
                <a:gd name="T50" fmla="*/ 304 w 913"/>
                <a:gd name="T51" fmla="*/ 26 h 661"/>
                <a:gd name="T52" fmla="*/ 395 w 913"/>
                <a:gd name="T53" fmla="*/ 26 h 661"/>
                <a:gd name="T54" fmla="*/ 473 w 913"/>
                <a:gd name="T55" fmla="*/ 13 h 661"/>
                <a:gd name="T56" fmla="*/ 595 w 913"/>
                <a:gd name="T57" fmla="*/ 13 h 661"/>
                <a:gd name="T58" fmla="*/ 673 w 913"/>
                <a:gd name="T59" fmla="*/ 0 h 661"/>
                <a:gd name="T60" fmla="*/ 828 w 913"/>
                <a:gd name="T61" fmla="*/ 97 h 661"/>
                <a:gd name="T62" fmla="*/ 912 w 913"/>
                <a:gd name="T63" fmla="*/ 15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3" h="661">
                  <a:moveTo>
                    <a:pt x="912" y="156"/>
                  </a:moveTo>
                  <a:lnTo>
                    <a:pt x="912" y="156"/>
                  </a:lnTo>
                  <a:cubicBezTo>
                    <a:pt x="873" y="182"/>
                    <a:pt x="873" y="214"/>
                    <a:pt x="861" y="253"/>
                  </a:cubicBezTo>
                  <a:cubicBezTo>
                    <a:pt x="854" y="272"/>
                    <a:pt x="841" y="285"/>
                    <a:pt x="835" y="304"/>
                  </a:cubicBezTo>
                  <a:cubicBezTo>
                    <a:pt x="835" y="324"/>
                    <a:pt x="835" y="337"/>
                    <a:pt x="828" y="356"/>
                  </a:cubicBezTo>
                  <a:cubicBezTo>
                    <a:pt x="815" y="395"/>
                    <a:pt x="789" y="414"/>
                    <a:pt x="789" y="453"/>
                  </a:cubicBezTo>
                  <a:cubicBezTo>
                    <a:pt x="789" y="466"/>
                    <a:pt x="789" y="472"/>
                    <a:pt x="796" y="479"/>
                  </a:cubicBezTo>
                  <a:cubicBezTo>
                    <a:pt x="809" y="492"/>
                    <a:pt x="828" y="485"/>
                    <a:pt x="848" y="505"/>
                  </a:cubicBezTo>
                  <a:cubicBezTo>
                    <a:pt x="854" y="511"/>
                    <a:pt x="861" y="524"/>
                    <a:pt x="861" y="537"/>
                  </a:cubicBezTo>
                  <a:cubicBezTo>
                    <a:pt x="867" y="550"/>
                    <a:pt x="873" y="557"/>
                    <a:pt x="873" y="570"/>
                  </a:cubicBezTo>
                  <a:cubicBezTo>
                    <a:pt x="873" y="582"/>
                    <a:pt x="867" y="582"/>
                    <a:pt x="861" y="582"/>
                  </a:cubicBezTo>
                  <a:cubicBezTo>
                    <a:pt x="841" y="595"/>
                    <a:pt x="822" y="589"/>
                    <a:pt x="809" y="602"/>
                  </a:cubicBezTo>
                  <a:cubicBezTo>
                    <a:pt x="789" y="615"/>
                    <a:pt x="789" y="641"/>
                    <a:pt x="783" y="660"/>
                  </a:cubicBezTo>
                  <a:lnTo>
                    <a:pt x="783" y="660"/>
                  </a:lnTo>
                  <a:cubicBezTo>
                    <a:pt x="770" y="654"/>
                    <a:pt x="751" y="654"/>
                    <a:pt x="731" y="647"/>
                  </a:cubicBezTo>
                  <a:cubicBezTo>
                    <a:pt x="673" y="641"/>
                    <a:pt x="641" y="615"/>
                    <a:pt x="582" y="602"/>
                  </a:cubicBezTo>
                  <a:cubicBezTo>
                    <a:pt x="498" y="576"/>
                    <a:pt x="453" y="550"/>
                    <a:pt x="376" y="505"/>
                  </a:cubicBezTo>
                  <a:cubicBezTo>
                    <a:pt x="311" y="466"/>
                    <a:pt x="266" y="447"/>
                    <a:pt x="214" y="388"/>
                  </a:cubicBezTo>
                  <a:cubicBezTo>
                    <a:pt x="181" y="350"/>
                    <a:pt x="162" y="330"/>
                    <a:pt x="123" y="291"/>
                  </a:cubicBezTo>
                  <a:cubicBezTo>
                    <a:pt x="91" y="272"/>
                    <a:pt x="78" y="253"/>
                    <a:pt x="52" y="227"/>
                  </a:cubicBezTo>
                  <a:cubicBezTo>
                    <a:pt x="33" y="207"/>
                    <a:pt x="20" y="201"/>
                    <a:pt x="0" y="194"/>
                  </a:cubicBezTo>
                  <a:lnTo>
                    <a:pt x="0" y="194"/>
                  </a:lnTo>
                  <a:cubicBezTo>
                    <a:pt x="46" y="162"/>
                    <a:pt x="72" y="136"/>
                    <a:pt x="123" y="110"/>
                  </a:cubicBezTo>
                  <a:cubicBezTo>
                    <a:pt x="156" y="91"/>
                    <a:pt x="162" y="65"/>
                    <a:pt x="194" y="46"/>
                  </a:cubicBezTo>
                  <a:cubicBezTo>
                    <a:pt x="220" y="33"/>
                    <a:pt x="240" y="26"/>
                    <a:pt x="266" y="20"/>
                  </a:cubicBezTo>
                  <a:cubicBezTo>
                    <a:pt x="304" y="26"/>
                    <a:pt x="304" y="26"/>
                    <a:pt x="304" y="26"/>
                  </a:cubicBezTo>
                  <a:cubicBezTo>
                    <a:pt x="395" y="26"/>
                    <a:pt x="395" y="26"/>
                    <a:pt x="395" y="26"/>
                  </a:cubicBezTo>
                  <a:cubicBezTo>
                    <a:pt x="473" y="13"/>
                    <a:pt x="473" y="13"/>
                    <a:pt x="473" y="13"/>
                  </a:cubicBezTo>
                  <a:cubicBezTo>
                    <a:pt x="595" y="13"/>
                    <a:pt x="595" y="13"/>
                    <a:pt x="595" y="13"/>
                  </a:cubicBezTo>
                  <a:cubicBezTo>
                    <a:pt x="628" y="13"/>
                    <a:pt x="641" y="0"/>
                    <a:pt x="673" y="0"/>
                  </a:cubicBezTo>
                  <a:cubicBezTo>
                    <a:pt x="744" y="0"/>
                    <a:pt x="776" y="52"/>
                    <a:pt x="828" y="97"/>
                  </a:cubicBezTo>
                  <a:cubicBezTo>
                    <a:pt x="861" y="123"/>
                    <a:pt x="873" y="149"/>
                    <a:pt x="912" y="1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1" name="Freeform 88">
              <a:extLst>
                <a:ext uri="{FF2B5EF4-FFF2-40B4-BE49-F238E27FC236}">
                  <a16:creationId xmlns:a16="http://schemas.microsoft.com/office/drawing/2014/main" id="{D742FC5F-A36D-1A46-BDDF-D3F223C614C7}"/>
                </a:ext>
              </a:extLst>
            </p:cNvPr>
            <p:cNvSpPr>
              <a:spLocks noChangeArrowheads="1"/>
            </p:cNvSpPr>
            <p:nvPr/>
          </p:nvSpPr>
          <p:spPr bwMode="auto">
            <a:xfrm>
              <a:off x="12589068" y="5988240"/>
              <a:ext cx="1409177" cy="1830219"/>
            </a:xfrm>
            <a:custGeom>
              <a:avLst/>
              <a:gdLst>
                <a:gd name="T0" fmla="*/ 19 w 2038"/>
                <a:gd name="T1" fmla="*/ 2561 h 2646"/>
                <a:gd name="T2" fmla="*/ 71 w 2038"/>
                <a:gd name="T3" fmla="*/ 2574 h 2646"/>
                <a:gd name="T4" fmla="*/ 246 w 2038"/>
                <a:gd name="T5" fmla="*/ 2574 h 2646"/>
                <a:gd name="T6" fmla="*/ 401 w 2038"/>
                <a:gd name="T7" fmla="*/ 2645 h 2646"/>
                <a:gd name="T8" fmla="*/ 504 w 2038"/>
                <a:gd name="T9" fmla="*/ 2574 h 2646"/>
                <a:gd name="T10" fmla="*/ 660 w 2038"/>
                <a:gd name="T11" fmla="*/ 2309 h 2646"/>
                <a:gd name="T12" fmla="*/ 770 w 2038"/>
                <a:gd name="T13" fmla="*/ 2432 h 2646"/>
                <a:gd name="T14" fmla="*/ 828 w 2038"/>
                <a:gd name="T15" fmla="*/ 2522 h 2646"/>
                <a:gd name="T16" fmla="*/ 886 w 2038"/>
                <a:gd name="T17" fmla="*/ 2490 h 2646"/>
                <a:gd name="T18" fmla="*/ 931 w 2038"/>
                <a:gd name="T19" fmla="*/ 2348 h 2646"/>
                <a:gd name="T20" fmla="*/ 1035 w 2038"/>
                <a:gd name="T21" fmla="*/ 2354 h 2646"/>
                <a:gd name="T22" fmla="*/ 1158 w 2038"/>
                <a:gd name="T23" fmla="*/ 2309 h 2646"/>
                <a:gd name="T24" fmla="*/ 1222 w 2038"/>
                <a:gd name="T25" fmla="*/ 2393 h 2646"/>
                <a:gd name="T26" fmla="*/ 1293 w 2038"/>
                <a:gd name="T27" fmla="*/ 2464 h 2646"/>
                <a:gd name="T28" fmla="*/ 1520 w 2038"/>
                <a:gd name="T29" fmla="*/ 2490 h 2646"/>
                <a:gd name="T30" fmla="*/ 1584 w 2038"/>
                <a:gd name="T31" fmla="*/ 2406 h 2646"/>
                <a:gd name="T32" fmla="*/ 1675 w 2038"/>
                <a:gd name="T33" fmla="*/ 2393 h 2646"/>
                <a:gd name="T34" fmla="*/ 1791 w 2038"/>
                <a:gd name="T35" fmla="*/ 2451 h 2646"/>
                <a:gd name="T36" fmla="*/ 1901 w 2038"/>
                <a:gd name="T37" fmla="*/ 2464 h 2646"/>
                <a:gd name="T38" fmla="*/ 1934 w 2038"/>
                <a:gd name="T39" fmla="*/ 2367 h 2646"/>
                <a:gd name="T40" fmla="*/ 2037 w 2038"/>
                <a:gd name="T41" fmla="*/ 2212 h 2646"/>
                <a:gd name="T42" fmla="*/ 1998 w 2038"/>
                <a:gd name="T43" fmla="*/ 2147 h 2646"/>
                <a:gd name="T44" fmla="*/ 1895 w 2038"/>
                <a:gd name="T45" fmla="*/ 2108 h 2646"/>
                <a:gd name="T46" fmla="*/ 1824 w 2038"/>
                <a:gd name="T47" fmla="*/ 2057 h 2646"/>
                <a:gd name="T48" fmla="*/ 1798 w 2038"/>
                <a:gd name="T49" fmla="*/ 1927 h 2646"/>
                <a:gd name="T50" fmla="*/ 1727 w 2038"/>
                <a:gd name="T51" fmla="*/ 1656 h 2646"/>
                <a:gd name="T52" fmla="*/ 1669 w 2038"/>
                <a:gd name="T53" fmla="*/ 1578 h 2646"/>
                <a:gd name="T54" fmla="*/ 1688 w 2038"/>
                <a:gd name="T55" fmla="*/ 1332 h 2646"/>
                <a:gd name="T56" fmla="*/ 1630 w 2038"/>
                <a:gd name="T57" fmla="*/ 1242 h 2646"/>
                <a:gd name="T58" fmla="*/ 1610 w 2038"/>
                <a:gd name="T59" fmla="*/ 1125 h 2646"/>
                <a:gd name="T60" fmla="*/ 1623 w 2038"/>
                <a:gd name="T61" fmla="*/ 925 h 2646"/>
                <a:gd name="T62" fmla="*/ 1649 w 2038"/>
                <a:gd name="T63" fmla="*/ 809 h 2646"/>
                <a:gd name="T64" fmla="*/ 1817 w 2038"/>
                <a:gd name="T65" fmla="*/ 653 h 2646"/>
                <a:gd name="T66" fmla="*/ 1850 w 2038"/>
                <a:gd name="T67" fmla="*/ 589 h 2646"/>
                <a:gd name="T68" fmla="*/ 1817 w 2038"/>
                <a:gd name="T69" fmla="*/ 569 h 2646"/>
                <a:gd name="T70" fmla="*/ 1681 w 2038"/>
                <a:gd name="T71" fmla="*/ 285 h 2646"/>
                <a:gd name="T72" fmla="*/ 1558 w 2038"/>
                <a:gd name="T73" fmla="*/ 117 h 2646"/>
                <a:gd name="T74" fmla="*/ 1520 w 2038"/>
                <a:gd name="T75" fmla="*/ 39 h 2646"/>
                <a:gd name="T76" fmla="*/ 1455 w 2038"/>
                <a:gd name="T77" fmla="*/ 13 h 2646"/>
                <a:gd name="T78" fmla="*/ 1177 w 2038"/>
                <a:gd name="T79" fmla="*/ 0 h 2646"/>
                <a:gd name="T80" fmla="*/ 1119 w 2038"/>
                <a:gd name="T81" fmla="*/ 201 h 2646"/>
                <a:gd name="T82" fmla="*/ 867 w 2038"/>
                <a:gd name="T83" fmla="*/ 517 h 2646"/>
                <a:gd name="T84" fmla="*/ 718 w 2038"/>
                <a:gd name="T85" fmla="*/ 763 h 2646"/>
                <a:gd name="T86" fmla="*/ 498 w 2038"/>
                <a:gd name="T87" fmla="*/ 705 h 2646"/>
                <a:gd name="T88" fmla="*/ 530 w 2038"/>
                <a:gd name="T89" fmla="*/ 783 h 2646"/>
                <a:gd name="T90" fmla="*/ 491 w 2038"/>
                <a:gd name="T91" fmla="*/ 944 h 2646"/>
                <a:gd name="T92" fmla="*/ 517 w 2038"/>
                <a:gd name="T93" fmla="*/ 1080 h 2646"/>
                <a:gd name="T94" fmla="*/ 582 w 2038"/>
                <a:gd name="T95" fmla="*/ 1119 h 2646"/>
                <a:gd name="T96" fmla="*/ 608 w 2038"/>
                <a:gd name="T97" fmla="*/ 1319 h 2646"/>
                <a:gd name="T98" fmla="*/ 420 w 2038"/>
                <a:gd name="T99" fmla="*/ 1365 h 2646"/>
                <a:gd name="T100" fmla="*/ 362 w 2038"/>
                <a:gd name="T101" fmla="*/ 1455 h 2646"/>
                <a:gd name="T102" fmla="*/ 291 w 2038"/>
                <a:gd name="T103" fmla="*/ 1513 h 2646"/>
                <a:gd name="T104" fmla="*/ 194 w 2038"/>
                <a:gd name="T105" fmla="*/ 1798 h 2646"/>
                <a:gd name="T106" fmla="*/ 136 w 2038"/>
                <a:gd name="T107" fmla="*/ 1979 h 2646"/>
                <a:gd name="T108" fmla="*/ 142 w 2038"/>
                <a:gd name="T109" fmla="*/ 2095 h 2646"/>
                <a:gd name="T110" fmla="*/ 97 w 2038"/>
                <a:gd name="T111" fmla="*/ 2180 h 2646"/>
                <a:gd name="T112" fmla="*/ 91 w 2038"/>
                <a:gd name="T113" fmla="*/ 2231 h 2646"/>
                <a:gd name="T114" fmla="*/ 84 w 2038"/>
                <a:gd name="T115" fmla="*/ 2270 h 2646"/>
                <a:gd name="T116" fmla="*/ 32 w 2038"/>
                <a:gd name="T117" fmla="*/ 2393 h 2646"/>
                <a:gd name="T118" fmla="*/ 0 w 2038"/>
                <a:gd name="T119" fmla="*/ 2503 h 2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38" h="2646">
                  <a:moveTo>
                    <a:pt x="19" y="2561"/>
                  </a:moveTo>
                  <a:lnTo>
                    <a:pt x="19" y="2561"/>
                  </a:lnTo>
                  <a:cubicBezTo>
                    <a:pt x="26" y="2561"/>
                    <a:pt x="32" y="2548"/>
                    <a:pt x="39" y="2548"/>
                  </a:cubicBezTo>
                  <a:cubicBezTo>
                    <a:pt x="52" y="2548"/>
                    <a:pt x="58" y="2568"/>
                    <a:pt x="71" y="2574"/>
                  </a:cubicBezTo>
                  <a:cubicBezTo>
                    <a:pt x="103" y="2593"/>
                    <a:pt x="123" y="2613"/>
                    <a:pt x="162" y="2613"/>
                  </a:cubicBezTo>
                  <a:cubicBezTo>
                    <a:pt x="194" y="2613"/>
                    <a:pt x="207" y="2574"/>
                    <a:pt x="246" y="2574"/>
                  </a:cubicBezTo>
                  <a:cubicBezTo>
                    <a:pt x="297" y="2574"/>
                    <a:pt x="323" y="2600"/>
                    <a:pt x="368" y="2626"/>
                  </a:cubicBezTo>
                  <a:cubicBezTo>
                    <a:pt x="382" y="2632"/>
                    <a:pt x="388" y="2645"/>
                    <a:pt x="401" y="2645"/>
                  </a:cubicBezTo>
                  <a:cubicBezTo>
                    <a:pt x="427" y="2645"/>
                    <a:pt x="433" y="2619"/>
                    <a:pt x="453" y="2606"/>
                  </a:cubicBezTo>
                  <a:cubicBezTo>
                    <a:pt x="466" y="2587"/>
                    <a:pt x="485" y="2587"/>
                    <a:pt x="504" y="2574"/>
                  </a:cubicBezTo>
                  <a:cubicBezTo>
                    <a:pt x="543" y="2561"/>
                    <a:pt x="582" y="2561"/>
                    <a:pt x="608" y="2522"/>
                  </a:cubicBezTo>
                  <a:cubicBezTo>
                    <a:pt x="653" y="2451"/>
                    <a:pt x="640" y="2393"/>
                    <a:pt x="660" y="2309"/>
                  </a:cubicBezTo>
                  <a:cubicBezTo>
                    <a:pt x="666" y="2315"/>
                    <a:pt x="672" y="2309"/>
                    <a:pt x="679" y="2309"/>
                  </a:cubicBezTo>
                  <a:cubicBezTo>
                    <a:pt x="724" y="2348"/>
                    <a:pt x="724" y="2387"/>
                    <a:pt x="770" y="2432"/>
                  </a:cubicBezTo>
                  <a:cubicBezTo>
                    <a:pt x="782" y="2445"/>
                    <a:pt x="802" y="2451"/>
                    <a:pt x="815" y="2471"/>
                  </a:cubicBezTo>
                  <a:cubicBezTo>
                    <a:pt x="821" y="2490"/>
                    <a:pt x="815" y="2509"/>
                    <a:pt x="828" y="2522"/>
                  </a:cubicBezTo>
                  <a:cubicBezTo>
                    <a:pt x="834" y="2535"/>
                    <a:pt x="847" y="2535"/>
                    <a:pt x="860" y="2535"/>
                  </a:cubicBezTo>
                  <a:cubicBezTo>
                    <a:pt x="879" y="2535"/>
                    <a:pt x="879" y="2509"/>
                    <a:pt x="886" y="2490"/>
                  </a:cubicBezTo>
                  <a:cubicBezTo>
                    <a:pt x="892" y="2451"/>
                    <a:pt x="905" y="2432"/>
                    <a:pt x="912" y="2399"/>
                  </a:cubicBezTo>
                  <a:cubicBezTo>
                    <a:pt x="918" y="2380"/>
                    <a:pt x="918" y="2367"/>
                    <a:pt x="931" y="2348"/>
                  </a:cubicBezTo>
                  <a:cubicBezTo>
                    <a:pt x="938" y="2335"/>
                    <a:pt x="944" y="2322"/>
                    <a:pt x="957" y="2322"/>
                  </a:cubicBezTo>
                  <a:cubicBezTo>
                    <a:pt x="989" y="2322"/>
                    <a:pt x="1002" y="2354"/>
                    <a:pt x="1035" y="2354"/>
                  </a:cubicBezTo>
                  <a:cubicBezTo>
                    <a:pt x="1054" y="2354"/>
                    <a:pt x="1061" y="2341"/>
                    <a:pt x="1080" y="2328"/>
                  </a:cubicBezTo>
                  <a:cubicBezTo>
                    <a:pt x="1106" y="2315"/>
                    <a:pt x="1125" y="2309"/>
                    <a:pt x="1158" y="2309"/>
                  </a:cubicBezTo>
                  <a:cubicBezTo>
                    <a:pt x="1164" y="2309"/>
                    <a:pt x="1164" y="2322"/>
                    <a:pt x="1170" y="2328"/>
                  </a:cubicBezTo>
                  <a:cubicBezTo>
                    <a:pt x="1196" y="2348"/>
                    <a:pt x="1196" y="2373"/>
                    <a:pt x="1222" y="2393"/>
                  </a:cubicBezTo>
                  <a:cubicBezTo>
                    <a:pt x="1235" y="2406"/>
                    <a:pt x="1248" y="2406"/>
                    <a:pt x="1261" y="2419"/>
                  </a:cubicBezTo>
                  <a:cubicBezTo>
                    <a:pt x="1274" y="2432"/>
                    <a:pt x="1274" y="2451"/>
                    <a:pt x="1293" y="2464"/>
                  </a:cubicBezTo>
                  <a:cubicBezTo>
                    <a:pt x="1345" y="2496"/>
                    <a:pt x="1390" y="2477"/>
                    <a:pt x="1449" y="2477"/>
                  </a:cubicBezTo>
                  <a:cubicBezTo>
                    <a:pt x="1474" y="2477"/>
                    <a:pt x="1487" y="2490"/>
                    <a:pt x="1520" y="2490"/>
                  </a:cubicBezTo>
                  <a:cubicBezTo>
                    <a:pt x="1533" y="2490"/>
                    <a:pt x="1533" y="2471"/>
                    <a:pt x="1539" y="2458"/>
                  </a:cubicBezTo>
                  <a:cubicBezTo>
                    <a:pt x="1546" y="2432"/>
                    <a:pt x="1558" y="2412"/>
                    <a:pt x="1584" y="2406"/>
                  </a:cubicBezTo>
                  <a:cubicBezTo>
                    <a:pt x="1604" y="2406"/>
                    <a:pt x="1617" y="2406"/>
                    <a:pt x="1636" y="2406"/>
                  </a:cubicBezTo>
                  <a:cubicBezTo>
                    <a:pt x="1649" y="2399"/>
                    <a:pt x="1662" y="2393"/>
                    <a:pt x="1675" y="2393"/>
                  </a:cubicBezTo>
                  <a:cubicBezTo>
                    <a:pt x="1694" y="2393"/>
                    <a:pt x="1694" y="2419"/>
                    <a:pt x="1720" y="2432"/>
                  </a:cubicBezTo>
                  <a:cubicBezTo>
                    <a:pt x="1740" y="2445"/>
                    <a:pt x="1759" y="2451"/>
                    <a:pt x="1791" y="2451"/>
                  </a:cubicBezTo>
                  <a:cubicBezTo>
                    <a:pt x="1811" y="2451"/>
                    <a:pt x="1824" y="2445"/>
                    <a:pt x="1850" y="2445"/>
                  </a:cubicBezTo>
                  <a:cubicBezTo>
                    <a:pt x="1869" y="2445"/>
                    <a:pt x="1882" y="2464"/>
                    <a:pt x="1901" y="2464"/>
                  </a:cubicBezTo>
                  <a:cubicBezTo>
                    <a:pt x="1934" y="2464"/>
                    <a:pt x="1934" y="2464"/>
                    <a:pt x="1934" y="2464"/>
                  </a:cubicBezTo>
                  <a:cubicBezTo>
                    <a:pt x="1934" y="2367"/>
                    <a:pt x="1934" y="2367"/>
                    <a:pt x="1934" y="2367"/>
                  </a:cubicBezTo>
                  <a:cubicBezTo>
                    <a:pt x="1934" y="2335"/>
                    <a:pt x="1947" y="2315"/>
                    <a:pt x="1960" y="2296"/>
                  </a:cubicBezTo>
                  <a:cubicBezTo>
                    <a:pt x="1985" y="2257"/>
                    <a:pt x="1998" y="2238"/>
                    <a:pt x="2037" y="2212"/>
                  </a:cubicBezTo>
                  <a:lnTo>
                    <a:pt x="2037" y="2212"/>
                  </a:lnTo>
                  <a:cubicBezTo>
                    <a:pt x="2024" y="2186"/>
                    <a:pt x="2018" y="2167"/>
                    <a:pt x="1998" y="2147"/>
                  </a:cubicBezTo>
                  <a:cubicBezTo>
                    <a:pt x="1992" y="2141"/>
                    <a:pt x="1992" y="2134"/>
                    <a:pt x="1985" y="2128"/>
                  </a:cubicBezTo>
                  <a:cubicBezTo>
                    <a:pt x="1953" y="2115"/>
                    <a:pt x="1927" y="2121"/>
                    <a:pt x="1895" y="2108"/>
                  </a:cubicBezTo>
                  <a:cubicBezTo>
                    <a:pt x="1882" y="2102"/>
                    <a:pt x="1876" y="2089"/>
                    <a:pt x="1862" y="2083"/>
                  </a:cubicBezTo>
                  <a:cubicBezTo>
                    <a:pt x="1850" y="2069"/>
                    <a:pt x="1837" y="2069"/>
                    <a:pt x="1824" y="2057"/>
                  </a:cubicBezTo>
                  <a:cubicBezTo>
                    <a:pt x="1811" y="2031"/>
                    <a:pt x="1817" y="2011"/>
                    <a:pt x="1811" y="1985"/>
                  </a:cubicBezTo>
                  <a:cubicBezTo>
                    <a:pt x="1811" y="1966"/>
                    <a:pt x="1798" y="1953"/>
                    <a:pt x="1798" y="1927"/>
                  </a:cubicBezTo>
                  <a:cubicBezTo>
                    <a:pt x="1798" y="1772"/>
                    <a:pt x="1798" y="1772"/>
                    <a:pt x="1798" y="1772"/>
                  </a:cubicBezTo>
                  <a:cubicBezTo>
                    <a:pt x="1798" y="1720"/>
                    <a:pt x="1772" y="1681"/>
                    <a:pt x="1727" y="1656"/>
                  </a:cubicBezTo>
                  <a:cubicBezTo>
                    <a:pt x="1701" y="1636"/>
                    <a:pt x="1669" y="1630"/>
                    <a:pt x="1669" y="1604"/>
                  </a:cubicBezTo>
                  <a:cubicBezTo>
                    <a:pt x="1669" y="1578"/>
                    <a:pt x="1669" y="1578"/>
                    <a:pt x="1669" y="1578"/>
                  </a:cubicBezTo>
                  <a:cubicBezTo>
                    <a:pt x="1669" y="1500"/>
                    <a:pt x="1675" y="1462"/>
                    <a:pt x="1675" y="1384"/>
                  </a:cubicBezTo>
                  <a:cubicBezTo>
                    <a:pt x="1688" y="1332"/>
                    <a:pt x="1688" y="1332"/>
                    <a:pt x="1688" y="1332"/>
                  </a:cubicBezTo>
                  <a:cubicBezTo>
                    <a:pt x="1681" y="1319"/>
                    <a:pt x="1681" y="1307"/>
                    <a:pt x="1675" y="1300"/>
                  </a:cubicBezTo>
                  <a:cubicBezTo>
                    <a:pt x="1662" y="1274"/>
                    <a:pt x="1630" y="1268"/>
                    <a:pt x="1630" y="1242"/>
                  </a:cubicBezTo>
                  <a:cubicBezTo>
                    <a:pt x="1630" y="1216"/>
                    <a:pt x="1636" y="1197"/>
                    <a:pt x="1630" y="1171"/>
                  </a:cubicBezTo>
                  <a:cubicBezTo>
                    <a:pt x="1623" y="1151"/>
                    <a:pt x="1610" y="1145"/>
                    <a:pt x="1610" y="1125"/>
                  </a:cubicBezTo>
                  <a:cubicBezTo>
                    <a:pt x="1610" y="1087"/>
                    <a:pt x="1643" y="1074"/>
                    <a:pt x="1643" y="1035"/>
                  </a:cubicBezTo>
                  <a:cubicBezTo>
                    <a:pt x="1643" y="990"/>
                    <a:pt x="1643" y="964"/>
                    <a:pt x="1623" y="925"/>
                  </a:cubicBezTo>
                  <a:cubicBezTo>
                    <a:pt x="1617" y="905"/>
                    <a:pt x="1597" y="899"/>
                    <a:pt x="1597" y="873"/>
                  </a:cubicBezTo>
                  <a:cubicBezTo>
                    <a:pt x="1597" y="841"/>
                    <a:pt x="1623" y="834"/>
                    <a:pt x="1649" y="809"/>
                  </a:cubicBezTo>
                  <a:cubicBezTo>
                    <a:pt x="1675" y="783"/>
                    <a:pt x="1701" y="776"/>
                    <a:pt x="1733" y="757"/>
                  </a:cubicBezTo>
                  <a:cubicBezTo>
                    <a:pt x="1778" y="731"/>
                    <a:pt x="1791" y="692"/>
                    <a:pt x="1817" y="653"/>
                  </a:cubicBezTo>
                  <a:cubicBezTo>
                    <a:pt x="1824" y="647"/>
                    <a:pt x="1830" y="647"/>
                    <a:pt x="1837" y="640"/>
                  </a:cubicBezTo>
                  <a:cubicBezTo>
                    <a:pt x="1843" y="627"/>
                    <a:pt x="1843" y="615"/>
                    <a:pt x="1850" y="589"/>
                  </a:cubicBezTo>
                  <a:lnTo>
                    <a:pt x="1850" y="589"/>
                  </a:lnTo>
                  <a:cubicBezTo>
                    <a:pt x="1837" y="582"/>
                    <a:pt x="1824" y="576"/>
                    <a:pt x="1817" y="569"/>
                  </a:cubicBezTo>
                  <a:cubicBezTo>
                    <a:pt x="1785" y="537"/>
                    <a:pt x="1778" y="511"/>
                    <a:pt x="1759" y="472"/>
                  </a:cubicBezTo>
                  <a:cubicBezTo>
                    <a:pt x="1727" y="401"/>
                    <a:pt x="1707" y="356"/>
                    <a:pt x="1681" y="285"/>
                  </a:cubicBezTo>
                  <a:cubicBezTo>
                    <a:pt x="1662" y="240"/>
                    <a:pt x="1630" y="227"/>
                    <a:pt x="1604" y="181"/>
                  </a:cubicBezTo>
                  <a:cubicBezTo>
                    <a:pt x="1584" y="155"/>
                    <a:pt x="1591" y="117"/>
                    <a:pt x="1558" y="117"/>
                  </a:cubicBezTo>
                  <a:cubicBezTo>
                    <a:pt x="1507" y="117"/>
                    <a:pt x="1494" y="168"/>
                    <a:pt x="1442" y="181"/>
                  </a:cubicBezTo>
                  <a:cubicBezTo>
                    <a:pt x="1462" y="123"/>
                    <a:pt x="1487" y="91"/>
                    <a:pt x="1520" y="39"/>
                  </a:cubicBezTo>
                  <a:cubicBezTo>
                    <a:pt x="1513" y="26"/>
                    <a:pt x="1513" y="26"/>
                    <a:pt x="1513" y="26"/>
                  </a:cubicBezTo>
                  <a:cubicBezTo>
                    <a:pt x="1487" y="26"/>
                    <a:pt x="1474" y="26"/>
                    <a:pt x="1455" y="13"/>
                  </a:cubicBezTo>
                  <a:cubicBezTo>
                    <a:pt x="1416" y="45"/>
                    <a:pt x="1397" y="78"/>
                    <a:pt x="1345" y="78"/>
                  </a:cubicBezTo>
                  <a:cubicBezTo>
                    <a:pt x="1274" y="78"/>
                    <a:pt x="1229" y="45"/>
                    <a:pt x="1177" y="0"/>
                  </a:cubicBezTo>
                  <a:lnTo>
                    <a:pt x="1177" y="0"/>
                  </a:lnTo>
                  <a:cubicBezTo>
                    <a:pt x="1145" y="71"/>
                    <a:pt x="1164" y="142"/>
                    <a:pt x="1119" y="201"/>
                  </a:cubicBezTo>
                  <a:cubicBezTo>
                    <a:pt x="1086" y="240"/>
                    <a:pt x="1054" y="246"/>
                    <a:pt x="1015" y="272"/>
                  </a:cubicBezTo>
                  <a:cubicBezTo>
                    <a:pt x="918" y="336"/>
                    <a:pt x="892" y="414"/>
                    <a:pt x="867" y="517"/>
                  </a:cubicBezTo>
                  <a:cubicBezTo>
                    <a:pt x="873" y="576"/>
                    <a:pt x="873" y="621"/>
                    <a:pt x="841" y="660"/>
                  </a:cubicBezTo>
                  <a:cubicBezTo>
                    <a:pt x="795" y="705"/>
                    <a:pt x="744" y="705"/>
                    <a:pt x="718" y="763"/>
                  </a:cubicBezTo>
                  <a:cubicBezTo>
                    <a:pt x="653" y="731"/>
                    <a:pt x="634" y="660"/>
                    <a:pt x="563" y="660"/>
                  </a:cubicBezTo>
                  <a:cubicBezTo>
                    <a:pt x="537" y="660"/>
                    <a:pt x="524" y="686"/>
                    <a:pt x="498" y="705"/>
                  </a:cubicBezTo>
                  <a:lnTo>
                    <a:pt x="498" y="705"/>
                  </a:lnTo>
                  <a:cubicBezTo>
                    <a:pt x="498" y="737"/>
                    <a:pt x="530" y="750"/>
                    <a:pt x="530" y="783"/>
                  </a:cubicBezTo>
                  <a:cubicBezTo>
                    <a:pt x="530" y="834"/>
                    <a:pt x="524" y="860"/>
                    <a:pt x="504" y="905"/>
                  </a:cubicBezTo>
                  <a:cubicBezTo>
                    <a:pt x="504" y="919"/>
                    <a:pt x="491" y="925"/>
                    <a:pt x="491" y="944"/>
                  </a:cubicBezTo>
                  <a:cubicBezTo>
                    <a:pt x="491" y="964"/>
                    <a:pt x="511" y="970"/>
                    <a:pt x="511" y="996"/>
                  </a:cubicBezTo>
                  <a:cubicBezTo>
                    <a:pt x="517" y="1028"/>
                    <a:pt x="491" y="1054"/>
                    <a:pt x="517" y="1080"/>
                  </a:cubicBezTo>
                  <a:cubicBezTo>
                    <a:pt x="530" y="1100"/>
                    <a:pt x="550" y="1093"/>
                    <a:pt x="569" y="1100"/>
                  </a:cubicBezTo>
                  <a:cubicBezTo>
                    <a:pt x="575" y="1106"/>
                    <a:pt x="575" y="1112"/>
                    <a:pt x="582" y="1119"/>
                  </a:cubicBezTo>
                  <a:cubicBezTo>
                    <a:pt x="601" y="1138"/>
                    <a:pt x="608" y="1158"/>
                    <a:pt x="608" y="1190"/>
                  </a:cubicBezTo>
                  <a:cubicBezTo>
                    <a:pt x="608" y="1319"/>
                    <a:pt x="608" y="1319"/>
                    <a:pt x="608" y="1319"/>
                  </a:cubicBezTo>
                  <a:cubicBezTo>
                    <a:pt x="608" y="1365"/>
                    <a:pt x="569" y="1384"/>
                    <a:pt x="524" y="1384"/>
                  </a:cubicBezTo>
                  <a:cubicBezTo>
                    <a:pt x="485" y="1384"/>
                    <a:pt x="459" y="1365"/>
                    <a:pt x="420" y="1365"/>
                  </a:cubicBezTo>
                  <a:cubicBezTo>
                    <a:pt x="407" y="1365"/>
                    <a:pt x="407" y="1391"/>
                    <a:pt x="401" y="1404"/>
                  </a:cubicBezTo>
                  <a:cubicBezTo>
                    <a:pt x="388" y="1423"/>
                    <a:pt x="382" y="1442"/>
                    <a:pt x="362" y="1455"/>
                  </a:cubicBezTo>
                  <a:cubicBezTo>
                    <a:pt x="343" y="1475"/>
                    <a:pt x="317" y="1475"/>
                    <a:pt x="297" y="1494"/>
                  </a:cubicBezTo>
                  <a:cubicBezTo>
                    <a:pt x="291" y="1500"/>
                    <a:pt x="291" y="1507"/>
                    <a:pt x="291" y="1513"/>
                  </a:cubicBezTo>
                  <a:cubicBezTo>
                    <a:pt x="259" y="1578"/>
                    <a:pt x="252" y="1610"/>
                    <a:pt x="226" y="1675"/>
                  </a:cubicBezTo>
                  <a:cubicBezTo>
                    <a:pt x="213" y="1720"/>
                    <a:pt x="200" y="1753"/>
                    <a:pt x="194" y="1798"/>
                  </a:cubicBezTo>
                  <a:cubicBezTo>
                    <a:pt x="194" y="1811"/>
                    <a:pt x="194" y="1824"/>
                    <a:pt x="187" y="1830"/>
                  </a:cubicBezTo>
                  <a:cubicBezTo>
                    <a:pt x="168" y="1895"/>
                    <a:pt x="136" y="1921"/>
                    <a:pt x="136" y="1979"/>
                  </a:cubicBezTo>
                  <a:cubicBezTo>
                    <a:pt x="136" y="2011"/>
                    <a:pt x="162" y="2024"/>
                    <a:pt x="162" y="2050"/>
                  </a:cubicBezTo>
                  <a:cubicBezTo>
                    <a:pt x="162" y="2069"/>
                    <a:pt x="149" y="2076"/>
                    <a:pt x="142" y="2095"/>
                  </a:cubicBezTo>
                  <a:cubicBezTo>
                    <a:pt x="136" y="2115"/>
                    <a:pt x="136" y="2128"/>
                    <a:pt x="123" y="2147"/>
                  </a:cubicBezTo>
                  <a:cubicBezTo>
                    <a:pt x="116" y="2160"/>
                    <a:pt x="110" y="2167"/>
                    <a:pt x="97" y="2180"/>
                  </a:cubicBezTo>
                  <a:cubicBezTo>
                    <a:pt x="97" y="2180"/>
                    <a:pt x="84" y="2180"/>
                    <a:pt x="84" y="2192"/>
                  </a:cubicBezTo>
                  <a:cubicBezTo>
                    <a:pt x="84" y="2205"/>
                    <a:pt x="91" y="2218"/>
                    <a:pt x="91" y="2231"/>
                  </a:cubicBezTo>
                  <a:cubicBezTo>
                    <a:pt x="91" y="2238"/>
                    <a:pt x="84" y="2238"/>
                    <a:pt x="84" y="2244"/>
                  </a:cubicBezTo>
                  <a:cubicBezTo>
                    <a:pt x="84" y="2251"/>
                    <a:pt x="91" y="2257"/>
                    <a:pt x="84" y="2270"/>
                  </a:cubicBezTo>
                  <a:cubicBezTo>
                    <a:pt x="77" y="2289"/>
                    <a:pt x="58" y="2296"/>
                    <a:pt x="39" y="2315"/>
                  </a:cubicBezTo>
                  <a:cubicBezTo>
                    <a:pt x="26" y="2341"/>
                    <a:pt x="32" y="2361"/>
                    <a:pt x="32" y="2393"/>
                  </a:cubicBezTo>
                  <a:cubicBezTo>
                    <a:pt x="32" y="2419"/>
                    <a:pt x="32" y="2438"/>
                    <a:pt x="19" y="2458"/>
                  </a:cubicBezTo>
                  <a:cubicBezTo>
                    <a:pt x="13" y="2477"/>
                    <a:pt x="0" y="2483"/>
                    <a:pt x="0" y="2503"/>
                  </a:cubicBezTo>
                  <a:cubicBezTo>
                    <a:pt x="0" y="2529"/>
                    <a:pt x="13" y="2535"/>
                    <a:pt x="19" y="2561"/>
                  </a:cubicBezTo>
                </a:path>
              </a:pathLst>
            </a:custGeom>
            <a:solidFill>
              <a:schemeClr val="accent1"/>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2" name="Freeform 89">
              <a:extLst>
                <a:ext uri="{FF2B5EF4-FFF2-40B4-BE49-F238E27FC236}">
                  <a16:creationId xmlns:a16="http://schemas.microsoft.com/office/drawing/2014/main" id="{4FF46F0A-E30F-2744-9559-697D1F2BFBED}"/>
                </a:ext>
              </a:extLst>
            </p:cNvPr>
            <p:cNvSpPr>
              <a:spLocks noChangeArrowheads="1"/>
            </p:cNvSpPr>
            <p:nvPr/>
          </p:nvSpPr>
          <p:spPr bwMode="auto">
            <a:xfrm>
              <a:off x="10713215" y="5631345"/>
              <a:ext cx="1619638" cy="1622795"/>
            </a:xfrm>
            <a:custGeom>
              <a:avLst/>
              <a:gdLst>
                <a:gd name="T0" fmla="*/ 7 w 2342"/>
                <a:gd name="T1" fmla="*/ 181 h 2348"/>
                <a:gd name="T2" fmla="*/ 123 w 2342"/>
                <a:gd name="T3" fmla="*/ 200 h 2348"/>
                <a:gd name="T4" fmla="*/ 207 w 2342"/>
                <a:gd name="T5" fmla="*/ 187 h 2348"/>
                <a:gd name="T6" fmla="*/ 304 w 2342"/>
                <a:gd name="T7" fmla="*/ 136 h 2348"/>
                <a:gd name="T8" fmla="*/ 362 w 2342"/>
                <a:gd name="T9" fmla="*/ 200 h 2348"/>
                <a:gd name="T10" fmla="*/ 401 w 2342"/>
                <a:gd name="T11" fmla="*/ 343 h 2348"/>
                <a:gd name="T12" fmla="*/ 382 w 2342"/>
                <a:gd name="T13" fmla="*/ 349 h 2348"/>
                <a:gd name="T14" fmla="*/ 272 w 2342"/>
                <a:gd name="T15" fmla="*/ 323 h 2348"/>
                <a:gd name="T16" fmla="*/ 123 w 2342"/>
                <a:gd name="T17" fmla="*/ 414 h 2348"/>
                <a:gd name="T18" fmla="*/ 123 w 2342"/>
                <a:gd name="T19" fmla="*/ 381 h 2348"/>
                <a:gd name="T20" fmla="*/ 0 w 2342"/>
                <a:gd name="T21" fmla="*/ 291 h 2348"/>
                <a:gd name="T22" fmla="*/ 13 w 2342"/>
                <a:gd name="T23" fmla="*/ 213 h 2348"/>
                <a:gd name="T24" fmla="*/ 272 w 2342"/>
                <a:gd name="T25" fmla="*/ 459 h 2348"/>
                <a:gd name="T26" fmla="*/ 259 w 2342"/>
                <a:gd name="T27" fmla="*/ 433 h 2348"/>
                <a:gd name="T28" fmla="*/ 233 w 2342"/>
                <a:gd name="T29" fmla="*/ 478 h 2348"/>
                <a:gd name="T30" fmla="*/ 233 w 2342"/>
                <a:gd name="T31" fmla="*/ 537 h 2348"/>
                <a:gd name="T32" fmla="*/ 272 w 2342"/>
                <a:gd name="T33" fmla="*/ 459 h 2348"/>
                <a:gd name="T34" fmla="*/ 860 w 2342"/>
                <a:gd name="T35" fmla="*/ 440 h 2348"/>
                <a:gd name="T36" fmla="*/ 970 w 2342"/>
                <a:gd name="T37" fmla="*/ 614 h 2348"/>
                <a:gd name="T38" fmla="*/ 1158 w 2342"/>
                <a:gd name="T39" fmla="*/ 1190 h 2348"/>
                <a:gd name="T40" fmla="*/ 1119 w 2342"/>
                <a:gd name="T41" fmla="*/ 1403 h 2348"/>
                <a:gd name="T42" fmla="*/ 1138 w 2342"/>
                <a:gd name="T43" fmla="*/ 1545 h 2348"/>
                <a:gd name="T44" fmla="*/ 1248 w 2342"/>
                <a:gd name="T45" fmla="*/ 1552 h 2348"/>
                <a:gd name="T46" fmla="*/ 1391 w 2342"/>
                <a:gd name="T47" fmla="*/ 1642 h 2348"/>
                <a:gd name="T48" fmla="*/ 1423 w 2342"/>
                <a:gd name="T49" fmla="*/ 2063 h 2348"/>
                <a:gd name="T50" fmla="*/ 1423 w 2342"/>
                <a:gd name="T51" fmla="*/ 2257 h 2348"/>
                <a:gd name="T52" fmla="*/ 1332 w 2342"/>
                <a:gd name="T53" fmla="*/ 2257 h 2348"/>
                <a:gd name="T54" fmla="*/ 1442 w 2342"/>
                <a:gd name="T55" fmla="*/ 2347 h 2348"/>
                <a:gd name="T56" fmla="*/ 1500 w 2342"/>
                <a:gd name="T57" fmla="*/ 2270 h 2348"/>
                <a:gd name="T58" fmla="*/ 1675 w 2342"/>
                <a:gd name="T59" fmla="*/ 2063 h 2348"/>
                <a:gd name="T60" fmla="*/ 1779 w 2342"/>
                <a:gd name="T61" fmla="*/ 1966 h 2348"/>
                <a:gd name="T62" fmla="*/ 1908 w 2342"/>
                <a:gd name="T63" fmla="*/ 1882 h 2348"/>
                <a:gd name="T64" fmla="*/ 1895 w 2342"/>
                <a:gd name="T65" fmla="*/ 1804 h 2348"/>
                <a:gd name="T66" fmla="*/ 1908 w 2342"/>
                <a:gd name="T67" fmla="*/ 1714 h 2348"/>
                <a:gd name="T68" fmla="*/ 1979 w 2342"/>
                <a:gd name="T69" fmla="*/ 1675 h 2348"/>
                <a:gd name="T70" fmla="*/ 2031 w 2342"/>
                <a:gd name="T71" fmla="*/ 1545 h 2348"/>
                <a:gd name="T72" fmla="*/ 2089 w 2342"/>
                <a:gd name="T73" fmla="*/ 1390 h 2348"/>
                <a:gd name="T74" fmla="*/ 2063 w 2342"/>
                <a:gd name="T75" fmla="*/ 1287 h 2348"/>
                <a:gd name="T76" fmla="*/ 2134 w 2342"/>
                <a:gd name="T77" fmla="*/ 1216 h 2348"/>
                <a:gd name="T78" fmla="*/ 2095 w 2342"/>
                <a:gd name="T79" fmla="*/ 1190 h 2348"/>
                <a:gd name="T80" fmla="*/ 2180 w 2342"/>
                <a:gd name="T81" fmla="*/ 996 h 2348"/>
                <a:gd name="T82" fmla="*/ 2322 w 2342"/>
                <a:gd name="T83" fmla="*/ 808 h 2348"/>
                <a:gd name="T84" fmla="*/ 2335 w 2342"/>
                <a:gd name="T85" fmla="*/ 595 h 2348"/>
                <a:gd name="T86" fmla="*/ 2270 w 2342"/>
                <a:gd name="T87" fmla="*/ 459 h 2348"/>
                <a:gd name="T88" fmla="*/ 2128 w 2342"/>
                <a:gd name="T89" fmla="*/ 446 h 2348"/>
                <a:gd name="T90" fmla="*/ 1908 w 2342"/>
                <a:gd name="T91" fmla="*/ 401 h 2348"/>
                <a:gd name="T92" fmla="*/ 1766 w 2342"/>
                <a:gd name="T93" fmla="*/ 155 h 2348"/>
                <a:gd name="T94" fmla="*/ 1539 w 2342"/>
                <a:gd name="T95" fmla="*/ 116 h 2348"/>
                <a:gd name="T96" fmla="*/ 1248 w 2342"/>
                <a:gd name="T97" fmla="*/ 13 h 2348"/>
                <a:gd name="T98" fmla="*/ 1158 w 2342"/>
                <a:gd name="T99" fmla="*/ 0 h 2348"/>
                <a:gd name="T100" fmla="*/ 1100 w 2342"/>
                <a:gd name="T101" fmla="*/ 77 h 2348"/>
                <a:gd name="T102" fmla="*/ 1009 w 2342"/>
                <a:gd name="T103" fmla="*/ 252 h 2348"/>
                <a:gd name="T104" fmla="*/ 860 w 2342"/>
                <a:gd name="T105" fmla="*/ 440 h 2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2" h="2348">
                  <a:moveTo>
                    <a:pt x="7" y="181"/>
                  </a:moveTo>
                  <a:lnTo>
                    <a:pt x="7" y="181"/>
                  </a:lnTo>
                  <a:cubicBezTo>
                    <a:pt x="78" y="181"/>
                    <a:pt x="78" y="181"/>
                    <a:pt x="78" y="181"/>
                  </a:cubicBezTo>
                  <a:cubicBezTo>
                    <a:pt x="97" y="181"/>
                    <a:pt x="103" y="200"/>
                    <a:pt x="123" y="200"/>
                  </a:cubicBezTo>
                  <a:cubicBezTo>
                    <a:pt x="136" y="200"/>
                    <a:pt x="142" y="187"/>
                    <a:pt x="155" y="187"/>
                  </a:cubicBezTo>
                  <a:cubicBezTo>
                    <a:pt x="207" y="187"/>
                    <a:pt x="207" y="187"/>
                    <a:pt x="207" y="187"/>
                  </a:cubicBezTo>
                  <a:cubicBezTo>
                    <a:pt x="233" y="194"/>
                    <a:pt x="233" y="194"/>
                    <a:pt x="233" y="194"/>
                  </a:cubicBezTo>
                  <a:cubicBezTo>
                    <a:pt x="265" y="181"/>
                    <a:pt x="265" y="136"/>
                    <a:pt x="304" y="136"/>
                  </a:cubicBezTo>
                  <a:cubicBezTo>
                    <a:pt x="317" y="136"/>
                    <a:pt x="310" y="168"/>
                    <a:pt x="317" y="181"/>
                  </a:cubicBezTo>
                  <a:cubicBezTo>
                    <a:pt x="330" y="194"/>
                    <a:pt x="349" y="187"/>
                    <a:pt x="362" y="200"/>
                  </a:cubicBezTo>
                  <a:cubicBezTo>
                    <a:pt x="382" y="220"/>
                    <a:pt x="375" y="239"/>
                    <a:pt x="382" y="265"/>
                  </a:cubicBezTo>
                  <a:cubicBezTo>
                    <a:pt x="382" y="297"/>
                    <a:pt x="401" y="310"/>
                    <a:pt x="401" y="343"/>
                  </a:cubicBezTo>
                  <a:cubicBezTo>
                    <a:pt x="401" y="362"/>
                    <a:pt x="401" y="362"/>
                    <a:pt x="401" y="362"/>
                  </a:cubicBezTo>
                  <a:cubicBezTo>
                    <a:pt x="395" y="355"/>
                    <a:pt x="395" y="349"/>
                    <a:pt x="382" y="349"/>
                  </a:cubicBezTo>
                  <a:cubicBezTo>
                    <a:pt x="349" y="349"/>
                    <a:pt x="343" y="375"/>
                    <a:pt x="310" y="388"/>
                  </a:cubicBezTo>
                  <a:cubicBezTo>
                    <a:pt x="310" y="355"/>
                    <a:pt x="304" y="323"/>
                    <a:pt x="272" y="323"/>
                  </a:cubicBezTo>
                  <a:cubicBezTo>
                    <a:pt x="246" y="323"/>
                    <a:pt x="246" y="355"/>
                    <a:pt x="220" y="375"/>
                  </a:cubicBezTo>
                  <a:cubicBezTo>
                    <a:pt x="188" y="401"/>
                    <a:pt x="155" y="394"/>
                    <a:pt x="123" y="414"/>
                  </a:cubicBezTo>
                  <a:cubicBezTo>
                    <a:pt x="110" y="414"/>
                    <a:pt x="110" y="414"/>
                    <a:pt x="110" y="414"/>
                  </a:cubicBezTo>
                  <a:cubicBezTo>
                    <a:pt x="117" y="401"/>
                    <a:pt x="123" y="394"/>
                    <a:pt x="123" y="381"/>
                  </a:cubicBezTo>
                  <a:cubicBezTo>
                    <a:pt x="123" y="304"/>
                    <a:pt x="123" y="304"/>
                    <a:pt x="123" y="304"/>
                  </a:cubicBezTo>
                  <a:cubicBezTo>
                    <a:pt x="78" y="291"/>
                    <a:pt x="52" y="291"/>
                    <a:pt x="0" y="291"/>
                  </a:cubicBezTo>
                  <a:cubicBezTo>
                    <a:pt x="0" y="284"/>
                    <a:pt x="0" y="284"/>
                    <a:pt x="0" y="278"/>
                  </a:cubicBezTo>
                  <a:cubicBezTo>
                    <a:pt x="0" y="252"/>
                    <a:pt x="13" y="239"/>
                    <a:pt x="13" y="213"/>
                  </a:cubicBezTo>
                  <a:cubicBezTo>
                    <a:pt x="13" y="200"/>
                    <a:pt x="13" y="194"/>
                    <a:pt x="7" y="181"/>
                  </a:cubicBezTo>
                  <a:close/>
                  <a:moveTo>
                    <a:pt x="272" y="459"/>
                  </a:moveTo>
                  <a:lnTo>
                    <a:pt x="272" y="459"/>
                  </a:lnTo>
                  <a:cubicBezTo>
                    <a:pt x="272" y="446"/>
                    <a:pt x="265" y="440"/>
                    <a:pt x="259" y="433"/>
                  </a:cubicBezTo>
                  <a:cubicBezTo>
                    <a:pt x="246" y="440"/>
                    <a:pt x="246" y="440"/>
                    <a:pt x="246" y="440"/>
                  </a:cubicBezTo>
                  <a:cubicBezTo>
                    <a:pt x="246" y="453"/>
                    <a:pt x="246" y="465"/>
                    <a:pt x="233" y="478"/>
                  </a:cubicBezTo>
                  <a:cubicBezTo>
                    <a:pt x="226" y="491"/>
                    <a:pt x="207" y="491"/>
                    <a:pt x="207" y="504"/>
                  </a:cubicBezTo>
                  <a:cubicBezTo>
                    <a:pt x="207" y="517"/>
                    <a:pt x="226" y="524"/>
                    <a:pt x="233" y="537"/>
                  </a:cubicBezTo>
                  <a:cubicBezTo>
                    <a:pt x="239" y="562"/>
                    <a:pt x="239" y="575"/>
                    <a:pt x="252" y="601"/>
                  </a:cubicBezTo>
                  <a:cubicBezTo>
                    <a:pt x="272" y="550"/>
                    <a:pt x="272" y="511"/>
                    <a:pt x="272" y="459"/>
                  </a:cubicBezTo>
                  <a:close/>
                  <a:moveTo>
                    <a:pt x="860" y="440"/>
                  </a:moveTo>
                  <a:lnTo>
                    <a:pt x="860" y="440"/>
                  </a:lnTo>
                  <a:cubicBezTo>
                    <a:pt x="873" y="446"/>
                    <a:pt x="880" y="459"/>
                    <a:pt x="893" y="472"/>
                  </a:cubicBezTo>
                  <a:cubicBezTo>
                    <a:pt x="931" y="524"/>
                    <a:pt x="951" y="556"/>
                    <a:pt x="970" y="614"/>
                  </a:cubicBezTo>
                  <a:cubicBezTo>
                    <a:pt x="1009" y="705"/>
                    <a:pt x="1054" y="744"/>
                    <a:pt x="1093" y="841"/>
                  </a:cubicBezTo>
                  <a:cubicBezTo>
                    <a:pt x="1151" y="970"/>
                    <a:pt x="1158" y="1054"/>
                    <a:pt x="1158" y="1190"/>
                  </a:cubicBezTo>
                  <a:cubicBezTo>
                    <a:pt x="1158" y="1235"/>
                    <a:pt x="1158" y="1235"/>
                    <a:pt x="1158" y="1235"/>
                  </a:cubicBezTo>
                  <a:cubicBezTo>
                    <a:pt x="1158" y="1300"/>
                    <a:pt x="1125" y="1332"/>
                    <a:pt x="1119" y="1403"/>
                  </a:cubicBezTo>
                  <a:cubicBezTo>
                    <a:pt x="1119" y="1410"/>
                    <a:pt x="1119" y="1410"/>
                    <a:pt x="1119" y="1416"/>
                  </a:cubicBezTo>
                  <a:cubicBezTo>
                    <a:pt x="1119" y="1468"/>
                    <a:pt x="1125" y="1507"/>
                    <a:pt x="1138" y="1545"/>
                  </a:cubicBezTo>
                  <a:lnTo>
                    <a:pt x="1138" y="1545"/>
                  </a:lnTo>
                  <a:cubicBezTo>
                    <a:pt x="1177" y="1545"/>
                    <a:pt x="1203" y="1552"/>
                    <a:pt x="1248" y="1552"/>
                  </a:cubicBezTo>
                  <a:cubicBezTo>
                    <a:pt x="1384" y="1552"/>
                    <a:pt x="1384" y="1552"/>
                    <a:pt x="1384" y="1552"/>
                  </a:cubicBezTo>
                  <a:cubicBezTo>
                    <a:pt x="1391" y="1642"/>
                    <a:pt x="1391" y="1642"/>
                    <a:pt x="1391" y="1642"/>
                  </a:cubicBezTo>
                  <a:cubicBezTo>
                    <a:pt x="1391" y="1752"/>
                    <a:pt x="1391" y="1817"/>
                    <a:pt x="1391" y="1927"/>
                  </a:cubicBezTo>
                  <a:cubicBezTo>
                    <a:pt x="1391" y="1979"/>
                    <a:pt x="1416" y="2005"/>
                    <a:pt x="1423" y="2063"/>
                  </a:cubicBezTo>
                  <a:cubicBezTo>
                    <a:pt x="1429" y="2095"/>
                    <a:pt x="1423" y="2108"/>
                    <a:pt x="1423" y="2140"/>
                  </a:cubicBezTo>
                  <a:cubicBezTo>
                    <a:pt x="1423" y="2186"/>
                    <a:pt x="1429" y="2212"/>
                    <a:pt x="1423" y="2257"/>
                  </a:cubicBezTo>
                  <a:cubicBezTo>
                    <a:pt x="1332" y="2257"/>
                    <a:pt x="1332" y="2257"/>
                    <a:pt x="1332" y="2257"/>
                  </a:cubicBezTo>
                  <a:lnTo>
                    <a:pt x="1332" y="2257"/>
                  </a:lnTo>
                  <a:cubicBezTo>
                    <a:pt x="1332" y="2263"/>
                    <a:pt x="1371" y="2289"/>
                    <a:pt x="1397" y="2308"/>
                  </a:cubicBezTo>
                  <a:cubicBezTo>
                    <a:pt x="1416" y="2321"/>
                    <a:pt x="1416" y="2347"/>
                    <a:pt x="1442" y="2347"/>
                  </a:cubicBezTo>
                  <a:cubicBezTo>
                    <a:pt x="1455" y="2347"/>
                    <a:pt x="1468" y="2334"/>
                    <a:pt x="1475" y="2321"/>
                  </a:cubicBezTo>
                  <a:cubicBezTo>
                    <a:pt x="1481" y="2302"/>
                    <a:pt x="1488" y="2289"/>
                    <a:pt x="1500" y="2270"/>
                  </a:cubicBezTo>
                  <a:cubicBezTo>
                    <a:pt x="1526" y="2244"/>
                    <a:pt x="1539" y="2224"/>
                    <a:pt x="1565" y="2198"/>
                  </a:cubicBezTo>
                  <a:cubicBezTo>
                    <a:pt x="1611" y="2147"/>
                    <a:pt x="1643" y="2121"/>
                    <a:pt x="1675" y="2063"/>
                  </a:cubicBezTo>
                  <a:cubicBezTo>
                    <a:pt x="1688" y="2037"/>
                    <a:pt x="1682" y="2017"/>
                    <a:pt x="1701" y="1992"/>
                  </a:cubicBezTo>
                  <a:cubicBezTo>
                    <a:pt x="1720" y="1972"/>
                    <a:pt x="1753" y="1972"/>
                    <a:pt x="1779" y="1966"/>
                  </a:cubicBezTo>
                  <a:cubicBezTo>
                    <a:pt x="1804" y="1953"/>
                    <a:pt x="1824" y="1933"/>
                    <a:pt x="1850" y="1921"/>
                  </a:cubicBezTo>
                  <a:cubicBezTo>
                    <a:pt x="1876" y="1908"/>
                    <a:pt x="1908" y="1908"/>
                    <a:pt x="1908" y="1882"/>
                  </a:cubicBezTo>
                  <a:cubicBezTo>
                    <a:pt x="1908" y="1875"/>
                    <a:pt x="1902" y="1869"/>
                    <a:pt x="1902" y="1862"/>
                  </a:cubicBezTo>
                  <a:cubicBezTo>
                    <a:pt x="1895" y="1843"/>
                    <a:pt x="1895" y="1830"/>
                    <a:pt x="1895" y="1804"/>
                  </a:cubicBezTo>
                  <a:cubicBezTo>
                    <a:pt x="1895" y="1785"/>
                    <a:pt x="1895" y="1772"/>
                    <a:pt x="1902" y="1752"/>
                  </a:cubicBezTo>
                  <a:cubicBezTo>
                    <a:pt x="1902" y="1739"/>
                    <a:pt x="1902" y="1720"/>
                    <a:pt x="1908" y="1714"/>
                  </a:cubicBezTo>
                  <a:cubicBezTo>
                    <a:pt x="1914" y="1707"/>
                    <a:pt x="1934" y="1714"/>
                    <a:pt x="1940" y="1707"/>
                  </a:cubicBezTo>
                  <a:cubicBezTo>
                    <a:pt x="1960" y="1701"/>
                    <a:pt x="1966" y="1688"/>
                    <a:pt x="1979" y="1675"/>
                  </a:cubicBezTo>
                  <a:cubicBezTo>
                    <a:pt x="2005" y="1655"/>
                    <a:pt x="2031" y="1642"/>
                    <a:pt x="2031" y="1617"/>
                  </a:cubicBezTo>
                  <a:cubicBezTo>
                    <a:pt x="2031" y="1545"/>
                    <a:pt x="2031" y="1545"/>
                    <a:pt x="2031" y="1545"/>
                  </a:cubicBezTo>
                  <a:cubicBezTo>
                    <a:pt x="2031" y="1526"/>
                    <a:pt x="2024" y="1513"/>
                    <a:pt x="2031" y="1494"/>
                  </a:cubicBezTo>
                  <a:cubicBezTo>
                    <a:pt x="2050" y="1448"/>
                    <a:pt x="2089" y="1436"/>
                    <a:pt x="2089" y="1390"/>
                  </a:cubicBezTo>
                  <a:cubicBezTo>
                    <a:pt x="2089" y="1364"/>
                    <a:pt x="2089" y="1345"/>
                    <a:pt x="2076" y="1319"/>
                  </a:cubicBezTo>
                  <a:cubicBezTo>
                    <a:pt x="2076" y="1306"/>
                    <a:pt x="2063" y="1300"/>
                    <a:pt x="2063" y="1287"/>
                  </a:cubicBezTo>
                  <a:cubicBezTo>
                    <a:pt x="2063" y="1274"/>
                    <a:pt x="2076" y="1280"/>
                    <a:pt x="2076" y="1274"/>
                  </a:cubicBezTo>
                  <a:cubicBezTo>
                    <a:pt x="2095" y="1248"/>
                    <a:pt x="2115" y="1235"/>
                    <a:pt x="2134" y="1216"/>
                  </a:cubicBezTo>
                  <a:lnTo>
                    <a:pt x="2134" y="1216"/>
                  </a:lnTo>
                  <a:cubicBezTo>
                    <a:pt x="2128" y="1203"/>
                    <a:pt x="2115" y="1196"/>
                    <a:pt x="2095" y="1190"/>
                  </a:cubicBezTo>
                  <a:cubicBezTo>
                    <a:pt x="2089" y="1170"/>
                    <a:pt x="2089" y="1170"/>
                    <a:pt x="2089" y="1170"/>
                  </a:cubicBezTo>
                  <a:cubicBezTo>
                    <a:pt x="2134" y="1112"/>
                    <a:pt x="2128" y="1054"/>
                    <a:pt x="2180" y="996"/>
                  </a:cubicBezTo>
                  <a:cubicBezTo>
                    <a:pt x="2212" y="963"/>
                    <a:pt x="2264" y="996"/>
                    <a:pt x="2302" y="957"/>
                  </a:cubicBezTo>
                  <a:cubicBezTo>
                    <a:pt x="2335" y="918"/>
                    <a:pt x="2322" y="866"/>
                    <a:pt x="2322" y="808"/>
                  </a:cubicBezTo>
                  <a:cubicBezTo>
                    <a:pt x="2322" y="737"/>
                    <a:pt x="2302" y="679"/>
                    <a:pt x="2238" y="646"/>
                  </a:cubicBezTo>
                  <a:cubicBezTo>
                    <a:pt x="2264" y="614"/>
                    <a:pt x="2290" y="595"/>
                    <a:pt x="2335" y="595"/>
                  </a:cubicBezTo>
                  <a:cubicBezTo>
                    <a:pt x="2335" y="543"/>
                    <a:pt x="2341" y="517"/>
                    <a:pt x="2335" y="465"/>
                  </a:cubicBezTo>
                  <a:cubicBezTo>
                    <a:pt x="2309" y="465"/>
                    <a:pt x="2296" y="459"/>
                    <a:pt x="2270" y="459"/>
                  </a:cubicBezTo>
                  <a:cubicBezTo>
                    <a:pt x="2231" y="459"/>
                    <a:pt x="2218" y="498"/>
                    <a:pt x="2180" y="498"/>
                  </a:cubicBezTo>
                  <a:cubicBezTo>
                    <a:pt x="2154" y="498"/>
                    <a:pt x="2154" y="446"/>
                    <a:pt x="2128" y="446"/>
                  </a:cubicBezTo>
                  <a:cubicBezTo>
                    <a:pt x="2076" y="446"/>
                    <a:pt x="2057" y="498"/>
                    <a:pt x="2005" y="498"/>
                  </a:cubicBezTo>
                  <a:cubicBezTo>
                    <a:pt x="1947" y="498"/>
                    <a:pt x="1934" y="446"/>
                    <a:pt x="1908" y="401"/>
                  </a:cubicBezTo>
                  <a:cubicBezTo>
                    <a:pt x="1876" y="336"/>
                    <a:pt x="1869" y="291"/>
                    <a:pt x="1850" y="220"/>
                  </a:cubicBezTo>
                  <a:cubicBezTo>
                    <a:pt x="1837" y="181"/>
                    <a:pt x="1798" y="174"/>
                    <a:pt x="1766" y="155"/>
                  </a:cubicBezTo>
                  <a:cubicBezTo>
                    <a:pt x="1720" y="123"/>
                    <a:pt x="1701" y="90"/>
                    <a:pt x="1649" y="90"/>
                  </a:cubicBezTo>
                  <a:cubicBezTo>
                    <a:pt x="1604" y="90"/>
                    <a:pt x="1585" y="103"/>
                    <a:pt x="1539" y="116"/>
                  </a:cubicBezTo>
                  <a:cubicBezTo>
                    <a:pt x="1488" y="116"/>
                    <a:pt x="1455" y="123"/>
                    <a:pt x="1403" y="103"/>
                  </a:cubicBezTo>
                  <a:cubicBezTo>
                    <a:pt x="1339" y="77"/>
                    <a:pt x="1313" y="32"/>
                    <a:pt x="1248" y="13"/>
                  </a:cubicBezTo>
                  <a:cubicBezTo>
                    <a:pt x="1216" y="6"/>
                    <a:pt x="1190" y="19"/>
                    <a:pt x="1158" y="0"/>
                  </a:cubicBezTo>
                  <a:lnTo>
                    <a:pt x="1158" y="0"/>
                  </a:lnTo>
                  <a:lnTo>
                    <a:pt x="1158" y="0"/>
                  </a:lnTo>
                  <a:cubicBezTo>
                    <a:pt x="1138" y="32"/>
                    <a:pt x="1125" y="45"/>
                    <a:pt x="1100" y="77"/>
                  </a:cubicBezTo>
                  <a:cubicBezTo>
                    <a:pt x="1061" y="123"/>
                    <a:pt x="1061" y="162"/>
                    <a:pt x="1035" y="220"/>
                  </a:cubicBezTo>
                  <a:cubicBezTo>
                    <a:pt x="1028" y="233"/>
                    <a:pt x="1022" y="239"/>
                    <a:pt x="1009" y="252"/>
                  </a:cubicBezTo>
                  <a:cubicBezTo>
                    <a:pt x="970" y="304"/>
                    <a:pt x="944" y="330"/>
                    <a:pt x="905" y="375"/>
                  </a:cubicBezTo>
                  <a:cubicBezTo>
                    <a:pt x="886" y="394"/>
                    <a:pt x="873" y="414"/>
                    <a:pt x="860" y="440"/>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3" name="Freeform 90">
              <a:extLst>
                <a:ext uri="{FF2B5EF4-FFF2-40B4-BE49-F238E27FC236}">
                  <a16:creationId xmlns:a16="http://schemas.microsoft.com/office/drawing/2014/main" id="{1128BF25-58E8-BD42-959F-4A49DC477851}"/>
                </a:ext>
              </a:extLst>
            </p:cNvPr>
            <p:cNvSpPr>
              <a:spLocks noChangeArrowheads="1"/>
            </p:cNvSpPr>
            <p:nvPr/>
          </p:nvSpPr>
          <p:spPr bwMode="auto">
            <a:xfrm>
              <a:off x="12570766" y="7519523"/>
              <a:ext cx="3150823" cy="2598912"/>
            </a:xfrm>
            <a:custGeom>
              <a:avLst/>
              <a:gdLst>
                <a:gd name="T0" fmla="*/ 4469 w 4554"/>
                <a:gd name="T1" fmla="*/ 3168 h 3757"/>
                <a:gd name="T2" fmla="*/ 4450 w 4554"/>
                <a:gd name="T3" fmla="*/ 3329 h 3757"/>
                <a:gd name="T4" fmla="*/ 4553 w 4554"/>
                <a:gd name="T5" fmla="*/ 3329 h 3757"/>
                <a:gd name="T6" fmla="*/ 4495 w 4554"/>
                <a:gd name="T7" fmla="*/ 3116 h 3757"/>
                <a:gd name="T8" fmla="*/ 2154 w 4554"/>
                <a:gd name="T9" fmla="*/ 3155 h 3757"/>
                <a:gd name="T10" fmla="*/ 2328 w 4554"/>
                <a:gd name="T11" fmla="*/ 3239 h 3757"/>
                <a:gd name="T12" fmla="*/ 2567 w 4554"/>
                <a:gd name="T13" fmla="*/ 3510 h 3757"/>
                <a:gd name="T14" fmla="*/ 2846 w 4554"/>
                <a:gd name="T15" fmla="*/ 3627 h 3757"/>
                <a:gd name="T16" fmla="*/ 3143 w 4554"/>
                <a:gd name="T17" fmla="*/ 3517 h 3757"/>
                <a:gd name="T18" fmla="*/ 3376 w 4554"/>
                <a:gd name="T19" fmla="*/ 3633 h 3757"/>
                <a:gd name="T20" fmla="*/ 3622 w 4554"/>
                <a:gd name="T21" fmla="*/ 3750 h 3757"/>
                <a:gd name="T22" fmla="*/ 3570 w 4554"/>
                <a:gd name="T23" fmla="*/ 3459 h 3757"/>
                <a:gd name="T24" fmla="*/ 3447 w 4554"/>
                <a:gd name="T25" fmla="*/ 3271 h 3757"/>
                <a:gd name="T26" fmla="*/ 3227 w 4554"/>
                <a:gd name="T27" fmla="*/ 3135 h 3757"/>
                <a:gd name="T28" fmla="*/ 3266 w 4554"/>
                <a:gd name="T29" fmla="*/ 3045 h 3757"/>
                <a:gd name="T30" fmla="*/ 3305 w 4554"/>
                <a:gd name="T31" fmla="*/ 2941 h 3757"/>
                <a:gd name="T32" fmla="*/ 3311 w 4554"/>
                <a:gd name="T33" fmla="*/ 2670 h 3757"/>
                <a:gd name="T34" fmla="*/ 3311 w 4554"/>
                <a:gd name="T35" fmla="*/ 2372 h 3757"/>
                <a:gd name="T36" fmla="*/ 3357 w 4554"/>
                <a:gd name="T37" fmla="*/ 2133 h 3757"/>
                <a:gd name="T38" fmla="*/ 3350 w 4554"/>
                <a:gd name="T39" fmla="*/ 2075 h 3757"/>
                <a:gd name="T40" fmla="*/ 3201 w 4554"/>
                <a:gd name="T41" fmla="*/ 1538 h 3757"/>
                <a:gd name="T42" fmla="*/ 3298 w 4554"/>
                <a:gd name="T43" fmla="*/ 1370 h 3757"/>
                <a:gd name="T44" fmla="*/ 3285 w 4554"/>
                <a:gd name="T45" fmla="*/ 1027 h 3757"/>
                <a:gd name="T46" fmla="*/ 3130 w 4554"/>
                <a:gd name="T47" fmla="*/ 1014 h 3757"/>
                <a:gd name="T48" fmla="*/ 3098 w 4554"/>
                <a:gd name="T49" fmla="*/ 1506 h 3757"/>
                <a:gd name="T50" fmla="*/ 2917 w 4554"/>
                <a:gd name="T51" fmla="*/ 1266 h 3757"/>
                <a:gd name="T52" fmla="*/ 2671 w 4554"/>
                <a:gd name="T53" fmla="*/ 1098 h 3757"/>
                <a:gd name="T54" fmla="*/ 2522 w 4554"/>
                <a:gd name="T55" fmla="*/ 1143 h 3757"/>
                <a:gd name="T56" fmla="*/ 2497 w 4554"/>
                <a:gd name="T57" fmla="*/ 891 h 3757"/>
                <a:gd name="T58" fmla="*/ 2645 w 4554"/>
                <a:gd name="T59" fmla="*/ 671 h 3757"/>
                <a:gd name="T60" fmla="*/ 2451 w 4554"/>
                <a:gd name="T61" fmla="*/ 549 h 3757"/>
                <a:gd name="T62" fmla="*/ 2406 w 4554"/>
                <a:gd name="T63" fmla="*/ 381 h 3757"/>
                <a:gd name="T64" fmla="*/ 2179 w 4554"/>
                <a:gd name="T65" fmla="*/ 194 h 3757"/>
                <a:gd name="T66" fmla="*/ 2063 w 4554"/>
                <a:gd name="T67" fmla="*/ 0 h 3757"/>
                <a:gd name="T68" fmla="*/ 1960 w 4554"/>
                <a:gd name="T69" fmla="*/ 155 h 3757"/>
                <a:gd name="T70" fmla="*/ 1876 w 4554"/>
                <a:gd name="T71" fmla="*/ 233 h 3757"/>
                <a:gd name="T72" fmla="*/ 1701 w 4554"/>
                <a:gd name="T73" fmla="*/ 181 h 3757"/>
                <a:gd name="T74" fmla="*/ 1565 w 4554"/>
                <a:gd name="T75" fmla="*/ 246 h 3757"/>
                <a:gd name="T76" fmla="*/ 1319 w 4554"/>
                <a:gd name="T77" fmla="*/ 252 h 3757"/>
                <a:gd name="T78" fmla="*/ 1196 w 4554"/>
                <a:gd name="T79" fmla="*/ 116 h 3757"/>
                <a:gd name="T80" fmla="*/ 1061 w 4554"/>
                <a:gd name="T81" fmla="*/ 142 h 3757"/>
                <a:gd name="T82" fmla="*/ 938 w 4554"/>
                <a:gd name="T83" fmla="*/ 187 h 3757"/>
                <a:gd name="T84" fmla="*/ 854 w 4554"/>
                <a:gd name="T85" fmla="*/ 310 h 3757"/>
                <a:gd name="T86" fmla="*/ 705 w 4554"/>
                <a:gd name="T87" fmla="*/ 97 h 3757"/>
                <a:gd name="T88" fmla="*/ 530 w 4554"/>
                <a:gd name="T89" fmla="*/ 362 h 3757"/>
                <a:gd name="T90" fmla="*/ 394 w 4554"/>
                <a:gd name="T91" fmla="*/ 414 h 3757"/>
                <a:gd name="T92" fmla="*/ 97 w 4554"/>
                <a:gd name="T93" fmla="*/ 362 h 3757"/>
                <a:gd name="T94" fmla="*/ 45 w 4554"/>
                <a:gd name="T95" fmla="*/ 349 h 3757"/>
                <a:gd name="T96" fmla="*/ 32 w 4554"/>
                <a:gd name="T97" fmla="*/ 621 h 3757"/>
                <a:gd name="T98" fmla="*/ 162 w 4554"/>
                <a:gd name="T99" fmla="*/ 827 h 3757"/>
                <a:gd name="T100" fmla="*/ 252 w 4554"/>
                <a:gd name="T101" fmla="*/ 1040 h 3757"/>
                <a:gd name="T102" fmla="*/ 362 w 4554"/>
                <a:gd name="T103" fmla="*/ 1215 h 3757"/>
                <a:gd name="T104" fmla="*/ 336 w 4554"/>
                <a:gd name="T105" fmla="*/ 1409 h 3757"/>
                <a:gd name="T106" fmla="*/ 420 w 4554"/>
                <a:gd name="T107" fmla="*/ 1590 h 3757"/>
                <a:gd name="T108" fmla="*/ 453 w 4554"/>
                <a:gd name="T109" fmla="*/ 1745 h 3757"/>
                <a:gd name="T110" fmla="*/ 698 w 4554"/>
                <a:gd name="T111" fmla="*/ 1887 h 3757"/>
                <a:gd name="T112" fmla="*/ 686 w 4554"/>
                <a:gd name="T113" fmla="*/ 2139 h 3757"/>
                <a:gd name="T114" fmla="*/ 686 w 4554"/>
                <a:gd name="T115" fmla="*/ 2340 h 3757"/>
                <a:gd name="T116" fmla="*/ 938 w 4554"/>
                <a:gd name="T117" fmla="*/ 2489 h 3757"/>
                <a:gd name="T118" fmla="*/ 1145 w 4554"/>
                <a:gd name="T119" fmla="*/ 2586 h 3757"/>
                <a:gd name="T120" fmla="*/ 1591 w 4554"/>
                <a:gd name="T121" fmla="*/ 2709 h 3757"/>
                <a:gd name="T122" fmla="*/ 1908 w 4554"/>
                <a:gd name="T123" fmla="*/ 2954 h 3757"/>
                <a:gd name="T124" fmla="*/ 2154 w 4554"/>
                <a:gd name="T125" fmla="*/ 3155 h 3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54" h="3757">
                  <a:moveTo>
                    <a:pt x="4469" y="3090"/>
                  </a:moveTo>
                  <a:lnTo>
                    <a:pt x="4469" y="3090"/>
                  </a:lnTo>
                  <a:cubicBezTo>
                    <a:pt x="4469" y="3168"/>
                    <a:pt x="4469" y="3168"/>
                    <a:pt x="4469" y="3168"/>
                  </a:cubicBezTo>
                  <a:cubicBezTo>
                    <a:pt x="4469" y="3206"/>
                    <a:pt x="4398" y="3187"/>
                    <a:pt x="4398" y="3219"/>
                  </a:cubicBezTo>
                  <a:cubicBezTo>
                    <a:pt x="4398" y="3245"/>
                    <a:pt x="4411" y="3265"/>
                    <a:pt x="4424" y="3290"/>
                  </a:cubicBezTo>
                  <a:cubicBezTo>
                    <a:pt x="4437" y="3303"/>
                    <a:pt x="4430" y="3329"/>
                    <a:pt x="4450" y="3329"/>
                  </a:cubicBezTo>
                  <a:cubicBezTo>
                    <a:pt x="4456" y="3329"/>
                    <a:pt x="4463" y="3323"/>
                    <a:pt x="4475" y="3323"/>
                  </a:cubicBezTo>
                  <a:cubicBezTo>
                    <a:pt x="4527" y="3329"/>
                    <a:pt x="4527" y="3329"/>
                    <a:pt x="4527" y="3329"/>
                  </a:cubicBezTo>
                  <a:cubicBezTo>
                    <a:pt x="4553" y="3329"/>
                    <a:pt x="4553" y="3329"/>
                    <a:pt x="4553" y="3329"/>
                  </a:cubicBezTo>
                  <a:cubicBezTo>
                    <a:pt x="4514" y="3239"/>
                    <a:pt x="4514" y="3239"/>
                    <a:pt x="4514" y="3239"/>
                  </a:cubicBezTo>
                  <a:cubicBezTo>
                    <a:pt x="4527" y="3213"/>
                    <a:pt x="4527" y="3213"/>
                    <a:pt x="4527" y="3213"/>
                  </a:cubicBezTo>
                  <a:cubicBezTo>
                    <a:pt x="4514" y="3174"/>
                    <a:pt x="4501" y="3155"/>
                    <a:pt x="4495" y="3116"/>
                  </a:cubicBezTo>
                  <a:cubicBezTo>
                    <a:pt x="4495" y="3097"/>
                    <a:pt x="4495" y="3051"/>
                    <a:pt x="4475" y="3064"/>
                  </a:cubicBezTo>
                  <a:cubicBezTo>
                    <a:pt x="4469" y="3071"/>
                    <a:pt x="4469" y="3083"/>
                    <a:pt x="4469" y="3090"/>
                  </a:cubicBezTo>
                  <a:close/>
                  <a:moveTo>
                    <a:pt x="2154" y="3155"/>
                  </a:moveTo>
                  <a:lnTo>
                    <a:pt x="2154" y="3155"/>
                  </a:lnTo>
                  <a:cubicBezTo>
                    <a:pt x="2205" y="3174"/>
                    <a:pt x="2231" y="3174"/>
                    <a:pt x="2277" y="3187"/>
                  </a:cubicBezTo>
                  <a:cubicBezTo>
                    <a:pt x="2302" y="3193"/>
                    <a:pt x="2309" y="3219"/>
                    <a:pt x="2328" y="3239"/>
                  </a:cubicBezTo>
                  <a:cubicBezTo>
                    <a:pt x="2354" y="3265"/>
                    <a:pt x="2374" y="3284"/>
                    <a:pt x="2399" y="3316"/>
                  </a:cubicBezTo>
                  <a:cubicBezTo>
                    <a:pt x="2438" y="3362"/>
                    <a:pt x="2477" y="3381"/>
                    <a:pt x="2516" y="3420"/>
                  </a:cubicBezTo>
                  <a:cubicBezTo>
                    <a:pt x="2542" y="3452"/>
                    <a:pt x="2542" y="3478"/>
                    <a:pt x="2567" y="3510"/>
                  </a:cubicBezTo>
                  <a:cubicBezTo>
                    <a:pt x="2587" y="3536"/>
                    <a:pt x="2613" y="3536"/>
                    <a:pt x="2639" y="3549"/>
                  </a:cubicBezTo>
                  <a:cubicBezTo>
                    <a:pt x="2684" y="3569"/>
                    <a:pt x="2716" y="3581"/>
                    <a:pt x="2768" y="3594"/>
                  </a:cubicBezTo>
                  <a:cubicBezTo>
                    <a:pt x="2794" y="3607"/>
                    <a:pt x="2813" y="3627"/>
                    <a:pt x="2846" y="3627"/>
                  </a:cubicBezTo>
                  <a:cubicBezTo>
                    <a:pt x="2878" y="3627"/>
                    <a:pt x="2891" y="3607"/>
                    <a:pt x="2923" y="3594"/>
                  </a:cubicBezTo>
                  <a:cubicBezTo>
                    <a:pt x="2975" y="3575"/>
                    <a:pt x="3007" y="3562"/>
                    <a:pt x="3059" y="3543"/>
                  </a:cubicBezTo>
                  <a:cubicBezTo>
                    <a:pt x="3092" y="3536"/>
                    <a:pt x="3111" y="3517"/>
                    <a:pt x="3143" y="3517"/>
                  </a:cubicBezTo>
                  <a:cubicBezTo>
                    <a:pt x="3162" y="3517"/>
                    <a:pt x="3169" y="3536"/>
                    <a:pt x="3182" y="3549"/>
                  </a:cubicBezTo>
                  <a:cubicBezTo>
                    <a:pt x="3214" y="3569"/>
                    <a:pt x="3234" y="3575"/>
                    <a:pt x="3273" y="3588"/>
                  </a:cubicBezTo>
                  <a:cubicBezTo>
                    <a:pt x="3311" y="3601"/>
                    <a:pt x="3337" y="3614"/>
                    <a:pt x="3376" y="3633"/>
                  </a:cubicBezTo>
                  <a:cubicBezTo>
                    <a:pt x="3415" y="3659"/>
                    <a:pt x="3447" y="3659"/>
                    <a:pt x="3486" y="3691"/>
                  </a:cubicBezTo>
                  <a:cubicBezTo>
                    <a:pt x="3518" y="3724"/>
                    <a:pt x="3544" y="3756"/>
                    <a:pt x="3589" y="3756"/>
                  </a:cubicBezTo>
                  <a:cubicBezTo>
                    <a:pt x="3602" y="3756"/>
                    <a:pt x="3609" y="3750"/>
                    <a:pt x="3622" y="3750"/>
                  </a:cubicBezTo>
                  <a:cubicBezTo>
                    <a:pt x="3564" y="3620"/>
                    <a:pt x="3564" y="3620"/>
                    <a:pt x="3564" y="3620"/>
                  </a:cubicBezTo>
                  <a:cubicBezTo>
                    <a:pt x="3583" y="3594"/>
                    <a:pt x="3596" y="3569"/>
                    <a:pt x="3596" y="3536"/>
                  </a:cubicBezTo>
                  <a:cubicBezTo>
                    <a:pt x="3596" y="3504"/>
                    <a:pt x="3570" y="3491"/>
                    <a:pt x="3570" y="3459"/>
                  </a:cubicBezTo>
                  <a:cubicBezTo>
                    <a:pt x="3570" y="3433"/>
                    <a:pt x="3583" y="3413"/>
                    <a:pt x="3589" y="3387"/>
                  </a:cubicBezTo>
                  <a:lnTo>
                    <a:pt x="3589" y="3387"/>
                  </a:lnTo>
                  <a:cubicBezTo>
                    <a:pt x="3538" y="3355"/>
                    <a:pt x="3499" y="3323"/>
                    <a:pt x="3447" y="3271"/>
                  </a:cubicBezTo>
                  <a:cubicBezTo>
                    <a:pt x="3421" y="3245"/>
                    <a:pt x="3395" y="3239"/>
                    <a:pt x="3369" y="3213"/>
                  </a:cubicBezTo>
                  <a:cubicBezTo>
                    <a:pt x="3344" y="3168"/>
                    <a:pt x="3318" y="3129"/>
                    <a:pt x="3266" y="3129"/>
                  </a:cubicBezTo>
                  <a:cubicBezTo>
                    <a:pt x="3253" y="3129"/>
                    <a:pt x="3247" y="3135"/>
                    <a:pt x="3227" y="3135"/>
                  </a:cubicBezTo>
                  <a:cubicBezTo>
                    <a:pt x="3214" y="3135"/>
                    <a:pt x="3201" y="3129"/>
                    <a:pt x="3188" y="3122"/>
                  </a:cubicBezTo>
                  <a:cubicBezTo>
                    <a:pt x="3195" y="3097"/>
                    <a:pt x="3214" y="3097"/>
                    <a:pt x="3227" y="3077"/>
                  </a:cubicBezTo>
                  <a:cubicBezTo>
                    <a:pt x="3240" y="3064"/>
                    <a:pt x="3247" y="3045"/>
                    <a:pt x="3266" y="3045"/>
                  </a:cubicBezTo>
                  <a:cubicBezTo>
                    <a:pt x="3285" y="3045"/>
                    <a:pt x="3298" y="3064"/>
                    <a:pt x="3311" y="3077"/>
                  </a:cubicBezTo>
                  <a:cubicBezTo>
                    <a:pt x="3311" y="3045"/>
                    <a:pt x="3311" y="3045"/>
                    <a:pt x="3311" y="3045"/>
                  </a:cubicBezTo>
                  <a:cubicBezTo>
                    <a:pt x="3305" y="2941"/>
                    <a:pt x="3305" y="2941"/>
                    <a:pt x="3305" y="2941"/>
                  </a:cubicBezTo>
                  <a:cubicBezTo>
                    <a:pt x="3305" y="2877"/>
                    <a:pt x="3305" y="2877"/>
                    <a:pt x="3305" y="2877"/>
                  </a:cubicBezTo>
                  <a:cubicBezTo>
                    <a:pt x="3305" y="2838"/>
                    <a:pt x="3318" y="2812"/>
                    <a:pt x="3318" y="2773"/>
                  </a:cubicBezTo>
                  <a:cubicBezTo>
                    <a:pt x="3318" y="2734"/>
                    <a:pt x="3311" y="2709"/>
                    <a:pt x="3311" y="2670"/>
                  </a:cubicBezTo>
                  <a:cubicBezTo>
                    <a:pt x="3311" y="2527"/>
                    <a:pt x="3311" y="2527"/>
                    <a:pt x="3311" y="2527"/>
                  </a:cubicBezTo>
                  <a:cubicBezTo>
                    <a:pt x="3305" y="2456"/>
                    <a:pt x="3305" y="2456"/>
                    <a:pt x="3305" y="2456"/>
                  </a:cubicBezTo>
                  <a:cubicBezTo>
                    <a:pt x="3311" y="2424"/>
                    <a:pt x="3311" y="2411"/>
                    <a:pt x="3311" y="2372"/>
                  </a:cubicBezTo>
                  <a:cubicBezTo>
                    <a:pt x="3311" y="2262"/>
                    <a:pt x="3311" y="2262"/>
                    <a:pt x="3311" y="2262"/>
                  </a:cubicBezTo>
                  <a:cubicBezTo>
                    <a:pt x="3311" y="2230"/>
                    <a:pt x="3311" y="2210"/>
                    <a:pt x="3324" y="2178"/>
                  </a:cubicBezTo>
                  <a:cubicBezTo>
                    <a:pt x="3331" y="2159"/>
                    <a:pt x="3357" y="2152"/>
                    <a:pt x="3357" y="2133"/>
                  </a:cubicBezTo>
                  <a:cubicBezTo>
                    <a:pt x="3357" y="2126"/>
                    <a:pt x="3350" y="2126"/>
                    <a:pt x="3350" y="2120"/>
                  </a:cubicBezTo>
                  <a:cubicBezTo>
                    <a:pt x="3324" y="2120"/>
                    <a:pt x="3305" y="2126"/>
                    <a:pt x="3279" y="2114"/>
                  </a:cubicBezTo>
                  <a:cubicBezTo>
                    <a:pt x="3298" y="2088"/>
                    <a:pt x="3318" y="2081"/>
                    <a:pt x="3350" y="2075"/>
                  </a:cubicBezTo>
                  <a:cubicBezTo>
                    <a:pt x="3337" y="2017"/>
                    <a:pt x="3285" y="2017"/>
                    <a:pt x="3253" y="1971"/>
                  </a:cubicBezTo>
                  <a:cubicBezTo>
                    <a:pt x="3182" y="1894"/>
                    <a:pt x="3143" y="1829"/>
                    <a:pt x="3143" y="1726"/>
                  </a:cubicBezTo>
                  <a:cubicBezTo>
                    <a:pt x="3143" y="1648"/>
                    <a:pt x="3201" y="1615"/>
                    <a:pt x="3201" y="1538"/>
                  </a:cubicBezTo>
                  <a:cubicBezTo>
                    <a:pt x="3195" y="1493"/>
                    <a:pt x="3201" y="1467"/>
                    <a:pt x="3221" y="1422"/>
                  </a:cubicBezTo>
                  <a:cubicBezTo>
                    <a:pt x="3234" y="1396"/>
                    <a:pt x="3247" y="1363"/>
                    <a:pt x="3279" y="1363"/>
                  </a:cubicBezTo>
                  <a:cubicBezTo>
                    <a:pt x="3285" y="1363"/>
                    <a:pt x="3292" y="1370"/>
                    <a:pt x="3298" y="1370"/>
                  </a:cubicBezTo>
                  <a:cubicBezTo>
                    <a:pt x="3266" y="1279"/>
                    <a:pt x="3234" y="1227"/>
                    <a:pt x="3234" y="1131"/>
                  </a:cubicBezTo>
                  <a:cubicBezTo>
                    <a:pt x="3234" y="1085"/>
                    <a:pt x="3260" y="1072"/>
                    <a:pt x="3285" y="1027"/>
                  </a:cubicBezTo>
                  <a:lnTo>
                    <a:pt x="3285" y="1027"/>
                  </a:lnTo>
                  <a:cubicBezTo>
                    <a:pt x="3273" y="1027"/>
                    <a:pt x="3279" y="1027"/>
                    <a:pt x="3266" y="1027"/>
                  </a:cubicBezTo>
                  <a:cubicBezTo>
                    <a:pt x="3247" y="1027"/>
                    <a:pt x="3240" y="1034"/>
                    <a:pt x="3221" y="1034"/>
                  </a:cubicBezTo>
                  <a:cubicBezTo>
                    <a:pt x="3188" y="1034"/>
                    <a:pt x="3169" y="1021"/>
                    <a:pt x="3130" y="1014"/>
                  </a:cubicBezTo>
                  <a:cubicBezTo>
                    <a:pt x="3130" y="1085"/>
                    <a:pt x="3124" y="1124"/>
                    <a:pt x="3098" y="1189"/>
                  </a:cubicBezTo>
                  <a:cubicBezTo>
                    <a:pt x="3150" y="1376"/>
                    <a:pt x="3150" y="1376"/>
                    <a:pt x="3150" y="1376"/>
                  </a:cubicBezTo>
                  <a:cubicBezTo>
                    <a:pt x="3143" y="1428"/>
                    <a:pt x="3137" y="1467"/>
                    <a:pt x="3098" y="1506"/>
                  </a:cubicBezTo>
                  <a:cubicBezTo>
                    <a:pt x="3059" y="1480"/>
                    <a:pt x="3053" y="1454"/>
                    <a:pt x="3027" y="1415"/>
                  </a:cubicBezTo>
                  <a:cubicBezTo>
                    <a:pt x="3001" y="1370"/>
                    <a:pt x="2981" y="1350"/>
                    <a:pt x="2956" y="1305"/>
                  </a:cubicBezTo>
                  <a:cubicBezTo>
                    <a:pt x="2949" y="1292"/>
                    <a:pt x="2936" y="1273"/>
                    <a:pt x="2917" y="1266"/>
                  </a:cubicBezTo>
                  <a:cubicBezTo>
                    <a:pt x="2872" y="1240"/>
                    <a:pt x="2833" y="1247"/>
                    <a:pt x="2794" y="1215"/>
                  </a:cubicBezTo>
                  <a:cubicBezTo>
                    <a:pt x="2762" y="1189"/>
                    <a:pt x="2742" y="1176"/>
                    <a:pt x="2716" y="1143"/>
                  </a:cubicBezTo>
                  <a:cubicBezTo>
                    <a:pt x="2703" y="1124"/>
                    <a:pt x="2697" y="1098"/>
                    <a:pt x="2671" y="1098"/>
                  </a:cubicBezTo>
                  <a:cubicBezTo>
                    <a:pt x="2658" y="1098"/>
                    <a:pt x="2652" y="1105"/>
                    <a:pt x="2639" y="1111"/>
                  </a:cubicBezTo>
                  <a:cubicBezTo>
                    <a:pt x="2606" y="1118"/>
                    <a:pt x="2587" y="1118"/>
                    <a:pt x="2555" y="1131"/>
                  </a:cubicBezTo>
                  <a:cubicBezTo>
                    <a:pt x="2542" y="1137"/>
                    <a:pt x="2535" y="1143"/>
                    <a:pt x="2522" y="1143"/>
                  </a:cubicBezTo>
                  <a:cubicBezTo>
                    <a:pt x="2497" y="1143"/>
                    <a:pt x="2497" y="1105"/>
                    <a:pt x="2490" y="1079"/>
                  </a:cubicBezTo>
                  <a:cubicBezTo>
                    <a:pt x="2483" y="1046"/>
                    <a:pt x="2477" y="1027"/>
                    <a:pt x="2477" y="995"/>
                  </a:cubicBezTo>
                  <a:cubicBezTo>
                    <a:pt x="2477" y="956"/>
                    <a:pt x="2477" y="924"/>
                    <a:pt x="2497" y="891"/>
                  </a:cubicBezTo>
                  <a:cubicBezTo>
                    <a:pt x="2509" y="872"/>
                    <a:pt x="2529" y="865"/>
                    <a:pt x="2542" y="846"/>
                  </a:cubicBezTo>
                  <a:cubicBezTo>
                    <a:pt x="2561" y="827"/>
                    <a:pt x="2567" y="814"/>
                    <a:pt x="2581" y="794"/>
                  </a:cubicBezTo>
                  <a:cubicBezTo>
                    <a:pt x="2619" y="755"/>
                    <a:pt x="2645" y="723"/>
                    <a:pt x="2645" y="671"/>
                  </a:cubicBezTo>
                  <a:cubicBezTo>
                    <a:pt x="2645" y="614"/>
                    <a:pt x="2593" y="588"/>
                    <a:pt x="2567" y="537"/>
                  </a:cubicBezTo>
                  <a:cubicBezTo>
                    <a:pt x="2555" y="543"/>
                    <a:pt x="2548" y="549"/>
                    <a:pt x="2535" y="549"/>
                  </a:cubicBezTo>
                  <a:cubicBezTo>
                    <a:pt x="2451" y="549"/>
                    <a:pt x="2451" y="549"/>
                    <a:pt x="2451" y="549"/>
                  </a:cubicBezTo>
                  <a:cubicBezTo>
                    <a:pt x="2419" y="549"/>
                    <a:pt x="2419" y="517"/>
                    <a:pt x="2406" y="491"/>
                  </a:cubicBezTo>
                  <a:cubicBezTo>
                    <a:pt x="2393" y="465"/>
                    <a:pt x="2367" y="452"/>
                    <a:pt x="2367" y="420"/>
                  </a:cubicBezTo>
                  <a:cubicBezTo>
                    <a:pt x="2367" y="401"/>
                    <a:pt x="2393" y="394"/>
                    <a:pt x="2406" y="381"/>
                  </a:cubicBezTo>
                  <a:cubicBezTo>
                    <a:pt x="2406" y="271"/>
                    <a:pt x="2406" y="271"/>
                    <a:pt x="2406" y="271"/>
                  </a:cubicBezTo>
                  <a:cubicBezTo>
                    <a:pt x="2335" y="246"/>
                    <a:pt x="2283" y="246"/>
                    <a:pt x="2212" y="220"/>
                  </a:cubicBezTo>
                  <a:cubicBezTo>
                    <a:pt x="2199" y="213"/>
                    <a:pt x="2192" y="200"/>
                    <a:pt x="2179" y="194"/>
                  </a:cubicBezTo>
                  <a:cubicBezTo>
                    <a:pt x="2160" y="181"/>
                    <a:pt x="2141" y="181"/>
                    <a:pt x="2128" y="168"/>
                  </a:cubicBezTo>
                  <a:cubicBezTo>
                    <a:pt x="2115" y="161"/>
                    <a:pt x="2121" y="149"/>
                    <a:pt x="2115" y="136"/>
                  </a:cubicBezTo>
                  <a:cubicBezTo>
                    <a:pt x="2089" y="84"/>
                    <a:pt x="2076" y="58"/>
                    <a:pt x="2063" y="0"/>
                  </a:cubicBezTo>
                  <a:lnTo>
                    <a:pt x="2063" y="0"/>
                  </a:lnTo>
                  <a:cubicBezTo>
                    <a:pt x="2024" y="26"/>
                    <a:pt x="2011" y="45"/>
                    <a:pt x="1986" y="84"/>
                  </a:cubicBezTo>
                  <a:cubicBezTo>
                    <a:pt x="1973" y="103"/>
                    <a:pt x="1960" y="123"/>
                    <a:pt x="1960" y="155"/>
                  </a:cubicBezTo>
                  <a:cubicBezTo>
                    <a:pt x="1960" y="252"/>
                    <a:pt x="1960" y="252"/>
                    <a:pt x="1960" y="252"/>
                  </a:cubicBezTo>
                  <a:cubicBezTo>
                    <a:pt x="1927" y="252"/>
                    <a:pt x="1927" y="252"/>
                    <a:pt x="1927" y="252"/>
                  </a:cubicBezTo>
                  <a:cubicBezTo>
                    <a:pt x="1908" y="252"/>
                    <a:pt x="1895" y="233"/>
                    <a:pt x="1876" y="233"/>
                  </a:cubicBezTo>
                  <a:cubicBezTo>
                    <a:pt x="1850" y="233"/>
                    <a:pt x="1837" y="239"/>
                    <a:pt x="1817" y="239"/>
                  </a:cubicBezTo>
                  <a:cubicBezTo>
                    <a:pt x="1785" y="239"/>
                    <a:pt x="1766" y="233"/>
                    <a:pt x="1746" y="220"/>
                  </a:cubicBezTo>
                  <a:cubicBezTo>
                    <a:pt x="1720" y="207"/>
                    <a:pt x="1720" y="181"/>
                    <a:pt x="1701" y="181"/>
                  </a:cubicBezTo>
                  <a:cubicBezTo>
                    <a:pt x="1688" y="181"/>
                    <a:pt x="1675" y="187"/>
                    <a:pt x="1662" y="194"/>
                  </a:cubicBezTo>
                  <a:cubicBezTo>
                    <a:pt x="1643" y="194"/>
                    <a:pt x="1630" y="194"/>
                    <a:pt x="1610" y="194"/>
                  </a:cubicBezTo>
                  <a:cubicBezTo>
                    <a:pt x="1584" y="200"/>
                    <a:pt x="1572" y="220"/>
                    <a:pt x="1565" y="246"/>
                  </a:cubicBezTo>
                  <a:cubicBezTo>
                    <a:pt x="1559" y="259"/>
                    <a:pt x="1559" y="278"/>
                    <a:pt x="1546" y="278"/>
                  </a:cubicBezTo>
                  <a:cubicBezTo>
                    <a:pt x="1513" y="278"/>
                    <a:pt x="1500" y="265"/>
                    <a:pt x="1475" y="265"/>
                  </a:cubicBezTo>
                  <a:cubicBezTo>
                    <a:pt x="1416" y="265"/>
                    <a:pt x="1371" y="284"/>
                    <a:pt x="1319" y="252"/>
                  </a:cubicBezTo>
                  <a:cubicBezTo>
                    <a:pt x="1300" y="239"/>
                    <a:pt x="1300" y="220"/>
                    <a:pt x="1287" y="207"/>
                  </a:cubicBezTo>
                  <a:cubicBezTo>
                    <a:pt x="1274" y="194"/>
                    <a:pt x="1261" y="194"/>
                    <a:pt x="1248" y="181"/>
                  </a:cubicBezTo>
                  <a:cubicBezTo>
                    <a:pt x="1222" y="161"/>
                    <a:pt x="1222" y="136"/>
                    <a:pt x="1196" y="116"/>
                  </a:cubicBezTo>
                  <a:cubicBezTo>
                    <a:pt x="1190" y="110"/>
                    <a:pt x="1190" y="97"/>
                    <a:pt x="1184" y="97"/>
                  </a:cubicBezTo>
                  <a:cubicBezTo>
                    <a:pt x="1151" y="97"/>
                    <a:pt x="1132" y="103"/>
                    <a:pt x="1106" y="116"/>
                  </a:cubicBezTo>
                  <a:cubicBezTo>
                    <a:pt x="1087" y="129"/>
                    <a:pt x="1080" y="142"/>
                    <a:pt x="1061" y="142"/>
                  </a:cubicBezTo>
                  <a:cubicBezTo>
                    <a:pt x="1028" y="142"/>
                    <a:pt x="1015" y="110"/>
                    <a:pt x="983" y="110"/>
                  </a:cubicBezTo>
                  <a:cubicBezTo>
                    <a:pt x="970" y="110"/>
                    <a:pt x="964" y="123"/>
                    <a:pt x="957" y="136"/>
                  </a:cubicBezTo>
                  <a:cubicBezTo>
                    <a:pt x="944" y="155"/>
                    <a:pt x="944" y="168"/>
                    <a:pt x="938" y="187"/>
                  </a:cubicBezTo>
                  <a:cubicBezTo>
                    <a:pt x="931" y="220"/>
                    <a:pt x="918" y="239"/>
                    <a:pt x="912" y="278"/>
                  </a:cubicBezTo>
                  <a:cubicBezTo>
                    <a:pt x="905" y="297"/>
                    <a:pt x="905" y="323"/>
                    <a:pt x="886" y="323"/>
                  </a:cubicBezTo>
                  <a:cubicBezTo>
                    <a:pt x="873" y="323"/>
                    <a:pt x="860" y="323"/>
                    <a:pt x="854" y="310"/>
                  </a:cubicBezTo>
                  <a:cubicBezTo>
                    <a:pt x="841" y="297"/>
                    <a:pt x="847" y="278"/>
                    <a:pt x="841" y="259"/>
                  </a:cubicBezTo>
                  <a:cubicBezTo>
                    <a:pt x="828" y="239"/>
                    <a:pt x="808" y="233"/>
                    <a:pt x="796" y="220"/>
                  </a:cubicBezTo>
                  <a:cubicBezTo>
                    <a:pt x="750" y="175"/>
                    <a:pt x="750" y="136"/>
                    <a:pt x="705" y="97"/>
                  </a:cubicBezTo>
                  <a:cubicBezTo>
                    <a:pt x="698" y="97"/>
                    <a:pt x="692" y="103"/>
                    <a:pt x="686" y="97"/>
                  </a:cubicBezTo>
                  <a:cubicBezTo>
                    <a:pt x="666" y="181"/>
                    <a:pt x="679" y="239"/>
                    <a:pt x="634" y="310"/>
                  </a:cubicBezTo>
                  <a:cubicBezTo>
                    <a:pt x="608" y="349"/>
                    <a:pt x="569" y="349"/>
                    <a:pt x="530" y="362"/>
                  </a:cubicBezTo>
                  <a:cubicBezTo>
                    <a:pt x="511" y="375"/>
                    <a:pt x="492" y="375"/>
                    <a:pt x="479" y="394"/>
                  </a:cubicBezTo>
                  <a:cubicBezTo>
                    <a:pt x="459" y="407"/>
                    <a:pt x="453" y="433"/>
                    <a:pt x="427" y="433"/>
                  </a:cubicBezTo>
                  <a:cubicBezTo>
                    <a:pt x="414" y="433"/>
                    <a:pt x="408" y="420"/>
                    <a:pt x="394" y="414"/>
                  </a:cubicBezTo>
                  <a:cubicBezTo>
                    <a:pt x="349" y="388"/>
                    <a:pt x="323" y="362"/>
                    <a:pt x="272" y="362"/>
                  </a:cubicBezTo>
                  <a:cubicBezTo>
                    <a:pt x="233" y="362"/>
                    <a:pt x="220" y="401"/>
                    <a:pt x="188" y="401"/>
                  </a:cubicBezTo>
                  <a:cubicBezTo>
                    <a:pt x="149" y="401"/>
                    <a:pt x="129" y="381"/>
                    <a:pt x="97" y="362"/>
                  </a:cubicBezTo>
                  <a:cubicBezTo>
                    <a:pt x="84" y="356"/>
                    <a:pt x="78" y="336"/>
                    <a:pt x="65" y="336"/>
                  </a:cubicBezTo>
                  <a:cubicBezTo>
                    <a:pt x="58" y="336"/>
                    <a:pt x="52" y="349"/>
                    <a:pt x="45" y="349"/>
                  </a:cubicBezTo>
                  <a:lnTo>
                    <a:pt x="45" y="349"/>
                  </a:lnTo>
                  <a:cubicBezTo>
                    <a:pt x="32" y="401"/>
                    <a:pt x="0" y="427"/>
                    <a:pt x="0" y="485"/>
                  </a:cubicBezTo>
                  <a:cubicBezTo>
                    <a:pt x="0" y="504"/>
                    <a:pt x="13" y="517"/>
                    <a:pt x="19" y="537"/>
                  </a:cubicBezTo>
                  <a:cubicBezTo>
                    <a:pt x="32" y="569"/>
                    <a:pt x="13" y="595"/>
                    <a:pt x="32" y="621"/>
                  </a:cubicBezTo>
                  <a:cubicBezTo>
                    <a:pt x="39" y="634"/>
                    <a:pt x="58" y="640"/>
                    <a:pt x="65" y="647"/>
                  </a:cubicBezTo>
                  <a:cubicBezTo>
                    <a:pt x="97" y="666"/>
                    <a:pt x="123" y="684"/>
                    <a:pt x="129" y="723"/>
                  </a:cubicBezTo>
                  <a:cubicBezTo>
                    <a:pt x="136" y="762"/>
                    <a:pt x="142" y="788"/>
                    <a:pt x="162" y="827"/>
                  </a:cubicBezTo>
                  <a:cubicBezTo>
                    <a:pt x="181" y="878"/>
                    <a:pt x="226" y="898"/>
                    <a:pt x="226" y="956"/>
                  </a:cubicBezTo>
                  <a:cubicBezTo>
                    <a:pt x="226" y="982"/>
                    <a:pt x="220" y="995"/>
                    <a:pt x="220" y="1014"/>
                  </a:cubicBezTo>
                  <a:cubicBezTo>
                    <a:pt x="220" y="1034"/>
                    <a:pt x="239" y="1034"/>
                    <a:pt x="252" y="1040"/>
                  </a:cubicBezTo>
                  <a:cubicBezTo>
                    <a:pt x="278" y="1059"/>
                    <a:pt x="291" y="1072"/>
                    <a:pt x="323" y="1092"/>
                  </a:cubicBezTo>
                  <a:cubicBezTo>
                    <a:pt x="349" y="1105"/>
                    <a:pt x="369" y="1131"/>
                    <a:pt x="369" y="1163"/>
                  </a:cubicBezTo>
                  <a:cubicBezTo>
                    <a:pt x="369" y="1182"/>
                    <a:pt x="362" y="1195"/>
                    <a:pt x="362" y="1215"/>
                  </a:cubicBezTo>
                  <a:cubicBezTo>
                    <a:pt x="356" y="1227"/>
                    <a:pt x="362" y="1240"/>
                    <a:pt x="362" y="1253"/>
                  </a:cubicBezTo>
                  <a:cubicBezTo>
                    <a:pt x="356" y="1273"/>
                    <a:pt x="336" y="1279"/>
                    <a:pt x="336" y="1305"/>
                  </a:cubicBezTo>
                  <a:cubicBezTo>
                    <a:pt x="336" y="1409"/>
                    <a:pt x="336" y="1409"/>
                    <a:pt x="336" y="1409"/>
                  </a:cubicBezTo>
                  <a:cubicBezTo>
                    <a:pt x="336" y="1428"/>
                    <a:pt x="349" y="1441"/>
                    <a:pt x="356" y="1460"/>
                  </a:cubicBezTo>
                  <a:cubicBezTo>
                    <a:pt x="369" y="1486"/>
                    <a:pt x="375" y="1506"/>
                    <a:pt x="388" y="1531"/>
                  </a:cubicBezTo>
                  <a:cubicBezTo>
                    <a:pt x="401" y="1551"/>
                    <a:pt x="420" y="1564"/>
                    <a:pt x="420" y="1590"/>
                  </a:cubicBezTo>
                  <a:cubicBezTo>
                    <a:pt x="420" y="1615"/>
                    <a:pt x="408" y="1635"/>
                    <a:pt x="408" y="1661"/>
                  </a:cubicBezTo>
                  <a:cubicBezTo>
                    <a:pt x="408" y="1680"/>
                    <a:pt x="453" y="1732"/>
                    <a:pt x="453" y="1745"/>
                  </a:cubicBezTo>
                  <a:lnTo>
                    <a:pt x="453" y="1745"/>
                  </a:lnTo>
                  <a:cubicBezTo>
                    <a:pt x="517" y="1777"/>
                    <a:pt x="563" y="1784"/>
                    <a:pt x="634" y="1810"/>
                  </a:cubicBezTo>
                  <a:cubicBezTo>
                    <a:pt x="653" y="1816"/>
                    <a:pt x="673" y="1816"/>
                    <a:pt x="686" y="1829"/>
                  </a:cubicBezTo>
                  <a:cubicBezTo>
                    <a:pt x="698" y="1848"/>
                    <a:pt x="698" y="1861"/>
                    <a:pt x="698" y="1887"/>
                  </a:cubicBezTo>
                  <a:cubicBezTo>
                    <a:pt x="698" y="1913"/>
                    <a:pt x="705" y="1932"/>
                    <a:pt x="705" y="1958"/>
                  </a:cubicBezTo>
                  <a:cubicBezTo>
                    <a:pt x="705" y="1997"/>
                    <a:pt x="673" y="2017"/>
                    <a:pt x="673" y="2062"/>
                  </a:cubicBezTo>
                  <a:cubicBezTo>
                    <a:pt x="673" y="2094"/>
                    <a:pt x="686" y="2107"/>
                    <a:pt x="686" y="2139"/>
                  </a:cubicBezTo>
                  <a:cubicBezTo>
                    <a:pt x="686" y="2172"/>
                    <a:pt x="673" y="2185"/>
                    <a:pt x="673" y="2217"/>
                  </a:cubicBezTo>
                  <a:cubicBezTo>
                    <a:pt x="673" y="2307"/>
                    <a:pt x="673" y="2307"/>
                    <a:pt x="673" y="2307"/>
                  </a:cubicBezTo>
                  <a:cubicBezTo>
                    <a:pt x="673" y="2321"/>
                    <a:pt x="686" y="2327"/>
                    <a:pt x="686" y="2340"/>
                  </a:cubicBezTo>
                  <a:cubicBezTo>
                    <a:pt x="686" y="2437"/>
                    <a:pt x="686" y="2437"/>
                    <a:pt x="686" y="2437"/>
                  </a:cubicBezTo>
                  <a:cubicBezTo>
                    <a:pt x="731" y="2437"/>
                    <a:pt x="750" y="2456"/>
                    <a:pt x="789" y="2469"/>
                  </a:cubicBezTo>
                  <a:cubicBezTo>
                    <a:pt x="841" y="2489"/>
                    <a:pt x="886" y="2482"/>
                    <a:pt x="938" y="2489"/>
                  </a:cubicBezTo>
                  <a:lnTo>
                    <a:pt x="938" y="2489"/>
                  </a:lnTo>
                  <a:cubicBezTo>
                    <a:pt x="977" y="2502"/>
                    <a:pt x="1015" y="2508"/>
                    <a:pt x="1054" y="2521"/>
                  </a:cubicBezTo>
                  <a:cubicBezTo>
                    <a:pt x="1093" y="2540"/>
                    <a:pt x="1106" y="2566"/>
                    <a:pt x="1145" y="2586"/>
                  </a:cubicBezTo>
                  <a:cubicBezTo>
                    <a:pt x="1184" y="2605"/>
                    <a:pt x="1216" y="2598"/>
                    <a:pt x="1268" y="2605"/>
                  </a:cubicBezTo>
                  <a:cubicBezTo>
                    <a:pt x="1332" y="2611"/>
                    <a:pt x="1365" y="2637"/>
                    <a:pt x="1423" y="2657"/>
                  </a:cubicBezTo>
                  <a:cubicBezTo>
                    <a:pt x="1488" y="2676"/>
                    <a:pt x="1533" y="2676"/>
                    <a:pt x="1591" y="2709"/>
                  </a:cubicBezTo>
                  <a:cubicBezTo>
                    <a:pt x="1649" y="2741"/>
                    <a:pt x="1675" y="2779"/>
                    <a:pt x="1733" y="2825"/>
                  </a:cubicBezTo>
                  <a:cubicBezTo>
                    <a:pt x="1766" y="2857"/>
                    <a:pt x="1779" y="2877"/>
                    <a:pt x="1817" y="2896"/>
                  </a:cubicBezTo>
                  <a:cubicBezTo>
                    <a:pt x="1850" y="2915"/>
                    <a:pt x="1876" y="2928"/>
                    <a:pt x="1908" y="2954"/>
                  </a:cubicBezTo>
                  <a:cubicBezTo>
                    <a:pt x="1973" y="3006"/>
                    <a:pt x="2024" y="3019"/>
                    <a:pt x="2102" y="3058"/>
                  </a:cubicBezTo>
                  <a:cubicBezTo>
                    <a:pt x="2115" y="3064"/>
                    <a:pt x="2121" y="3077"/>
                    <a:pt x="2128" y="3090"/>
                  </a:cubicBezTo>
                  <a:cubicBezTo>
                    <a:pt x="2141" y="3116"/>
                    <a:pt x="2147" y="3129"/>
                    <a:pt x="2154" y="3155"/>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4" name="Freeform 91">
              <a:extLst>
                <a:ext uri="{FF2B5EF4-FFF2-40B4-BE49-F238E27FC236}">
                  <a16:creationId xmlns:a16="http://schemas.microsoft.com/office/drawing/2014/main" id="{EC34AA95-B7E0-6048-B050-01ED9602B36A}"/>
                </a:ext>
              </a:extLst>
            </p:cNvPr>
            <p:cNvSpPr>
              <a:spLocks noChangeArrowheads="1"/>
            </p:cNvSpPr>
            <p:nvPr/>
          </p:nvSpPr>
          <p:spPr bwMode="auto">
            <a:xfrm>
              <a:off x="13815236" y="9700534"/>
              <a:ext cx="1994809" cy="1735659"/>
            </a:xfrm>
            <a:custGeom>
              <a:avLst/>
              <a:gdLst>
                <a:gd name="T0" fmla="*/ 356 w 2885"/>
                <a:gd name="T1" fmla="*/ 0 h 2510"/>
                <a:gd name="T2" fmla="*/ 530 w 2885"/>
                <a:gd name="T3" fmla="*/ 84 h 2510"/>
                <a:gd name="T4" fmla="*/ 718 w 2885"/>
                <a:gd name="T5" fmla="*/ 265 h 2510"/>
                <a:gd name="T6" fmla="*/ 841 w 2885"/>
                <a:gd name="T7" fmla="*/ 394 h 2510"/>
                <a:gd name="T8" fmla="*/ 1048 w 2885"/>
                <a:gd name="T9" fmla="*/ 472 h 2510"/>
                <a:gd name="T10" fmla="*/ 1261 w 2885"/>
                <a:gd name="T11" fmla="*/ 388 h 2510"/>
                <a:gd name="T12" fmla="*/ 1384 w 2885"/>
                <a:gd name="T13" fmla="*/ 394 h 2510"/>
                <a:gd name="T14" fmla="*/ 1578 w 2885"/>
                <a:gd name="T15" fmla="*/ 478 h 2510"/>
                <a:gd name="T16" fmla="*/ 1791 w 2885"/>
                <a:gd name="T17" fmla="*/ 601 h 2510"/>
                <a:gd name="T18" fmla="*/ 1766 w 2885"/>
                <a:gd name="T19" fmla="*/ 465 h 2510"/>
                <a:gd name="T20" fmla="*/ 1772 w 2885"/>
                <a:gd name="T21" fmla="*/ 304 h 2510"/>
                <a:gd name="T22" fmla="*/ 1791 w 2885"/>
                <a:gd name="T23" fmla="*/ 232 h 2510"/>
                <a:gd name="T24" fmla="*/ 2037 w 2885"/>
                <a:gd name="T25" fmla="*/ 355 h 2510"/>
                <a:gd name="T26" fmla="*/ 2121 w 2885"/>
                <a:gd name="T27" fmla="*/ 569 h 2510"/>
                <a:gd name="T28" fmla="*/ 2289 w 2885"/>
                <a:gd name="T29" fmla="*/ 802 h 2510"/>
                <a:gd name="T30" fmla="*/ 2341 w 2885"/>
                <a:gd name="T31" fmla="*/ 957 h 2510"/>
                <a:gd name="T32" fmla="*/ 2425 w 2885"/>
                <a:gd name="T33" fmla="*/ 1164 h 2510"/>
                <a:gd name="T34" fmla="*/ 2619 w 2885"/>
                <a:gd name="T35" fmla="*/ 1565 h 2510"/>
                <a:gd name="T36" fmla="*/ 2826 w 2885"/>
                <a:gd name="T37" fmla="*/ 2024 h 2510"/>
                <a:gd name="T38" fmla="*/ 2884 w 2885"/>
                <a:gd name="T39" fmla="*/ 2250 h 2510"/>
                <a:gd name="T40" fmla="*/ 2729 w 2885"/>
                <a:gd name="T41" fmla="*/ 2386 h 2510"/>
                <a:gd name="T42" fmla="*/ 2613 w 2885"/>
                <a:gd name="T43" fmla="*/ 2366 h 2510"/>
                <a:gd name="T44" fmla="*/ 2516 w 2885"/>
                <a:gd name="T45" fmla="*/ 2308 h 2510"/>
                <a:gd name="T46" fmla="*/ 2250 w 2885"/>
                <a:gd name="T47" fmla="*/ 2198 h 2510"/>
                <a:gd name="T48" fmla="*/ 2005 w 2885"/>
                <a:gd name="T49" fmla="*/ 2153 h 2510"/>
                <a:gd name="T50" fmla="*/ 1571 w 2885"/>
                <a:gd name="T51" fmla="*/ 2509 h 2510"/>
                <a:gd name="T52" fmla="*/ 1410 w 2885"/>
                <a:gd name="T53" fmla="*/ 2334 h 2510"/>
                <a:gd name="T54" fmla="*/ 1390 w 2885"/>
                <a:gd name="T55" fmla="*/ 2153 h 2510"/>
                <a:gd name="T56" fmla="*/ 1390 w 2885"/>
                <a:gd name="T57" fmla="*/ 2069 h 2510"/>
                <a:gd name="T58" fmla="*/ 1216 w 2885"/>
                <a:gd name="T59" fmla="*/ 1914 h 2510"/>
                <a:gd name="T60" fmla="*/ 976 w 2885"/>
                <a:gd name="T61" fmla="*/ 1830 h 2510"/>
                <a:gd name="T62" fmla="*/ 808 w 2885"/>
                <a:gd name="T63" fmla="*/ 1771 h 2510"/>
                <a:gd name="T64" fmla="*/ 666 w 2885"/>
                <a:gd name="T65" fmla="*/ 1675 h 2510"/>
                <a:gd name="T66" fmla="*/ 685 w 2885"/>
                <a:gd name="T67" fmla="*/ 1616 h 2510"/>
                <a:gd name="T68" fmla="*/ 459 w 2885"/>
                <a:gd name="T69" fmla="*/ 1545 h 2510"/>
                <a:gd name="T70" fmla="*/ 375 w 2885"/>
                <a:gd name="T71" fmla="*/ 1558 h 2510"/>
                <a:gd name="T72" fmla="*/ 285 w 2885"/>
                <a:gd name="T73" fmla="*/ 1429 h 2510"/>
                <a:gd name="T74" fmla="*/ 162 w 2885"/>
                <a:gd name="T75" fmla="*/ 1299 h 2510"/>
                <a:gd name="T76" fmla="*/ 492 w 2885"/>
                <a:gd name="T77" fmla="*/ 931 h 2510"/>
                <a:gd name="T78" fmla="*/ 155 w 2885"/>
                <a:gd name="T79" fmla="*/ 1151 h 2510"/>
                <a:gd name="T80" fmla="*/ 0 w 2885"/>
                <a:gd name="T81" fmla="*/ 1196 h 2510"/>
                <a:gd name="T82" fmla="*/ 26 w 2885"/>
                <a:gd name="T83" fmla="*/ 1138 h 2510"/>
                <a:gd name="T84" fmla="*/ 90 w 2885"/>
                <a:gd name="T85" fmla="*/ 1106 h 2510"/>
                <a:gd name="T86" fmla="*/ 65 w 2885"/>
                <a:gd name="T87" fmla="*/ 1041 h 2510"/>
                <a:gd name="T88" fmla="*/ 6 w 2885"/>
                <a:gd name="T89" fmla="*/ 989 h 2510"/>
                <a:gd name="T90" fmla="*/ 52 w 2885"/>
                <a:gd name="T91" fmla="*/ 840 h 2510"/>
                <a:gd name="T92" fmla="*/ 129 w 2885"/>
                <a:gd name="T93" fmla="*/ 692 h 2510"/>
                <a:gd name="T94" fmla="*/ 200 w 2885"/>
                <a:gd name="T95" fmla="*/ 653 h 2510"/>
                <a:gd name="T96" fmla="*/ 226 w 2885"/>
                <a:gd name="T97" fmla="*/ 498 h 2510"/>
                <a:gd name="T98" fmla="*/ 272 w 2885"/>
                <a:gd name="T99" fmla="*/ 239 h 2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5" h="2510">
                  <a:moveTo>
                    <a:pt x="356" y="0"/>
                  </a:moveTo>
                  <a:lnTo>
                    <a:pt x="356" y="0"/>
                  </a:lnTo>
                  <a:cubicBezTo>
                    <a:pt x="407" y="19"/>
                    <a:pt x="433" y="19"/>
                    <a:pt x="479" y="32"/>
                  </a:cubicBezTo>
                  <a:cubicBezTo>
                    <a:pt x="504" y="38"/>
                    <a:pt x="511" y="64"/>
                    <a:pt x="530" y="84"/>
                  </a:cubicBezTo>
                  <a:cubicBezTo>
                    <a:pt x="556" y="110"/>
                    <a:pt x="576" y="129"/>
                    <a:pt x="601" y="161"/>
                  </a:cubicBezTo>
                  <a:cubicBezTo>
                    <a:pt x="640" y="207"/>
                    <a:pt x="679" y="226"/>
                    <a:pt x="718" y="265"/>
                  </a:cubicBezTo>
                  <a:cubicBezTo>
                    <a:pt x="744" y="297"/>
                    <a:pt x="744" y="323"/>
                    <a:pt x="769" y="355"/>
                  </a:cubicBezTo>
                  <a:cubicBezTo>
                    <a:pt x="789" y="381"/>
                    <a:pt x="815" y="381"/>
                    <a:pt x="841" y="394"/>
                  </a:cubicBezTo>
                  <a:cubicBezTo>
                    <a:pt x="886" y="414"/>
                    <a:pt x="918" y="426"/>
                    <a:pt x="970" y="439"/>
                  </a:cubicBezTo>
                  <a:cubicBezTo>
                    <a:pt x="996" y="452"/>
                    <a:pt x="1015" y="472"/>
                    <a:pt x="1048" y="472"/>
                  </a:cubicBezTo>
                  <a:cubicBezTo>
                    <a:pt x="1080" y="472"/>
                    <a:pt x="1093" y="452"/>
                    <a:pt x="1125" y="439"/>
                  </a:cubicBezTo>
                  <a:cubicBezTo>
                    <a:pt x="1177" y="420"/>
                    <a:pt x="1209" y="407"/>
                    <a:pt x="1261" y="388"/>
                  </a:cubicBezTo>
                  <a:cubicBezTo>
                    <a:pt x="1294" y="381"/>
                    <a:pt x="1313" y="362"/>
                    <a:pt x="1345" y="362"/>
                  </a:cubicBezTo>
                  <a:cubicBezTo>
                    <a:pt x="1364" y="362"/>
                    <a:pt x="1371" y="381"/>
                    <a:pt x="1384" y="394"/>
                  </a:cubicBezTo>
                  <a:cubicBezTo>
                    <a:pt x="1416" y="414"/>
                    <a:pt x="1436" y="420"/>
                    <a:pt x="1475" y="433"/>
                  </a:cubicBezTo>
                  <a:cubicBezTo>
                    <a:pt x="1513" y="446"/>
                    <a:pt x="1539" y="459"/>
                    <a:pt x="1578" y="478"/>
                  </a:cubicBezTo>
                  <a:cubicBezTo>
                    <a:pt x="1617" y="504"/>
                    <a:pt x="1649" y="504"/>
                    <a:pt x="1688" y="536"/>
                  </a:cubicBezTo>
                  <a:cubicBezTo>
                    <a:pt x="1720" y="569"/>
                    <a:pt x="1746" y="601"/>
                    <a:pt x="1791" y="601"/>
                  </a:cubicBezTo>
                  <a:cubicBezTo>
                    <a:pt x="1804" y="601"/>
                    <a:pt x="1811" y="595"/>
                    <a:pt x="1824" y="595"/>
                  </a:cubicBezTo>
                  <a:cubicBezTo>
                    <a:pt x="1766" y="465"/>
                    <a:pt x="1766" y="465"/>
                    <a:pt x="1766" y="465"/>
                  </a:cubicBezTo>
                  <a:cubicBezTo>
                    <a:pt x="1785" y="439"/>
                    <a:pt x="1798" y="414"/>
                    <a:pt x="1798" y="381"/>
                  </a:cubicBezTo>
                  <a:cubicBezTo>
                    <a:pt x="1798" y="349"/>
                    <a:pt x="1772" y="336"/>
                    <a:pt x="1772" y="304"/>
                  </a:cubicBezTo>
                  <a:cubicBezTo>
                    <a:pt x="1772" y="278"/>
                    <a:pt x="1785" y="258"/>
                    <a:pt x="1791" y="232"/>
                  </a:cubicBezTo>
                  <a:lnTo>
                    <a:pt x="1791" y="232"/>
                  </a:lnTo>
                  <a:cubicBezTo>
                    <a:pt x="1811" y="245"/>
                    <a:pt x="1830" y="252"/>
                    <a:pt x="1850" y="265"/>
                  </a:cubicBezTo>
                  <a:cubicBezTo>
                    <a:pt x="1921" y="304"/>
                    <a:pt x="1966" y="310"/>
                    <a:pt x="2037" y="355"/>
                  </a:cubicBezTo>
                  <a:cubicBezTo>
                    <a:pt x="2102" y="394"/>
                    <a:pt x="2134" y="452"/>
                    <a:pt x="2134" y="530"/>
                  </a:cubicBezTo>
                  <a:cubicBezTo>
                    <a:pt x="2134" y="549"/>
                    <a:pt x="2121" y="556"/>
                    <a:pt x="2121" y="569"/>
                  </a:cubicBezTo>
                  <a:cubicBezTo>
                    <a:pt x="2121" y="601"/>
                    <a:pt x="2147" y="607"/>
                    <a:pt x="2160" y="640"/>
                  </a:cubicBezTo>
                  <a:cubicBezTo>
                    <a:pt x="2199" y="711"/>
                    <a:pt x="2238" y="743"/>
                    <a:pt x="2289" y="802"/>
                  </a:cubicBezTo>
                  <a:cubicBezTo>
                    <a:pt x="2322" y="834"/>
                    <a:pt x="2348" y="860"/>
                    <a:pt x="2348" y="905"/>
                  </a:cubicBezTo>
                  <a:cubicBezTo>
                    <a:pt x="2348" y="924"/>
                    <a:pt x="2341" y="937"/>
                    <a:pt x="2341" y="957"/>
                  </a:cubicBezTo>
                  <a:cubicBezTo>
                    <a:pt x="2341" y="983"/>
                    <a:pt x="2341" y="995"/>
                    <a:pt x="2341" y="1021"/>
                  </a:cubicBezTo>
                  <a:cubicBezTo>
                    <a:pt x="2380" y="1073"/>
                    <a:pt x="2393" y="1106"/>
                    <a:pt x="2425" y="1164"/>
                  </a:cubicBezTo>
                  <a:cubicBezTo>
                    <a:pt x="2484" y="1261"/>
                    <a:pt x="2529" y="1312"/>
                    <a:pt x="2574" y="1416"/>
                  </a:cubicBezTo>
                  <a:cubicBezTo>
                    <a:pt x="2600" y="1468"/>
                    <a:pt x="2593" y="1513"/>
                    <a:pt x="2619" y="1565"/>
                  </a:cubicBezTo>
                  <a:cubicBezTo>
                    <a:pt x="2658" y="1649"/>
                    <a:pt x="2697" y="1687"/>
                    <a:pt x="2729" y="1771"/>
                  </a:cubicBezTo>
                  <a:cubicBezTo>
                    <a:pt x="2774" y="1862"/>
                    <a:pt x="2787" y="1920"/>
                    <a:pt x="2826" y="2024"/>
                  </a:cubicBezTo>
                  <a:cubicBezTo>
                    <a:pt x="2852" y="2095"/>
                    <a:pt x="2884" y="2134"/>
                    <a:pt x="2884" y="2211"/>
                  </a:cubicBezTo>
                  <a:cubicBezTo>
                    <a:pt x="2884" y="2250"/>
                    <a:pt x="2884" y="2250"/>
                    <a:pt x="2884" y="2250"/>
                  </a:cubicBezTo>
                  <a:cubicBezTo>
                    <a:pt x="2884" y="2289"/>
                    <a:pt x="2884" y="2321"/>
                    <a:pt x="2859" y="2347"/>
                  </a:cubicBezTo>
                  <a:cubicBezTo>
                    <a:pt x="2826" y="2386"/>
                    <a:pt x="2781" y="2386"/>
                    <a:pt x="2729" y="2386"/>
                  </a:cubicBezTo>
                  <a:cubicBezTo>
                    <a:pt x="2684" y="2386"/>
                    <a:pt x="2684" y="2386"/>
                    <a:pt x="2684" y="2386"/>
                  </a:cubicBezTo>
                  <a:cubicBezTo>
                    <a:pt x="2658" y="2386"/>
                    <a:pt x="2639" y="2373"/>
                    <a:pt x="2613" y="2366"/>
                  </a:cubicBezTo>
                  <a:cubicBezTo>
                    <a:pt x="2587" y="2366"/>
                    <a:pt x="2568" y="2373"/>
                    <a:pt x="2548" y="2354"/>
                  </a:cubicBezTo>
                  <a:cubicBezTo>
                    <a:pt x="2529" y="2341"/>
                    <a:pt x="2529" y="2321"/>
                    <a:pt x="2516" y="2308"/>
                  </a:cubicBezTo>
                  <a:cubicBezTo>
                    <a:pt x="2464" y="2257"/>
                    <a:pt x="2432" y="2218"/>
                    <a:pt x="2361" y="2211"/>
                  </a:cubicBezTo>
                  <a:cubicBezTo>
                    <a:pt x="2322" y="2205"/>
                    <a:pt x="2296" y="2211"/>
                    <a:pt x="2250" y="2198"/>
                  </a:cubicBezTo>
                  <a:cubicBezTo>
                    <a:pt x="2231" y="2198"/>
                    <a:pt x="2225" y="2185"/>
                    <a:pt x="2205" y="2179"/>
                  </a:cubicBezTo>
                  <a:cubicBezTo>
                    <a:pt x="2128" y="2153"/>
                    <a:pt x="2082" y="2153"/>
                    <a:pt x="2005" y="2153"/>
                  </a:cubicBezTo>
                  <a:cubicBezTo>
                    <a:pt x="1843" y="2153"/>
                    <a:pt x="1759" y="2257"/>
                    <a:pt x="1656" y="2379"/>
                  </a:cubicBezTo>
                  <a:cubicBezTo>
                    <a:pt x="1617" y="2431"/>
                    <a:pt x="1617" y="2477"/>
                    <a:pt x="1571" y="2509"/>
                  </a:cubicBezTo>
                  <a:cubicBezTo>
                    <a:pt x="1539" y="2477"/>
                    <a:pt x="1533" y="2451"/>
                    <a:pt x="1500" y="2418"/>
                  </a:cubicBezTo>
                  <a:cubicBezTo>
                    <a:pt x="1468" y="2379"/>
                    <a:pt x="1436" y="2373"/>
                    <a:pt x="1410" y="2334"/>
                  </a:cubicBezTo>
                  <a:cubicBezTo>
                    <a:pt x="1384" y="2295"/>
                    <a:pt x="1390" y="2263"/>
                    <a:pt x="1390" y="2211"/>
                  </a:cubicBezTo>
                  <a:cubicBezTo>
                    <a:pt x="1390" y="2153"/>
                    <a:pt x="1390" y="2153"/>
                    <a:pt x="1390" y="2153"/>
                  </a:cubicBezTo>
                  <a:cubicBezTo>
                    <a:pt x="1390" y="2147"/>
                    <a:pt x="1390" y="2147"/>
                    <a:pt x="1390" y="2140"/>
                  </a:cubicBezTo>
                  <a:cubicBezTo>
                    <a:pt x="1390" y="2114"/>
                    <a:pt x="1390" y="2101"/>
                    <a:pt x="1390" y="2069"/>
                  </a:cubicBezTo>
                  <a:cubicBezTo>
                    <a:pt x="1390" y="2024"/>
                    <a:pt x="1332" y="2017"/>
                    <a:pt x="1294" y="1991"/>
                  </a:cubicBezTo>
                  <a:cubicBezTo>
                    <a:pt x="1248" y="1985"/>
                    <a:pt x="1235" y="1953"/>
                    <a:pt x="1216" y="1914"/>
                  </a:cubicBezTo>
                  <a:cubicBezTo>
                    <a:pt x="1209" y="1933"/>
                    <a:pt x="1209" y="1946"/>
                    <a:pt x="1203" y="1966"/>
                  </a:cubicBezTo>
                  <a:cubicBezTo>
                    <a:pt x="1099" y="1933"/>
                    <a:pt x="1061" y="1888"/>
                    <a:pt x="976" y="1830"/>
                  </a:cubicBezTo>
                  <a:cubicBezTo>
                    <a:pt x="944" y="1804"/>
                    <a:pt x="925" y="1771"/>
                    <a:pt x="886" y="1771"/>
                  </a:cubicBezTo>
                  <a:cubicBezTo>
                    <a:pt x="808" y="1771"/>
                    <a:pt x="808" y="1771"/>
                    <a:pt x="808" y="1771"/>
                  </a:cubicBezTo>
                  <a:cubicBezTo>
                    <a:pt x="776" y="1771"/>
                    <a:pt x="776" y="1739"/>
                    <a:pt x="750" y="1713"/>
                  </a:cubicBezTo>
                  <a:cubicBezTo>
                    <a:pt x="724" y="1694"/>
                    <a:pt x="699" y="1687"/>
                    <a:pt x="666" y="1675"/>
                  </a:cubicBezTo>
                  <a:cubicBezTo>
                    <a:pt x="679" y="1636"/>
                    <a:pt x="718" y="1629"/>
                    <a:pt x="737" y="1590"/>
                  </a:cubicBezTo>
                  <a:cubicBezTo>
                    <a:pt x="718" y="1603"/>
                    <a:pt x="711" y="1616"/>
                    <a:pt x="685" y="1616"/>
                  </a:cubicBezTo>
                  <a:cubicBezTo>
                    <a:pt x="660" y="1616"/>
                    <a:pt x="653" y="1590"/>
                    <a:pt x="627" y="1584"/>
                  </a:cubicBezTo>
                  <a:cubicBezTo>
                    <a:pt x="563" y="1558"/>
                    <a:pt x="524" y="1545"/>
                    <a:pt x="459" y="1545"/>
                  </a:cubicBezTo>
                  <a:cubicBezTo>
                    <a:pt x="407" y="1545"/>
                    <a:pt x="407" y="1545"/>
                    <a:pt x="407" y="1545"/>
                  </a:cubicBezTo>
                  <a:cubicBezTo>
                    <a:pt x="394" y="1545"/>
                    <a:pt x="388" y="1558"/>
                    <a:pt x="375" y="1558"/>
                  </a:cubicBezTo>
                  <a:cubicBezTo>
                    <a:pt x="349" y="1558"/>
                    <a:pt x="343" y="1526"/>
                    <a:pt x="336" y="1506"/>
                  </a:cubicBezTo>
                  <a:cubicBezTo>
                    <a:pt x="323" y="1468"/>
                    <a:pt x="310" y="1455"/>
                    <a:pt x="285" y="1429"/>
                  </a:cubicBezTo>
                  <a:cubicBezTo>
                    <a:pt x="259" y="1397"/>
                    <a:pt x="239" y="1383"/>
                    <a:pt x="213" y="1358"/>
                  </a:cubicBezTo>
                  <a:cubicBezTo>
                    <a:pt x="194" y="1332"/>
                    <a:pt x="162" y="1325"/>
                    <a:pt x="162" y="1299"/>
                  </a:cubicBezTo>
                  <a:cubicBezTo>
                    <a:pt x="162" y="1209"/>
                    <a:pt x="246" y="1170"/>
                    <a:pt x="330" y="1125"/>
                  </a:cubicBezTo>
                  <a:cubicBezTo>
                    <a:pt x="414" y="1080"/>
                    <a:pt x="459" y="1028"/>
                    <a:pt x="492" y="931"/>
                  </a:cubicBezTo>
                  <a:cubicBezTo>
                    <a:pt x="414" y="983"/>
                    <a:pt x="369" y="1002"/>
                    <a:pt x="291" y="1054"/>
                  </a:cubicBezTo>
                  <a:cubicBezTo>
                    <a:pt x="239" y="1086"/>
                    <a:pt x="207" y="1106"/>
                    <a:pt x="155" y="1151"/>
                  </a:cubicBezTo>
                  <a:cubicBezTo>
                    <a:pt x="136" y="1170"/>
                    <a:pt x="142" y="1215"/>
                    <a:pt x="110" y="1215"/>
                  </a:cubicBezTo>
                  <a:cubicBezTo>
                    <a:pt x="65" y="1215"/>
                    <a:pt x="32" y="1202"/>
                    <a:pt x="0" y="1196"/>
                  </a:cubicBezTo>
                  <a:lnTo>
                    <a:pt x="0" y="1196"/>
                  </a:lnTo>
                  <a:cubicBezTo>
                    <a:pt x="6" y="1177"/>
                    <a:pt x="6" y="1151"/>
                    <a:pt x="26" y="1138"/>
                  </a:cubicBezTo>
                  <a:cubicBezTo>
                    <a:pt x="39" y="1125"/>
                    <a:pt x="58" y="1131"/>
                    <a:pt x="78" y="1118"/>
                  </a:cubicBezTo>
                  <a:cubicBezTo>
                    <a:pt x="84" y="1118"/>
                    <a:pt x="90" y="1118"/>
                    <a:pt x="90" y="1106"/>
                  </a:cubicBezTo>
                  <a:cubicBezTo>
                    <a:pt x="90" y="1093"/>
                    <a:pt x="84" y="1086"/>
                    <a:pt x="78" y="1073"/>
                  </a:cubicBezTo>
                  <a:cubicBezTo>
                    <a:pt x="78" y="1060"/>
                    <a:pt x="71" y="1047"/>
                    <a:pt x="65" y="1041"/>
                  </a:cubicBezTo>
                  <a:cubicBezTo>
                    <a:pt x="45" y="1021"/>
                    <a:pt x="26" y="1028"/>
                    <a:pt x="13" y="1015"/>
                  </a:cubicBezTo>
                  <a:cubicBezTo>
                    <a:pt x="6" y="1008"/>
                    <a:pt x="6" y="1002"/>
                    <a:pt x="6" y="989"/>
                  </a:cubicBezTo>
                  <a:cubicBezTo>
                    <a:pt x="6" y="950"/>
                    <a:pt x="32" y="931"/>
                    <a:pt x="45" y="892"/>
                  </a:cubicBezTo>
                  <a:cubicBezTo>
                    <a:pt x="52" y="873"/>
                    <a:pt x="52" y="860"/>
                    <a:pt x="52" y="840"/>
                  </a:cubicBezTo>
                  <a:cubicBezTo>
                    <a:pt x="58" y="821"/>
                    <a:pt x="71" y="808"/>
                    <a:pt x="78" y="789"/>
                  </a:cubicBezTo>
                  <a:cubicBezTo>
                    <a:pt x="90" y="750"/>
                    <a:pt x="90" y="718"/>
                    <a:pt x="129" y="692"/>
                  </a:cubicBezTo>
                  <a:lnTo>
                    <a:pt x="129" y="692"/>
                  </a:lnTo>
                  <a:cubicBezTo>
                    <a:pt x="155" y="672"/>
                    <a:pt x="181" y="679"/>
                    <a:pt x="200" y="653"/>
                  </a:cubicBezTo>
                  <a:cubicBezTo>
                    <a:pt x="220" y="633"/>
                    <a:pt x="226" y="614"/>
                    <a:pt x="226" y="588"/>
                  </a:cubicBezTo>
                  <a:cubicBezTo>
                    <a:pt x="226" y="498"/>
                    <a:pt x="226" y="498"/>
                    <a:pt x="226" y="498"/>
                  </a:cubicBezTo>
                  <a:cubicBezTo>
                    <a:pt x="226" y="420"/>
                    <a:pt x="213" y="375"/>
                    <a:pt x="239" y="304"/>
                  </a:cubicBezTo>
                  <a:cubicBezTo>
                    <a:pt x="252" y="278"/>
                    <a:pt x="259" y="265"/>
                    <a:pt x="272" y="239"/>
                  </a:cubicBezTo>
                  <a:cubicBezTo>
                    <a:pt x="304" y="142"/>
                    <a:pt x="343" y="103"/>
                    <a:pt x="356" y="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9" name="Freeform 92">
              <a:extLst>
                <a:ext uri="{FF2B5EF4-FFF2-40B4-BE49-F238E27FC236}">
                  <a16:creationId xmlns:a16="http://schemas.microsoft.com/office/drawing/2014/main" id="{C959EC90-A3F4-8547-9E28-B739D3FB55C1}"/>
                </a:ext>
              </a:extLst>
            </p:cNvPr>
            <p:cNvSpPr>
              <a:spLocks noChangeArrowheads="1"/>
            </p:cNvSpPr>
            <p:nvPr/>
          </p:nvSpPr>
          <p:spPr bwMode="auto">
            <a:xfrm>
              <a:off x="12909337" y="9578521"/>
              <a:ext cx="82353" cy="82361"/>
            </a:xfrm>
            <a:custGeom>
              <a:avLst/>
              <a:gdLst>
                <a:gd name="T0" fmla="*/ 116 w 117"/>
                <a:gd name="T1" fmla="*/ 0 h 118"/>
                <a:gd name="T2" fmla="*/ 116 w 117"/>
                <a:gd name="T3" fmla="*/ 0 h 118"/>
                <a:gd name="T4" fmla="*/ 84 w 117"/>
                <a:gd name="T5" fmla="*/ 13 h 118"/>
                <a:gd name="T6" fmla="*/ 45 w 117"/>
                <a:gd name="T7" fmla="*/ 6 h 118"/>
                <a:gd name="T8" fmla="*/ 13 w 117"/>
                <a:gd name="T9" fmla="*/ 0 h 118"/>
                <a:gd name="T10" fmla="*/ 0 w 117"/>
                <a:gd name="T11" fmla="*/ 32 h 118"/>
                <a:gd name="T12" fmla="*/ 6 w 117"/>
                <a:gd name="T13" fmla="*/ 65 h 118"/>
                <a:gd name="T14" fmla="*/ 13 w 117"/>
                <a:gd name="T15" fmla="*/ 71 h 118"/>
                <a:gd name="T16" fmla="*/ 25 w 117"/>
                <a:gd name="T17" fmla="*/ 84 h 118"/>
                <a:gd name="T18" fmla="*/ 45 w 117"/>
                <a:gd name="T19" fmla="*/ 97 h 118"/>
                <a:gd name="T20" fmla="*/ 58 w 117"/>
                <a:gd name="T21" fmla="*/ 103 h 118"/>
                <a:gd name="T22" fmla="*/ 64 w 117"/>
                <a:gd name="T23" fmla="*/ 117 h 118"/>
                <a:gd name="T24" fmla="*/ 84 w 117"/>
                <a:gd name="T25" fmla="*/ 110 h 118"/>
                <a:gd name="T26" fmla="*/ 97 w 117"/>
                <a:gd name="T27" fmla="*/ 97 h 118"/>
                <a:gd name="T28" fmla="*/ 97 w 117"/>
                <a:gd name="T29" fmla="*/ 84 h 118"/>
                <a:gd name="T30" fmla="*/ 103 w 117"/>
                <a:gd name="T31" fmla="*/ 78 h 118"/>
                <a:gd name="T32" fmla="*/ 103 w 117"/>
                <a:gd name="T33" fmla="*/ 65 h 118"/>
                <a:gd name="T34" fmla="*/ 109 w 117"/>
                <a:gd name="T35" fmla="*/ 45 h 118"/>
                <a:gd name="T36" fmla="*/ 116 w 117"/>
                <a:gd name="T37" fmla="*/ 45 h 118"/>
                <a:gd name="T38" fmla="*/ 116 w 117"/>
                <a:gd name="T3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7" h="118">
                  <a:moveTo>
                    <a:pt x="116" y="0"/>
                  </a:moveTo>
                  <a:lnTo>
                    <a:pt x="116" y="0"/>
                  </a:lnTo>
                  <a:cubicBezTo>
                    <a:pt x="103" y="6"/>
                    <a:pt x="97" y="13"/>
                    <a:pt x="84" y="13"/>
                  </a:cubicBezTo>
                  <a:cubicBezTo>
                    <a:pt x="71" y="13"/>
                    <a:pt x="58" y="13"/>
                    <a:pt x="45" y="6"/>
                  </a:cubicBezTo>
                  <a:cubicBezTo>
                    <a:pt x="32" y="0"/>
                    <a:pt x="25" y="0"/>
                    <a:pt x="13" y="0"/>
                  </a:cubicBezTo>
                  <a:cubicBezTo>
                    <a:pt x="0" y="6"/>
                    <a:pt x="0" y="19"/>
                    <a:pt x="0" y="32"/>
                  </a:cubicBezTo>
                  <a:cubicBezTo>
                    <a:pt x="0" y="45"/>
                    <a:pt x="0" y="65"/>
                    <a:pt x="6" y="65"/>
                  </a:cubicBezTo>
                  <a:cubicBezTo>
                    <a:pt x="13" y="71"/>
                    <a:pt x="13" y="71"/>
                    <a:pt x="13" y="71"/>
                  </a:cubicBezTo>
                  <a:cubicBezTo>
                    <a:pt x="13" y="78"/>
                    <a:pt x="19" y="78"/>
                    <a:pt x="25" y="84"/>
                  </a:cubicBezTo>
                  <a:cubicBezTo>
                    <a:pt x="32" y="91"/>
                    <a:pt x="38" y="91"/>
                    <a:pt x="45" y="97"/>
                  </a:cubicBezTo>
                  <a:cubicBezTo>
                    <a:pt x="51" y="103"/>
                    <a:pt x="45" y="103"/>
                    <a:pt x="58" y="103"/>
                  </a:cubicBezTo>
                  <a:cubicBezTo>
                    <a:pt x="58" y="110"/>
                    <a:pt x="58" y="110"/>
                    <a:pt x="64" y="117"/>
                  </a:cubicBezTo>
                  <a:cubicBezTo>
                    <a:pt x="71" y="117"/>
                    <a:pt x="84" y="110"/>
                    <a:pt x="84" y="110"/>
                  </a:cubicBezTo>
                  <a:cubicBezTo>
                    <a:pt x="90" y="103"/>
                    <a:pt x="90" y="103"/>
                    <a:pt x="97" y="97"/>
                  </a:cubicBezTo>
                  <a:cubicBezTo>
                    <a:pt x="97" y="91"/>
                    <a:pt x="97" y="84"/>
                    <a:pt x="97" y="84"/>
                  </a:cubicBezTo>
                  <a:cubicBezTo>
                    <a:pt x="103" y="78"/>
                    <a:pt x="97" y="78"/>
                    <a:pt x="103" y="78"/>
                  </a:cubicBezTo>
                  <a:cubicBezTo>
                    <a:pt x="109" y="71"/>
                    <a:pt x="103" y="71"/>
                    <a:pt x="103" y="65"/>
                  </a:cubicBezTo>
                  <a:cubicBezTo>
                    <a:pt x="103" y="58"/>
                    <a:pt x="109" y="52"/>
                    <a:pt x="109" y="45"/>
                  </a:cubicBezTo>
                  <a:cubicBezTo>
                    <a:pt x="116" y="45"/>
                    <a:pt x="116" y="45"/>
                    <a:pt x="116" y="45"/>
                  </a:cubicBezTo>
                  <a:lnTo>
                    <a:pt x="116" y="0"/>
                  </a:ln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0" name="Freeform 93">
              <a:extLst>
                <a:ext uri="{FF2B5EF4-FFF2-40B4-BE49-F238E27FC236}">
                  <a16:creationId xmlns:a16="http://schemas.microsoft.com/office/drawing/2014/main" id="{518A1972-FF49-5B40-9C81-96A054AF2DE6}"/>
                </a:ext>
              </a:extLst>
            </p:cNvPr>
            <p:cNvSpPr>
              <a:spLocks noChangeArrowheads="1"/>
            </p:cNvSpPr>
            <p:nvPr/>
          </p:nvSpPr>
          <p:spPr bwMode="auto">
            <a:xfrm>
              <a:off x="12857483" y="9276536"/>
              <a:ext cx="170809" cy="234877"/>
            </a:xfrm>
            <a:custGeom>
              <a:avLst/>
              <a:gdLst>
                <a:gd name="T0" fmla="*/ 213 w 247"/>
                <a:gd name="T1" fmla="*/ 33 h 338"/>
                <a:gd name="T2" fmla="*/ 213 w 247"/>
                <a:gd name="T3" fmla="*/ 33 h 338"/>
                <a:gd name="T4" fmla="*/ 110 w 247"/>
                <a:gd name="T5" fmla="*/ 0 h 338"/>
                <a:gd name="T6" fmla="*/ 39 w 247"/>
                <a:gd name="T7" fmla="*/ 65 h 338"/>
                <a:gd name="T8" fmla="*/ 39 w 247"/>
                <a:gd name="T9" fmla="*/ 97 h 338"/>
                <a:gd name="T10" fmla="*/ 0 w 247"/>
                <a:gd name="T11" fmla="*/ 162 h 338"/>
                <a:gd name="T12" fmla="*/ 32 w 247"/>
                <a:gd name="T13" fmla="*/ 220 h 338"/>
                <a:gd name="T14" fmla="*/ 58 w 247"/>
                <a:gd name="T15" fmla="*/ 272 h 338"/>
                <a:gd name="T16" fmla="*/ 78 w 247"/>
                <a:gd name="T17" fmla="*/ 291 h 338"/>
                <a:gd name="T18" fmla="*/ 116 w 247"/>
                <a:gd name="T19" fmla="*/ 337 h 338"/>
                <a:gd name="T20" fmla="*/ 194 w 247"/>
                <a:gd name="T21" fmla="*/ 291 h 338"/>
                <a:gd name="T22" fmla="*/ 246 w 247"/>
                <a:gd name="T23" fmla="*/ 130 h 338"/>
                <a:gd name="T24" fmla="*/ 239 w 247"/>
                <a:gd name="T25" fmla="*/ 97 h 338"/>
                <a:gd name="T26" fmla="*/ 246 w 247"/>
                <a:gd name="T27" fmla="*/ 78 h 338"/>
                <a:gd name="T28" fmla="*/ 213 w 247"/>
                <a:gd name="T29" fmla="*/ 3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7" h="338">
                  <a:moveTo>
                    <a:pt x="213" y="33"/>
                  </a:moveTo>
                  <a:lnTo>
                    <a:pt x="213" y="33"/>
                  </a:lnTo>
                  <a:cubicBezTo>
                    <a:pt x="175" y="13"/>
                    <a:pt x="155" y="0"/>
                    <a:pt x="110" y="0"/>
                  </a:cubicBezTo>
                  <a:cubicBezTo>
                    <a:pt x="71" y="0"/>
                    <a:pt x="39" y="26"/>
                    <a:pt x="39" y="65"/>
                  </a:cubicBezTo>
                  <a:cubicBezTo>
                    <a:pt x="39" y="78"/>
                    <a:pt x="39" y="84"/>
                    <a:pt x="39" y="97"/>
                  </a:cubicBezTo>
                  <a:cubicBezTo>
                    <a:pt x="32" y="123"/>
                    <a:pt x="0" y="136"/>
                    <a:pt x="0" y="162"/>
                  </a:cubicBezTo>
                  <a:cubicBezTo>
                    <a:pt x="0" y="188"/>
                    <a:pt x="19" y="201"/>
                    <a:pt x="32" y="220"/>
                  </a:cubicBezTo>
                  <a:cubicBezTo>
                    <a:pt x="45" y="239"/>
                    <a:pt x="45" y="253"/>
                    <a:pt x="58" y="272"/>
                  </a:cubicBezTo>
                  <a:cubicBezTo>
                    <a:pt x="65" y="278"/>
                    <a:pt x="71" y="285"/>
                    <a:pt x="78" y="291"/>
                  </a:cubicBezTo>
                  <a:cubicBezTo>
                    <a:pt x="91" y="311"/>
                    <a:pt x="97" y="337"/>
                    <a:pt x="116" y="337"/>
                  </a:cubicBezTo>
                  <a:cubicBezTo>
                    <a:pt x="155" y="337"/>
                    <a:pt x="168" y="311"/>
                    <a:pt x="194" y="291"/>
                  </a:cubicBezTo>
                  <a:cubicBezTo>
                    <a:pt x="239" y="246"/>
                    <a:pt x="246" y="194"/>
                    <a:pt x="246" y="130"/>
                  </a:cubicBezTo>
                  <a:cubicBezTo>
                    <a:pt x="246" y="117"/>
                    <a:pt x="239" y="110"/>
                    <a:pt x="239" y="97"/>
                  </a:cubicBezTo>
                  <a:cubicBezTo>
                    <a:pt x="239" y="84"/>
                    <a:pt x="246" y="84"/>
                    <a:pt x="246" y="78"/>
                  </a:cubicBezTo>
                  <a:cubicBezTo>
                    <a:pt x="246" y="65"/>
                    <a:pt x="220" y="46"/>
                    <a:pt x="213" y="3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nvGrpSpPr>
            <p:cNvPr id="131" name="Group 130">
              <a:extLst>
                <a:ext uri="{FF2B5EF4-FFF2-40B4-BE49-F238E27FC236}">
                  <a16:creationId xmlns:a16="http://schemas.microsoft.com/office/drawing/2014/main" id="{BDDCD367-2014-0D4A-B40A-977D28FF89CD}"/>
                </a:ext>
              </a:extLst>
            </p:cNvPr>
            <p:cNvGrpSpPr/>
            <p:nvPr/>
          </p:nvGrpSpPr>
          <p:grpSpPr>
            <a:xfrm>
              <a:off x="15608731" y="2790634"/>
              <a:ext cx="6705712" cy="4498587"/>
              <a:chOff x="12446782" y="2278607"/>
              <a:chExt cx="10282453" cy="6898076"/>
            </a:xfrm>
            <a:grpFill/>
          </p:grpSpPr>
          <p:sp>
            <p:nvSpPr>
              <p:cNvPr id="132" name="Freeform 79">
                <a:extLst>
                  <a:ext uri="{FF2B5EF4-FFF2-40B4-BE49-F238E27FC236}">
                    <a16:creationId xmlns:a16="http://schemas.microsoft.com/office/drawing/2014/main" id="{E8C0AF25-D4D7-134C-95A2-45F98E81783B}"/>
                  </a:ext>
                </a:extLst>
              </p:cNvPr>
              <p:cNvSpPr>
                <a:spLocks noChangeArrowheads="1"/>
              </p:cNvSpPr>
              <p:nvPr/>
            </p:nvSpPr>
            <p:spPr bwMode="auto">
              <a:xfrm>
                <a:off x="18638318" y="2278607"/>
                <a:ext cx="4090917" cy="3438007"/>
              </a:xfrm>
              <a:custGeom>
                <a:avLst/>
                <a:gdLst>
                  <a:gd name="T0" fmla="*/ 2199 w 4089"/>
                  <a:gd name="T1" fmla="*/ 770 h 3435"/>
                  <a:gd name="T2" fmla="*/ 2025 w 4089"/>
                  <a:gd name="T3" fmla="*/ 317 h 3435"/>
                  <a:gd name="T4" fmla="*/ 2025 w 4089"/>
                  <a:gd name="T5" fmla="*/ 317 h 3435"/>
                  <a:gd name="T6" fmla="*/ 1779 w 4089"/>
                  <a:gd name="T7" fmla="*/ 71 h 3435"/>
                  <a:gd name="T8" fmla="*/ 1928 w 4089"/>
                  <a:gd name="T9" fmla="*/ 175 h 3435"/>
                  <a:gd name="T10" fmla="*/ 1591 w 4089"/>
                  <a:gd name="T11" fmla="*/ 91 h 3435"/>
                  <a:gd name="T12" fmla="*/ 1591 w 4089"/>
                  <a:gd name="T13" fmla="*/ 91 h 3435"/>
                  <a:gd name="T14" fmla="*/ 214 w 4089"/>
                  <a:gd name="T15" fmla="*/ 2270 h 3435"/>
                  <a:gd name="T16" fmla="*/ 26 w 4089"/>
                  <a:gd name="T17" fmla="*/ 2128 h 3435"/>
                  <a:gd name="T18" fmla="*/ 363 w 4089"/>
                  <a:gd name="T19" fmla="*/ 1959 h 3435"/>
                  <a:gd name="T20" fmla="*/ 621 w 4089"/>
                  <a:gd name="T21" fmla="*/ 1681 h 3435"/>
                  <a:gd name="T22" fmla="*/ 802 w 4089"/>
                  <a:gd name="T23" fmla="*/ 1378 h 3435"/>
                  <a:gd name="T24" fmla="*/ 835 w 4089"/>
                  <a:gd name="T25" fmla="*/ 1267 h 3435"/>
                  <a:gd name="T26" fmla="*/ 970 w 4089"/>
                  <a:gd name="T27" fmla="*/ 1138 h 3435"/>
                  <a:gd name="T28" fmla="*/ 1255 w 4089"/>
                  <a:gd name="T29" fmla="*/ 757 h 3435"/>
                  <a:gd name="T30" fmla="*/ 1436 w 4089"/>
                  <a:gd name="T31" fmla="*/ 362 h 3435"/>
                  <a:gd name="T32" fmla="*/ 1533 w 4089"/>
                  <a:gd name="T33" fmla="*/ 602 h 3435"/>
                  <a:gd name="T34" fmla="*/ 1559 w 4089"/>
                  <a:gd name="T35" fmla="*/ 789 h 3435"/>
                  <a:gd name="T36" fmla="*/ 1766 w 4089"/>
                  <a:gd name="T37" fmla="*/ 453 h 3435"/>
                  <a:gd name="T38" fmla="*/ 1947 w 4089"/>
                  <a:gd name="T39" fmla="*/ 614 h 3435"/>
                  <a:gd name="T40" fmla="*/ 2212 w 4089"/>
                  <a:gd name="T41" fmla="*/ 860 h 3435"/>
                  <a:gd name="T42" fmla="*/ 2451 w 4089"/>
                  <a:gd name="T43" fmla="*/ 970 h 3435"/>
                  <a:gd name="T44" fmla="*/ 2303 w 4089"/>
                  <a:gd name="T45" fmla="*/ 1248 h 3435"/>
                  <a:gd name="T46" fmla="*/ 2283 w 4089"/>
                  <a:gd name="T47" fmla="*/ 1436 h 3435"/>
                  <a:gd name="T48" fmla="*/ 2290 w 4089"/>
                  <a:gd name="T49" fmla="*/ 1546 h 3435"/>
                  <a:gd name="T50" fmla="*/ 2503 w 4089"/>
                  <a:gd name="T51" fmla="*/ 1526 h 3435"/>
                  <a:gd name="T52" fmla="*/ 2788 w 4089"/>
                  <a:gd name="T53" fmla="*/ 1643 h 3435"/>
                  <a:gd name="T54" fmla="*/ 2898 w 4089"/>
                  <a:gd name="T55" fmla="*/ 1727 h 3435"/>
                  <a:gd name="T56" fmla="*/ 2975 w 4089"/>
                  <a:gd name="T57" fmla="*/ 1610 h 3435"/>
                  <a:gd name="T58" fmla="*/ 3111 w 4089"/>
                  <a:gd name="T59" fmla="*/ 1875 h 3435"/>
                  <a:gd name="T60" fmla="*/ 3279 w 4089"/>
                  <a:gd name="T61" fmla="*/ 1843 h 3435"/>
                  <a:gd name="T62" fmla="*/ 3383 w 4089"/>
                  <a:gd name="T63" fmla="*/ 1869 h 3435"/>
                  <a:gd name="T64" fmla="*/ 3654 w 4089"/>
                  <a:gd name="T65" fmla="*/ 2024 h 3435"/>
                  <a:gd name="T66" fmla="*/ 3842 w 4089"/>
                  <a:gd name="T67" fmla="*/ 2082 h 3435"/>
                  <a:gd name="T68" fmla="*/ 4062 w 4089"/>
                  <a:gd name="T69" fmla="*/ 2225 h 3435"/>
                  <a:gd name="T70" fmla="*/ 3570 w 4089"/>
                  <a:gd name="T71" fmla="*/ 2554 h 3435"/>
                  <a:gd name="T72" fmla="*/ 3241 w 4089"/>
                  <a:gd name="T73" fmla="*/ 2561 h 3435"/>
                  <a:gd name="T74" fmla="*/ 3072 w 4089"/>
                  <a:gd name="T75" fmla="*/ 2535 h 3435"/>
                  <a:gd name="T76" fmla="*/ 3150 w 4089"/>
                  <a:gd name="T77" fmla="*/ 2871 h 3435"/>
                  <a:gd name="T78" fmla="*/ 3273 w 4089"/>
                  <a:gd name="T79" fmla="*/ 2930 h 3435"/>
                  <a:gd name="T80" fmla="*/ 3273 w 4089"/>
                  <a:gd name="T81" fmla="*/ 3117 h 3435"/>
                  <a:gd name="T82" fmla="*/ 3370 w 4089"/>
                  <a:gd name="T83" fmla="*/ 3130 h 3435"/>
                  <a:gd name="T84" fmla="*/ 3001 w 4089"/>
                  <a:gd name="T85" fmla="*/ 3240 h 3435"/>
                  <a:gd name="T86" fmla="*/ 2516 w 4089"/>
                  <a:gd name="T87" fmla="*/ 3195 h 3435"/>
                  <a:gd name="T88" fmla="*/ 2303 w 4089"/>
                  <a:gd name="T89" fmla="*/ 3175 h 3435"/>
                  <a:gd name="T90" fmla="*/ 2374 w 4089"/>
                  <a:gd name="T91" fmla="*/ 3382 h 3435"/>
                  <a:gd name="T92" fmla="*/ 2464 w 4089"/>
                  <a:gd name="T93" fmla="*/ 3382 h 3435"/>
                  <a:gd name="T94" fmla="*/ 1850 w 4089"/>
                  <a:gd name="T95" fmla="*/ 3182 h 3435"/>
                  <a:gd name="T96" fmla="*/ 1527 w 4089"/>
                  <a:gd name="T97" fmla="*/ 3227 h 3435"/>
                  <a:gd name="T98" fmla="*/ 1216 w 4089"/>
                  <a:gd name="T99" fmla="*/ 3201 h 3435"/>
                  <a:gd name="T100" fmla="*/ 835 w 4089"/>
                  <a:gd name="T101" fmla="*/ 3182 h 3435"/>
                  <a:gd name="T102" fmla="*/ 434 w 4089"/>
                  <a:gd name="T103" fmla="*/ 3330 h 3435"/>
                  <a:gd name="T104" fmla="*/ 252 w 4089"/>
                  <a:gd name="T105" fmla="*/ 3311 h 3435"/>
                  <a:gd name="T106" fmla="*/ 175 w 4089"/>
                  <a:gd name="T107" fmla="*/ 2988 h 3435"/>
                  <a:gd name="T108" fmla="*/ 207 w 4089"/>
                  <a:gd name="T109" fmla="*/ 2542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9" h="3435">
                    <a:moveTo>
                      <a:pt x="2128" y="653"/>
                    </a:moveTo>
                    <a:lnTo>
                      <a:pt x="2128" y="653"/>
                    </a:lnTo>
                    <a:lnTo>
                      <a:pt x="2122" y="660"/>
                    </a:lnTo>
                    <a:cubicBezTo>
                      <a:pt x="2122" y="666"/>
                      <a:pt x="2135" y="673"/>
                      <a:pt x="2135" y="679"/>
                    </a:cubicBezTo>
                    <a:cubicBezTo>
                      <a:pt x="2148" y="718"/>
                      <a:pt x="2160" y="737"/>
                      <a:pt x="2160" y="770"/>
                    </a:cubicBezTo>
                    <a:cubicBezTo>
                      <a:pt x="2180" y="770"/>
                      <a:pt x="2186" y="770"/>
                      <a:pt x="2199" y="770"/>
                    </a:cubicBezTo>
                    <a:cubicBezTo>
                      <a:pt x="2232" y="770"/>
                      <a:pt x="2232" y="737"/>
                      <a:pt x="2232" y="711"/>
                    </a:cubicBezTo>
                    <a:cubicBezTo>
                      <a:pt x="2232" y="698"/>
                      <a:pt x="2219" y="705"/>
                      <a:pt x="2212" y="698"/>
                    </a:cubicBezTo>
                    <a:cubicBezTo>
                      <a:pt x="2199" y="686"/>
                      <a:pt x="2206" y="679"/>
                      <a:pt x="2199" y="666"/>
                    </a:cubicBezTo>
                    <a:cubicBezTo>
                      <a:pt x="2180" y="640"/>
                      <a:pt x="2154" y="660"/>
                      <a:pt x="2128" y="653"/>
                    </a:cubicBezTo>
                    <a:close/>
                    <a:moveTo>
                      <a:pt x="2025" y="317"/>
                    </a:moveTo>
                    <a:lnTo>
                      <a:pt x="2025" y="317"/>
                    </a:lnTo>
                    <a:cubicBezTo>
                      <a:pt x="2012" y="317"/>
                      <a:pt x="2005" y="317"/>
                      <a:pt x="1992" y="317"/>
                    </a:cubicBezTo>
                    <a:cubicBezTo>
                      <a:pt x="1992" y="323"/>
                      <a:pt x="1992" y="323"/>
                      <a:pt x="1992" y="323"/>
                    </a:cubicBezTo>
                    <a:cubicBezTo>
                      <a:pt x="1992" y="343"/>
                      <a:pt x="2005" y="349"/>
                      <a:pt x="2005" y="362"/>
                    </a:cubicBezTo>
                    <a:cubicBezTo>
                      <a:pt x="2018" y="349"/>
                      <a:pt x="2025" y="343"/>
                      <a:pt x="2044" y="336"/>
                    </a:cubicBezTo>
                    <a:cubicBezTo>
                      <a:pt x="2051" y="330"/>
                      <a:pt x="2051" y="330"/>
                      <a:pt x="2051" y="330"/>
                    </a:cubicBezTo>
                    <a:cubicBezTo>
                      <a:pt x="2044" y="323"/>
                      <a:pt x="2031" y="323"/>
                      <a:pt x="2025" y="317"/>
                    </a:cubicBezTo>
                    <a:close/>
                    <a:moveTo>
                      <a:pt x="1928" y="0"/>
                    </a:moveTo>
                    <a:lnTo>
                      <a:pt x="1928" y="0"/>
                    </a:lnTo>
                    <a:cubicBezTo>
                      <a:pt x="1915" y="0"/>
                      <a:pt x="1908" y="13"/>
                      <a:pt x="1902" y="19"/>
                    </a:cubicBezTo>
                    <a:cubicBezTo>
                      <a:pt x="1882" y="32"/>
                      <a:pt x="1863" y="26"/>
                      <a:pt x="1850" y="39"/>
                    </a:cubicBezTo>
                    <a:cubicBezTo>
                      <a:pt x="1831" y="45"/>
                      <a:pt x="1824" y="52"/>
                      <a:pt x="1811" y="58"/>
                    </a:cubicBezTo>
                    <a:cubicBezTo>
                      <a:pt x="1798" y="65"/>
                      <a:pt x="1779" y="58"/>
                      <a:pt x="1779" y="71"/>
                    </a:cubicBezTo>
                    <a:cubicBezTo>
                      <a:pt x="1779" y="91"/>
                      <a:pt x="1785" y="97"/>
                      <a:pt x="1785" y="117"/>
                    </a:cubicBezTo>
                    <a:cubicBezTo>
                      <a:pt x="1785" y="142"/>
                      <a:pt x="1779" y="155"/>
                      <a:pt x="1772" y="181"/>
                    </a:cubicBezTo>
                    <a:cubicBezTo>
                      <a:pt x="1779" y="214"/>
                      <a:pt x="1779" y="214"/>
                      <a:pt x="1779" y="214"/>
                    </a:cubicBezTo>
                    <a:cubicBezTo>
                      <a:pt x="1779" y="265"/>
                      <a:pt x="1779" y="265"/>
                      <a:pt x="1779" y="265"/>
                    </a:cubicBezTo>
                    <a:cubicBezTo>
                      <a:pt x="1798" y="239"/>
                      <a:pt x="1805" y="214"/>
                      <a:pt x="1831" y="201"/>
                    </a:cubicBezTo>
                    <a:cubicBezTo>
                      <a:pt x="1863" y="181"/>
                      <a:pt x="1889" y="188"/>
                      <a:pt x="1928" y="175"/>
                    </a:cubicBezTo>
                    <a:cubicBezTo>
                      <a:pt x="1953" y="162"/>
                      <a:pt x="1953" y="136"/>
                      <a:pt x="1966" y="110"/>
                    </a:cubicBezTo>
                    <a:cubicBezTo>
                      <a:pt x="1979" y="71"/>
                      <a:pt x="1986" y="52"/>
                      <a:pt x="1999" y="19"/>
                    </a:cubicBezTo>
                    <a:cubicBezTo>
                      <a:pt x="1992" y="19"/>
                      <a:pt x="1986" y="19"/>
                      <a:pt x="1979" y="19"/>
                    </a:cubicBezTo>
                    <a:cubicBezTo>
                      <a:pt x="1973" y="19"/>
                      <a:pt x="1973" y="7"/>
                      <a:pt x="1966" y="7"/>
                    </a:cubicBezTo>
                    <a:cubicBezTo>
                      <a:pt x="1953" y="0"/>
                      <a:pt x="1941" y="0"/>
                      <a:pt x="1928" y="0"/>
                    </a:cubicBezTo>
                    <a:close/>
                    <a:moveTo>
                      <a:pt x="1591" y="91"/>
                    </a:moveTo>
                    <a:lnTo>
                      <a:pt x="1591" y="91"/>
                    </a:lnTo>
                    <a:cubicBezTo>
                      <a:pt x="1591" y="97"/>
                      <a:pt x="1591" y="110"/>
                      <a:pt x="1585" y="117"/>
                    </a:cubicBezTo>
                    <a:cubicBezTo>
                      <a:pt x="1591" y="117"/>
                      <a:pt x="1591" y="117"/>
                      <a:pt x="1591" y="117"/>
                    </a:cubicBezTo>
                    <a:cubicBezTo>
                      <a:pt x="1611" y="117"/>
                      <a:pt x="1624" y="110"/>
                      <a:pt x="1649" y="117"/>
                    </a:cubicBezTo>
                    <a:cubicBezTo>
                      <a:pt x="1649" y="97"/>
                      <a:pt x="1637" y="84"/>
                      <a:pt x="1649" y="71"/>
                    </a:cubicBezTo>
                    <a:cubicBezTo>
                      <a:pt x="1624" y="78"/>
                      <a:pt x="1611" y="91"/>
                      <a:pt x="1591" y="91"/>
                    </a:cubicBezTo>
                    <a:close/>
                    <a:moveTo>
                      <a:pt x="52" y="2535"/>
                    </a:moveTo>
                    <a:lnTo>
                      <a:pt x="52" y="2535"/>
                    </a:lnTo>
                    <a:lnTo>
                      <a:pt x="52" y="2535"/>
                    </a:lnTo>
                    <a:cubicBezTo>
                      <a:pt x="84" y="2503"/>
                      <a:pt x="104" y="2483"/>
                      <a:pt x="143" y="2451"/>
                    </a:cubicBezTo>
                    <a:cubicBezTo>
                      <a:pt x="149" y="2419"/>
                      <a:pt x="149" y="2393"/>
                      <a:pt x="168" y="2361"/>
                    </a:cubicBezTo>
                    <a:cubicBezTo>
                      <a:pt x="188" y="2328"/>
                      <a:pt x="214" y="2309"/>
                      <a:pt x="214" y="2270"/>
                    </a:cubicBezTo>
                    <a:cubicBezTo>
                      <a:pt x="214" y="2250"/>
                      <a:pt x="188" y="2257"/>
                      <a:pt x="168" y="2244"/>
                    </a:cubicBezTo>
                    <a:cubicBezTo>
                      <a:pt x="156" y="2238"/>
                      <a:pt x="162" y="2225"/>
                      <a:pt x="156" y="2212"/>
                    </a:cubicBezTo>
                    <a:cubicBezTo>
                      <a:pt x="143" y="2238"/>
                      <a:pt x="143" y="2257"/>
                      <a:pt x="136" y="2283"/>
                    </a:cubicBezTo>
                    <a:cubicBezTo>
                      <a:pt x="97" y="2276"/>
                      <a:pt x="78" y="2257"/>
                      <a:pt x="52" y="2238"/>
                    </a:cubicBezTo>
                    <a:cubicBezTo>
                      <a:pt x="33" y="2225"/>
                      <a:pt x="0" y="2231"/>
                      <a:pt x="0" y="2205"/>
                    </a:cubicBezTo>
                    <a:cubicBezTo>
                      <a:pt x="0" y="2173"/>
                      <a:pt x="13" y="2160"/>
                      <a:pt x="26" y="2128"/>
                    </a:cubicBezTo>
                    <a:cubicBezTo>
                      <a:pt x="39" y="2076"/>
                      <a:pt x="52" y="2044"/>
                      <a:pt x="91" y="2005"/>
                    </a:cubicBezTo>
                    <a:cubicBezTo>
                      <a:pt x="136" y="1959"/>
                      <a:pt x="188" y="1940"/>
                      <a:pt x="207" y="1869"/>
                    </a:cubicBezTo>
                    <a:cubicBezTo>
                      <a:pt x="214" y="1869"/>
                      <a:pt x="214" y="1869"/>
                      <a:pt x="214" y="1869"/>
                    </a:cubicBezTo>
                    <a:cubicBezTo>
                      <a:pt x="214" y="1908"/>
                      <a:pt x="214" y="1908"/>
                      <a:pt x="214" y="1908"/>
                    </a:cubicBezTo>
                    <a:cubicBezTo>
                      <a:pt x="214" y="1934"/>
                      <a:pt x="240" y="1934"/>
                      <a:pt x="266" y="1940"/>
                    </a:cubicBezTo>
                    <a:cubicBezTo>
                      <a:pt x="298" y="1947"/>
                      <a:pt x="324" y="1959"/>
                      <a:pt x="363" y="1959"/>
                    </a:cubicBezTo>
                    <a:cubicBezTo>
                      <a:pt x="388" y="1959"/>
                      <a:pt x="388" y="1959"/>
                      <a:pt x="388" y="1959"/>
                    </a:cubicBezTo>
                    <a:cubicBezTo>
                      <a:pt x="414" y="1959"/>
                      <a:pt x="427" y="1947"/>
                      <a:pt x="453" y="1927"/>
                    </a:cubicBezTo>
                    <a:cubicBezTo>
                      <a:pt x="511" y="1895"/>
                      <a:pt x="537" y="1843"/>
                      <a:pt x="537" y="1778"/>
                    </a:cubicBezTo>
                    <a:cubicBezTo>
                      <a:pt x="537" y="1759"/>
                      <a:pt x="531" y="1753"/>
                      <a:pt x="531" y="1733"/>
                    </a:cubicBezTo>
                    <a:cubicBezTo>
                      <a:pt x="531" y="1720"/>
                      <a:pt x="557" y="1727"/>
                      <a:pt x="576" y="1720"/>
                    </a:cubicBezTo>
                    <a:cubicBezTo>
                      <a:pt x="595" y="1707"/>
                      <a:pt x="602" y="1694"/>
                      <a:pt x="621" y="1681"/>
                    </a:cubicBezTo>
                    <a:cubicBezTo>
                      <a:pt x="654" y="1656"/>
                      <a:pt x="673" y="1636"/>
                      <a:pt x="692" y="1597"/>
                    </a:cubicBezTo>
                    <a:cubicBezTo>
                      <a:pt x="699" y="1565"/>
                      <a:pt x="692" y="1546"/>
                      <a:pt x="705" y="1520"/>
                    </a:cubicBezTo>
                    <a:cubicBezTo>
                      <a:pt x="718" y="1474"/>
                      <a:pt x="777" y="1462"/>
                      <a:pt x="777" y="1410"/>
                    </a:cubicBezTo>
                    <a:cubicBezTo>
                      <a:pt x="777" y="1384"/>
                      <a:pt x="777" y="1384"/>
                      <a:pt x="777" y="1384"/>
                    </a:cubicBezTo>
                    <a:cubicBezTo>
                      <a:pt x="777" y="1390"/>
                      <a:pt x="777" y="1397"/>
                      <a:pt x="783" y="1403"/>
                    </a:cubicBezTo>
                    <a:cubicBezTo>
                      <a:pt x="796" y="1397"/>
                      <a:pt x="802" y="1390"/>
                      <a:pt x="802" y="1378"/>
                    </a:cubicBezTo>
                    <a:cubicBezTo>
                      <a:pt x="802" y="1371"/>
                      <a:pt x="796" y="1365"/>
                      <a:pt x="796" y="1358"/>
                    </a:cubicBezTo>
                    <a:cubicBezTo>
                      <a:pt x="815" y="1345"/>
                      <a:pt x="815" y="1313"/>
                      <a:pt x="835" y="1313"/>
                    </a:cubicBezTo>
                    <a:cubicBezTo>
                      <a:pt x="854" y="1313"/>
                      <a:pt x="854" y="1332"/>
                      <a:pt x="861" y="1345"/>
                    </a:cubicBezTo>
                    <a:cubicBezTo>
                      <a:pt x="861" y="1339"/>
                      <a:pt x="861" y="1339"/>
                      <a:pt x="861" y="1339"/>
                    </a:cubicBezTo>
                    <a:cubicBezTo>
                      <a:pt x="861" y="1319"/>
                      <a:pt x="867" y="1306"/>
                      <a:pt x="867" y="1281"/>
                    </a:cubicBezTo>
                    <a:cubicBezTo>
                      <a:pt x="861" y="1274"/>
                      <a:pt x="847" y="1267"/>
                      <a:pt x="835" y="1267"/>
                    </a:cubicBezTo>
                    <a:cubicBezTo>
                      <a:pt x="828" y="1267"/>
                      <a:pt x="822" y="1281"/>
                      <a:pt x="809" y="1281"/>
                    </a:cubicBezTo>
                    <a:cubicBezTo>
                      <a:pt x="809" y="1274"/>
                      <a:pt x="809" y="1274"/>
                      <a:pt x="809" y="1274"/>
                    </a:cubicBezTo>
                    <a:cubicBezTo>
                      <a:pt x="828" y="1255"/>
                      <a:pt x="841" y="1242"/>
                      <a:pt x="854" y="1216"/>
                    </a:cubicBezTo>
                    <a:cubicBezTo>
                      <a:pt x="861" y="1197"/>
                      <a:pt x="861" y="1183"/>
                      <a:pt x="873" y="1171"/>
                    </a:cubicBezTo>
                    <a:cubicBezTo>
                      <a:pt x="893" y="1151"/>
                      <a:pt x="906" y="1145"/>
                      <a:pt x="932" y="1145"/>
                    </a:cubicBezTo>
                    <a:cubicBezTo>
                      <a:pt x="945" y="1138"/>
                      <a:pt x="964" y="1151"/>
                      <a:pt x="970" y="1138"/>
                    </a:cubicBezTo>
                    <a:cubicBezTo>
                      <a:pt x="990" y="1119"/>
                      <a:pt x="977" y="1099"/>
                      <a:pt x="990" y="1074"/>
                    </a:cubicBezTo>
                    <a:cubicBezTo>
                      <a:pt x="1003" y="1086"/>
                      <a:pt x="1003" y="1093"/>
                      <a:pt x="1009" y="1106"/>
                    </a:cubicBezTo>
                    <a:cubicBezTo>
                      <a:pt x="1035" y="1067"/>
                      <a:pt x="1035" y="1035"/>
                      <a:pt x="1061" y="1002"/>
                    </a:cubicBezTo>
                    <a:cubicBezTo>
                      <a:pt x="1093" y="970"/>
                      <a:pt x="1139" y="970"/>
                      <a:pt x="1158" y="931"/>
                    </a:cubicBezTo>
                    <a:cubicBezTo>
                      <a:pt x="1177" y="899"/>
                      <a:pt x="1177" y="879"/>
                      <a:pt x="1190" y="854"/>
                    </a:cubicBezTo>
                    <a:cubicBezTo>
                      <a:pt x="1210" y="809"/>
                      <a:pt x="1223" y="783"/>
                      <a:pt x="1255" y="757"/>
                    </a:cubicBezTo>
                    <a:cubicBezTo>
                      <a:pt x="1268" y="744"/>
                      <a:pt x="1287" y="744"/>
                      <a:pt x="1300" y="731"/>
                    </a:cubicBezTo>
                    <a:cubicBezTo>
                      <a:pt x="1320" y="698"/>
                      <a:pt x="1320" y="673"/>
                      <a:pt x="1326" y="634"/>
                    </a:cubicBezTo>
                    <a:cubicBezTo>
                      <a:pt x="1326" y="614"/>
                      <a:pt x="1339" y="602"/>
                      <a:pt x="1339" y="582"/>
                    </a:cubicBezTo>
                    <a:cubicBezTo>
                      <a:pt x="1339" y="563"/>
                      <a:pt x="1339" y="563"/>
                      <a:pt x="1339" y="563"/>
                    </a:cubicBezTo>
                    <a:cubicBezTo>
                      <a:pt x="1326" y="563"/>
                      <a:pt x="1320" y="563"/>
                      <a:pt x="1313" y="556"/>
                    </a:cubicBezTo>
                    <a:cubicBezTo>
                      <a:pt x="1365" y="485"/>
                      <a:pt x="1410" y="446"/>
                      <a:pt x="1436" y="362"/>
                    </a:cubicBezTo>
                    <a:cubicBezTo>
                      <a:pt x="1488" y="388"/>
                      <a:pt x="1520" y="420"/>
                      <a:pt x="1520" y="479"/>
                    </a:cubicBezTo>
                    <a:cubicBezTo>
                      <a:pt x="1520" y="505"/>
                      <a:pt x="1468" y="491"/>
                      <a:pt x="1468" y="511"/>
                    </a:cubicBezTo>
                    <a:cubicBezTo>
                      <a:pt x="1468" y="530"/>
                      <a:pt x="1475" y="530"/>
                      <a:pt x="1475" y="550"/>
                    </a:cubicBezTo>
                    <a:cubicBezTo>
                      <a:pt x="1481" y="550"/>
                      <a:pt x="1481" y="550"/>
                      <a:pt x="1481" y="550"/>
                    </a:cubicBezTo>
                    <a:cubicBezTo>
                      <a:pt x="1494" y="550"/>
                      <a:pt x="1501" y="543"/>
                      <a:pt x="1514" y="537"/>
                    </a:cubicBezTo>
                    <a:cubicBezTo>
                      <a:pt x="1527" y="563"/>
                      <a:pt x="1533" y="576"/>
                      <a:pt x="1533" y="602"/>
                    </a:cubicBezTo>
                    <a:cubicBezTo>
                      <a:pt x="1533" y="647"/>
                      <a:pt x="1494" y="660"/>
                      <a:pt x="1468" y="698"/>
                    </a:cubicBezTo>
                    <a:cubicBezTo>
                      <a:pt x="1456" y="711"/>
                      <a:pt x="1462" y="724"/>
                      <a:pt x="1449" y="744"/>
                    </a:cubicBezTo>
                    <a:cubicBezTo>
                      <a:pt x="1436" y="757"/>
                      <a:pt x="1423" y="763"/>
                      <a:pt x="1423" y="783"/>
                    </a:cubicBezTo>
                    <a:cubicBezTo>
                      <a:pt x="1423" y="795"/>
                      <a:pt x="1436" y="802"/>
                      <a:pt x="1442" y="821"/>
                    </a:cubicBezTo>
                    <a:cubicBezTo>
                      <a:pt x="1449" y="841"/>
                      <a:pt x="1456" y="860"/>
                      <a:pt x="1475" y="860"/>
                    </a:cubicBezTo>
                    <a:cubicBezTo>
                      <a:pt x="1520" y="860"/>
                      <a:pt x="1533" y="821"/>
                      <a:pt x="1559" y="789"/>
                    </a:cubicBezTo>
                    <a:cubicBezTo>
                      <a:pt x="1591" y="744"/>
                      <a:pt x="1624" y="724"/>
                      <a:pt x="1656" y="679"/>
                    </a:cubicBezTo>
                    <a:cubicBezTo>
                      <a:pt x="1669" y="653"/>
                      <a:pt x="1682" y="640"/>
                      <a:pt x="1701" y="614"/>
                    </a:cubicBezTo>
                    <a:cubicBezTo>
                      <a:pt x="1727" y="589"/>
                      <a:pt x="1740" y="563"/>
                      <a:pt x="1779" y="563"/>
                    </a:cubicBezTo>
                    <a:cubicBezTo>
                      <a:pt x="1805" y="563"/>
                      <a:pt x="1779" y="550"/>
                      <a:pt x="1760" y="524"/>
                    </a:cubicBezTo>
                    <a:cubicBezTo>
                      <a:pt x="1747" y="511"/>
                      <a:pt x="1734" y="498"/>
                      <a:pt x="1734" y="479"/>
                    </a:cubicBezTo>
                    <a:cubicBezTo>
                      <a:pt x="1734" y="466"/>
                      <a:pt x="1760" y="466"/>
                      <a:pt x="1766" y="453"/>
                    </a:cubicBezTo>
                    <a:cubicBezTo>
                      <a:pt x="1779" y="433"/>
                      <a:pt x="1772" y="414"/>
                      <a:pt x="1792" y="401"/>
                    </a:cubicBezTo>
                    <a:cubicBezTo>
                      <a:pt x="1818" y="388"/>
                      <a:pt x="1837" y="395"/>
                      <a:pt x="1863" y="395"/>
                    </a:cubicBezTo>
                    <a:cubicBezTo>
                      <a:pt x="1895" y="395"/>
                      <a:pt x="1902" y="433"/>
                      <a:pt x="1915" y="459"/>
                    </a:cubicBezTo>
                    <a:cubicBezTo>
                      <a:pt x="1934" y="485"/>
                      <a:pt x="1953" y="498"/>
                      <a:pt x="1953" y="524"/>
                    </a:cubicBezTo>
                    <a:cubicBezTo>
                      <a:pt x="1953" y="550"/>
                      <a:pt x="1928" y="556"/>
                      <a:pt x="1928" y="576"/>
                    </a:cubicBezTo>
                    <a:cubicBezTo>
                      <a:pt x="1928" y="595"/>
                      <a:pt x="1947" y="595"/>
                      <a:pt x="1947" y="614"/>
                    </a:cubicBezTo>
                    <a:cubicBezTo>
                      <a:pt x="1966" y="679"/>
                      <a:pt x="1979" y="711"/>
                      <a:pt x="2005" y="776"/>
                    </a:cubicBezTo>
                    <a:cubicBezTo>
                      <a:pt x="2012" y="789"/>
                      <a:pt x="2025" y="789"/>
                      <a:pt x="2044" y="795"/>
                    </a:cubicBezTo>
                    <a:cubicBezTo>
                      <a:pt x="2063" y="809"/>
                      <a:pt x="2076" y="821"/>
                      <a:pt x="2102" y="828"/>
                    </a:cubicBezTo>
                    <a:cubicBezTo>
                      <a:pt x="2128" y="841"/>
                      <a:pt x="2141" y="847"/>
                      <a:pt x="2160" y="873"/>
                    </a:cubicBezTo>
                    <a:cubicBezTo>
                      <a:pt x="2173" y="879"/>
                      <a:pt x="2180" y="893"/>
                      <a:pt x="2193" y="893"/>
                    </a:cubicBezTo>
                    <a:cubicBezTo>
                      <a:pt x="2212" y="893"/>
                      <a:pt x="2206" y="873"/>
                      <a:pt x="2212" y="860"/>
                    </a:cubicBezTo>
                    <a:cubicBezTo>
                      <a:pt x="2219" y="834"/>
                      <a:pt x="2225" y="821"/>
                      <a:pt x="2244" y="802"/>
                    </a:cubicBezTo>
                    <a:cubicBezTo>
                      <a:pt x="2270" y="828"/>
                      <a:pt x="2283" y="847"/>
                      <a:pt x="2296" y="879"/>
                    </a:cubicBezTo>
                    <a:cubicBezTo>
                      <a:pt x="2303" y="905"/>
                      <a:pt x="2296" y="931"/>
                      <a:pt x="2316" y="931"/>
                    </a:cubicBezTo>
                    <a:cubicBezTo>
                      <a:pt x="2335" y="931"/>
                      <a:pt x="2335" y="905"/>
                      <a:pt x="2348" y="905"/>
                    </a:cubicBezTo>
                    <a:cubicBezTo>
                      <a:pt x="2374" y="905"/>
                      <a:pt x="2380" y="931"/>
                      <a:pt x="2400" y="938"/>
                    </a:cubicBezTo>
                    <a:cubicBezTo>
                      <a:pt x="2426" y="944"/>
                      <a:pt x="2451" y="944"/>
                      <a:pt x="2451" y="970"/>
                    </a:cubicBezTo>
                    <a:cubicBezTo>
                      <a:pt x="2451" y="1002"/>
                      <a:pt x="2451" y="1002"/>
                      <a:pt x="2451" y="1002"/>
                    </a:cubicBezTo>
                    <a:cubicBezTo>
                      <a:pt x="2451" y="1015"/>
                      <a:pt x="2445" y="1022"/>
                      <a:pt x="2445" y="1041"/>
                    </a:cubicBezTo>
                    <a:cubicBezTo>
                      <a:pt x="2445" y="1061"/>
                      <a:pt x="2445" y="1067"/>
                      <a:pt x="2445" y="1093"/>
                    </a:cubicBezTo>
                    <a:cubicBezTo>
                      <a:pt x="2451" y="1106"/>
                      <a:pt x="2451" y="1112"/>
                      <a:pt x="2451" y="1125"/>
                    </a:cubicBezTo>
                    <a:cubicBezTo>
                      <a:pt x="2451" y="1151"/>
                      <a:pt x="2432" y="1164"/>
                      <a:pt x="2413" y="1183"/>
                    </a:cubicBezTo>
                    <a:cubicBezTo>
                      <a:pt x="2374" y="1209"/>
                      <a:pt x="2342" y="1216"/>
                      <a:pt x="2303" y="1248"/>
                    </a:cubicBezTo>
                    <a:cubicBezTo>
                      <a:pt x="2290" y="1255"/>
                      <a:pt x="2277" y="1261"/>
                      <a:pt x="2270" y="1274"/>
                    </a:cubicBezTo>
                    <a:cubicBezTo>
                      <a:pt x="2296" y="1281"/>
                      <a:pt x="2316" y="1274"/>
                      <a:pt x="2342" y="1281"/>
                    </a:cubicBezTo>
                    <a:cubicBezTo>
                      <a:pt x="2355" y="1287"/>
                      <a:pt x="2348" y="1300"/>
                      <a:pt x="2355" y="1313"/>
                    </a:cubicBezTo>
                    <a:cubicBezTo>
                      <a:pt x="2367" y="1332"/>
                      <a:pt x="2387" y="1339"/>
                      <a:pt x="2387" y="1358"/>
                    </a:cubicBezTo>
                    <a:cubicBezTo>
                      <a:pt x="2387" y="1371"/>
                      <a:pt x="2361" y="1365"/>
                      <a:pt x="2348" y="1371"/>
                    </a:cubicBezTo>
                    <a:cubicBezTo>
                      <a:pt x="2316" y="1390"/>
                      <a:pt x="2296" y="1403"/>
                      <a:pt x="2283" y="1436"/>
                    </a:cubicBezTo>
                    <a:cubicBezTo>
                      <a:pt x="2290" y="1436"/>
                      <a:pt x="2290" y="1436"/>
                      <a:pt x="2290" y="1436"/>
                    </a:cubicBezTo>
                    <a:cubicBezTo>
                      <a:pt x="2316" y="1436"/>
                      <a:pt x="2322" y="1429"/>
                      <a:pt x="2348" y="1429"/>
                    </a:cubicBezTo>
                    <a:cubicBezTo>
                      <a:pt x="2367" y="1429"/>
                      <a:pt x="2380" y="1442"/>
                      <a:pt x="2400" y="1442"/>
                    </a:cubicBezTo>
                    <a:cubicBezTo>
                      <a:pt x="2406" y="1442"/>
                      <a:pt x="2406" y="1442"/>
                      <a:pt x="2406" y="1449"/>
                    </a:cubicBezTo>
                    <a:cubicBezTo>
                      <a:pt x="2406" y="1468"/>
                      <a:pt x="2393" y="1468"/>
                      <a:pt x="2380" y="1481"/>
                    </a:cubicBezTo>
                    <a:cubicBezTo>
                      <a:pt x="2348" y="1507"/>
                      <a:pt x="2309" y="1507"/>
                      <a:pt x="2290" y="1546"/>
                    </a:cubicBezTo>
                    <a:cubicBezTo>
                      <a:pt x="2296" y="1546"/>
                      <a:pt x="2303" y="1546"/>
                      <a:pt x="2303" y="1546"/>
                    </a:cubicBezTo>
                    <a:cubicBezTo>
                      <a:pt x="2329" y="1546"/>
                      <a:pt x="2342" y="1546"/>
                      <a:pt x="2361" y="1546"/>
                    </a:cubicBezTo>
                    <a:cubicBezTo>
                      <a:pt x="2400" y="1546"/>
                      <a:pt x="2426" y="1539"/>
                      <a:pt x="2464" y="1559"/>
                    </a:cubicBezTo>
                    <a:cubicBezTo>
                      <a:pt x="2490" y="1571"/>
                      <a:pt x="2503" y="1591"/>
                      <a:pt x="2529" y="1604"/>
                    </a:cubicBezTo>
                    <a:cubicBezTo>
                      <a:pt x="2516" y="1578"/>
                      <a:pt x="2503" y="1565"/>
                      <a:pt x="2503" y="1533"/>
                    </a:cubicBezTo>
                    <a:cubicBezTo>
                      <a:pt x="2503" y="1526"/>
                      <a:pt x="2503" y="1526"/>
                      <a:pt x="2503" y="1526"/>
                    </a:cubicBezTo>
                    <a:cubicBezTo>
                      <a:pt x="2516" y="1526"/>
                      <a:pt x="2523" y="1533"/>
                      <a:pt x="2529" y="1533"/>
                    </a:cubicBezTo>
                    <a:cubicBezTo>
                      <a:pt x="2607" y="1533"/>
                      <a:pt x="2646" y="1487"/>
                      <a:pt x="2704" y="1429"/>
                    </a:cubicBezTo>
                    <a:cubicBezTo>
                      <a:pt x="2723" y="1410"/>
                      <a:pt x="2730" y="1397"/>
                      <a:pt x="2749" y="1378"/>
                    </a:cubicBezTo>
                    <a:cubicBezTo>
                      <a:pt x="2788" y="1416"/>
                      <a:pt x="2781" y="1449"/>
                      <a:pt x="2788" y="1500"/>
                    </a:cubicBezTo>
                    <a:cubicBezTo>
                      <a:pt x="2794" y="1546"/>
                      <a:pt x="2852" y="1552"/>
                      <a:pt x="2852" y="1597"/>
                    </a:cubicBezTo>
                    <a:cubicBezTo>
                      <a:pt x="2852" y="1630"/>
                      <a:pt x="2820" y="1636"/>
                      <a:pt x="2788" y="1643"/>
                    </a:cubicBezTo>
                    <a:cubicBezTo>
                      <a:pt x="2768" y="1643"/>
                      <a:pt x="2755" y="1649"/>
                      <a:pt x="2736" y="1656"/>
                    </a:cubicBezTo>
                    <a:cubicBezTo>
                      <a:pt x="2717" y="1662"/>
                      <a:pt x="2697" y="1656"/>
                      <a:pt x="2684" y="1675"/>
                    </a:cubicBezTo>
                    <a:lnTo>
                      <a:pt x="2691" y="1675"/>
                    </a:lnTo>
                    <a:cubicBezTo>
                      <a:pt x="2717" y="1675"/>
                      <a:pt x="2730" y="1669"/>
                      <a:pt x="2755" y="1669"/>
                    </a:cubicBezTo>
                    <a:cubicBezTo>
                      <a:pt x="2794" y="1669"/>
                      <a:pt x="2820" y="1675"/>
                      <a:pt x="2852" y="1694"/>
                    </a:cubicBezTo>
                    <a:cubicBezTo>
                      <a:pt x="2872" y="1707"/>
                      <a:pt x="2878" y="1720"/>
                      <a:pt x="2898" y="1727"/>
                    </a:cubicBezTo>
                    <a:cubicBezTo>
                      <a:pt x="2904" y="1720"/>
                      <a:pt x="2904" y="1720"/>
                      <a:pt x="2904" y="1714"/>
                    </a:cubicBezTo>
                    <a:cubicBezTo>
                      <a:pt x="2904" y="1675"/>
                      <a:pt x="2904" y="1675"/>
                      <a:pt x="2904" y="1675"/>
                    </a:cubicBezTo>
                    <a:cubicBezTo>
                      <a:pt x="2904" y="1649"/>
                      <a:pt x="2904" y="1630"/>
                      <a:pt x="2904" y="1604"/>
                    </a:cubicBezTo>
                    <a:cubicBezTo>
                      <a:pt x="2911" y="1604"/>
                      <a:pt x="2911" y="1597"/>
                      <a:pt x="2911" y="1597"/>
                    </a:cubicBezTo>
                    <a:cubicBezTo>
                      <a:pt x="2924" y="1597"/>
                      <a:pt x="2930" y="1610"/>
                      <a:pt x="2943" y="1610"/>
                    </a:cubicBezTo>
                    <a:cubicBezTo>
                      <a:pt x="2975" y="1610"/>
                      <a:pt x="2975" y="1610"/>
                      <a:pt x="2975" y="1610"/>
                    </a:cubicBezTo>
                    <a:cubicBezTo>
                      <a:pt x="2995" y="1610"/>
                      <a:pt x="3001" y="1623"/>
                      <a:pt x="3014" y="1636"/>
                    </a:cubicBezTo>
                    <a:cubicBezTo>
                      <a:pt x="3040" y="1649"/>
                      <a:pt x="3066" y="1643"/>
                      <a:pt x="3079" y="1669"/>
                    </a:cubicBezTo>
                    <a:cubicBezTo>
                      <a:pt x="3098" y="1694"/>
                      <a:pt x="3098" y="1720"/>
                      <a:pt x="3105" y="1759"/>
                    </a:cubicBezTo>
                    <a:cubicBezTo>
                      <a:pt x="3118" y="1778"/>
                      <a:pt x="3137" y="1785"/>
                      <a:pt x="3137" y="1804"/>
                    </a:cubicBezTo>
                    <a:cubicBezTo>
                      <a:pt x="3137" y="1830"/>
                      <a:pt x="3111" y="1843"/>
                      <a:pt x="3111" y="1869"/>
                    </a:cubicBezTo>
                    <a:cubicBezTo>
                      <a:pt x="3111" y="1875"/>
                      <a:pt x="3111" y="1875"/>
                      <a:pt x="3111" y="1875"/>
                    </a:cubicBezTo>
                    <a:cubicBezTo>
                      <a:pt x="3118" y="1875"/>
                      <a:pt x="3118" y="1882"/>
                      <a:pt x="3124" y="1882"/>
                    </a:cubicBezTo>
                    <a:cubicBezTo>
                      <a:pt x="3137" y="1882"/>
                      <a:pt x="3137" y="1862"/>
                      <a:pt x="3143" y="1850"/>
                    </a:cubicBezTo>
                    <a:cubicBezTo>
                      <a:pt x="3150" y="1837"/>
                      <a:pt x="3156" y="1830"/>
                      <a:pt x="3169" y="1817"/>
                    </a:cubicBezTo>
                    <a:cubicBezTo>
                      <a:pt x="3176" y="1798"/>
                      <a:pt x="3182" y="1785"/>
                      <a:pt x="3202" y="1785"/>
                    </a:cubicBezTo>
                    <a:cubicBezTo>
                      <a:pt x="3227" y="1785"/>
                      <a:pt x="3227" y="1817"/>
                      <a:pt x="3247" y="1824"/>
                    </a:cubicBezTo>
                    <a:cubicBezTo>
                      <a:pt x="3260" y="1830"/>
                      <a:pt x="3266" y="1837"/>
                      <a:pt x="3279" y="1843"/>
                    </a:cubicBezTo>
                    <a:cubicBezTo>
                      <a:pt x="3286" y="1850"/>
                      <a:pt x="3299" y="1856"/>
                      <a:pt x="3299" y="1862"/>
                    </a:cubicBezTo>
                    <a:cubicBezTo>
                      <a:pt x="3299" y="1875"/>
                      <a:pt x="3286" y="1875"/>
                      <a:pt x="3279" y="1888"/>
                    </a:cubicBezTo>
                    <a:cubicBezTo>
                      <a:pt x="3292" y="1895"/>
                      <a:pt x="3312" y="1895"/>
                      <a:pt x="3318" y="1908"/>
                    </a:cubicBezTo>
                    <a:cubicBezTo>
                      <a:pt x="3331" y="1927"/>
                      <a:pt x="3318" y="1959"/>
                      <a:pt x="3338" y="1959"/>
                    </a:cubicBezTo>
                    <a:cubicBezTo>
                      <a:pt x="3350" y="1959"/>
                      <a:pt x="3350" y="1940"/>
                      <a:pt x="3357" y="1927"/>
                    </a:cubicBezTo>
                    <a:cubicBezTo>
                      <a:pt x="3363" y="1901"/>
                      <a:pt x="3370" y="1895"/>
                      <a:pt x="3383" y="1869"/>
                    </a:cubicBezTo>
                    <a:cubicBezTo>
                      <a:pt x="3389" y="1856"/>
                      <a:pt x="3389" y="1830"/>
                      <a:pt x="3409" y="1830"/>
                    </a:cubicBezTo>
                    <a:cubicBezTo>
                      <a:pt x="3422" y="1830"/>
                      <a:pt x="3428" y="1843"/>
                      <a:pt x="3441" y="1856"/>
                    </a:cubicBezTo>
                    <a:cubicBezTo>
                      <a:pt x="3473" y="1901"/>
                      <a:pt x="3499" y="1921"/>
                      <a:pt x="3545" y="1953"/>
                    </a:cubicBezTo>
                    <a:cubicBezTo>
                      <a:pt x="3577" y="1966"/>
                      <a:pt x="3609" y="1973"/>
                      <a:pt x="3609" y="2005"/>
                    </a:cubicBezTo>
                    <a:cubicBezTo>
                      <a:pt x="3609" y="2069"/>
                      <a:pt x="3609" y="2069"/>
                      <a:pt x="3609" y="2069"/>
                    </a:cubicBezTo>
                    <a:cubicBezTo>
                      <a:pt x="3622" y="2050"/>
                      <a:pt x="3629" y="2024"/>
                      <a:pt x="3654" y="2024"/>
                    </a:cubicBezTo>
                    <a:cubicBezTo>
                      <a:pt x="3661" y="2024"/>
                      <a:pt x="3661" y="2037"/>
                      <a:pt x="3667" y="2044"/>
                    </a:cubicBezTo>
                    <a:cubicBezTo>
                      <a:pt x="3680" y="2050"/>
                      <a:pt x="3700" y="2050"/>
                      <a:pt x="3700" y="2063"/>
                    </a:cubicBezTo>
                    <a:cubicBezTo>
                      <a:pt x="3706" y="2089"/>
                      <a:pt x="3693" y="2128"/>
                      <a:pt x="3719" y="2128"/>
                    </a:cubicBezTo>
                    <a:cubicBezTo>
                      <a:pt x="3738" y="2128"/>
                      <a:pt x="3745" y="2115"/>
                      <a:pt x="3764" y="2115"/>
                    </a:cubicBezTo>
                    <a:cubicBezTo>
                      <a:pt x="3790" y="2115"/>
                      <a:pt x="3790" y="2115"/>
                      <a:pt x="3790" y="2115"/>
                    </a:cubicBezTo>
                    <a:cubicBezTo>
                      <a:pt x="3810" y="2115"/>
                      <a:pt x="3816" y="2082"/>
                      <a:pt x="3842" y="2082"/>
                    </a:cubicBezTo>
                    <a:cubicBezTo>
                      <a:pt x="3855" y="2082"/>
                      <a:pt x="3868" y="2082"/>
                      <a:pt x="3881" y="2082"/>
                    </a:cubicBezTo>
                    <a:cubicBezTo>
                      <a:pt x="3920" y="2082"/>
                      <a:pt x="3945" y="2057"/>
                      <a:pt x="3984" y="2057"/>
                    </a:cubicBezTo>
                    <a:cubicBezTo>
                      <a:pt x="4010" y="2057"/>
                      <a:pt x="4010" y="2057"/>
                      <a:pt x="4010" y="2057"/>
                    </a:cubicBezTo>
                    <a:cubicBezTo>
                      <a:pt x="4029" y="2057"/>
                      <a:pt x="4036" y="2082"/>
                      <a:pt x="4042" y="2095"/>
                    </a:cubicBezTo>
                    <a:cubicBezTo>
                      <a:pt x="4062" y="2128"/>
                      <a:pt x="4081" y="2147"/>
                      <a:pt x="4081" y="2179"/>
                    </a:cubicBezTo>
                    <a:cubicBezTo>
                      <a:pt x="4081" y="2199"/>
                      <a:pt x="4062" y="2205"/>
                      <a:pt x="4062" y="2225"/>
                    </a:cubicBezTo>
                    <a:cubicBezTo>
                      <a:pt x="4062" y="2250"/>
                      <a:pt x="4088" y="2257"/>
                      <a:pt x="4088" y="2283"/>
                    </a:cubicBezTo>
                    <a:cubicBezTo>
                      <a:pt x="4088" y="2309"/>
                      <a:pt x="4075" y="2315"/>
                      <a:pt x="4055" y="2335"/>
                    </a:cubicBezTo>
                    <a:cubicBezTo>
                      <a:pt x="4036" y="2354"/>
                      <a:pt x="4023" y="2367"/>
                      <a:pt x="3997" y="2380"/>
                    </a:cubicBezTo>
                    <a:cubicBezTo>
                      <a:pt x="3939" y="2412"/>
                      <a:pt x="3900" y="2425"/>
                      <a:pt x="3829" y="2445"/>
                    </a:cubicBezTo>
                    <a:cubicBezTo>
                      <a:pt x="3777" y="2457"/>
                      <a:pt x="3751" y="2464"/>
                      <a:pt x="3700" y="2477"/>
                    </a:cubicBezTo>
                    <a:cubicBezTo>
                      <a:pt x="3641" y="2496"/>
                      <a:pt x="3622" y="2522"/>
                      <a:pt x="3570" y="2554"/>
                    </a:cubicBezTo>
                    <a:cubicBezTo>
                      <a:pt x="3557" y="2567"/>
                      <a:pt x="3545" y="2567"/>
                      <a:pt x="3525" y="2567"/>
                    </a:cubicBezTo>
                    <a:cubicBezTo>
                      <a:pt x="3493" y="2567"/>
                      <a:pt x="3486" y="2542"/>
                      <a:pt x="3454" y="2542"/>
                    </a:cubicBezTo>
                    <a:cubicBezTo>
                      <a:pt x="3434" y="2542"/>
                      <a:pt x="3428" y="2548"/>
                      <a:pt x="3415" y="2548"/>
                    </a:cubicBezTo>
                    <a:cubicBezTo>
                      <a:pt x="3396" y="2548"/>
                      <a:pt x="3383" y="2535"/>
                      <a:pt x="3363" y="2535"/>
                    </a:cubicBezTo>
                    <a:cubicBezTo>
                      <a:pt x="3325" y="2535"/>
                      <a:pt x="3305" y="2574"/>
                      <a:pt x="3266" y="2574"/>
                    </a:cubicBezTo>
                    <a:cubicBezTo>
                      <a:pt x="3253" y="2574"/>
                      <a:pt x="3241" y="2567"/>
                      <a:pt x="3241" y="2561"/>
                    </a:cubicBezTo>
                    <a:cubicBezTo>
                      <a:pt x="3241" y="2535"/>
                      <a:pt x="3241" y="2535"/>
                      <a:pt x="3241" y="2535"/>
                    </a:cubicBezTo>
                    <a:cubicBezTo>
                      <a:pt x="3234" y="2509"/>
                      <a:pt x="3202" y="2509"/>
                      <a:pt x="3176" y="2503"/>
                    </a:cubicBezTo>
                    <a:cubicBezTo>
                      <a:pt x="3156" y="2503"/>
                      <a:pt x="3143" y="2490"/>
                      <a:pt x="3124" y="2490"/>
                    </a:cubicBezTo>
                    <a:cubicBezTo>
                      <a:pt x="3105" y="2490"/>
                      <a:pt x="3092" y="2496"/>
                      <a:pt x="3085" y="2509"/>
                    </a:cubicBezTo>
                    <a:cubicBezTo>
                      <a:pt x="3092" y="2516"/>
                      <a:pt x="3098" y="2516"/>
                      <a:pt x="3105" y="2522"/>
                    </a:cubicBezTo>
                    <a:cubicBezTo>
                      <a:pt x="3092" y="2535"/>
                      <a:pt x="3085" y="2535"/>
                      <a:pt x="3072" y="2535"/>
                    </a:cubicBezTo>
                    <a:cubicBezTo>
                      <a:pt x="3053" y="2535"/>
                      <a:pt x="3046" y="2529"/>
                      <a:pt x="3027" y="2529"/>
                    </a:cubicBezTo>
                    <a:cubicBezTo>
                      <a:pt x="3001" y="2529"/>
                      <a:pt x="2995" y="2548"/>
                      <a:pt x="2975" y="2561"/>
                    </a:cubicBezTo>
                    <a:cubicBezTo>
                      <a:pt x="2943" y="2587"/>
                      <a:pt x="2917" y="2606"/>
                      <a:pt x="2917" y="2645"/>
                    </a:cubicBezTo>
                    <a:cubicBezTo>
                      <a:pt x="2917" y="2671"/>
                      <a:pt x="2943" y="2684"/>
                      <a:pt x="2950" y="2710"/>
                    </a:cubicBezTo>
                    <a:cubicBezTo>
                      <a:pt x="2969" y="2781"/>
                      <a:pt x="2975" y="2845"/>
                      <a:pt x="3040" y="2865"/>
                    </a:cubicBezTo>
                    <a:cubicBezTo>
                      <a:pt x="3085" y="2865"/>
                      <a:pt x="3105" y="2871"/>
                      <a:pt x="3150" y="2871"/>
                    </a:cubicBezTo>
                    <a:cubicBezTo>
                      <a:pt x="3182" y="2871"/>
                      <a:pt x="3189" y="2820"/>
                      <a:pt x="3227" y="2820"/>
                    </a:cubicBezTo>
                    <a:cubicBezTo>
                      <a:pt x="3247" y="2820"/>
                      <a:pt x="3247" y="2845"/>
                      <a:pt x="3266" y="2865"/>
                    </a:cubicBezTo>
                    <a:cubicBezTo>
                      <a:pt x="3292" y="2884"/>
                      <a:pt x="3318" y="2871"/>
                      <a:pt x="3350" y="2878"/>
                    </a:cubicBezTo>
                    <a:cubicBezTo>
                      <a:pt x="3350" y="2904"/>
                      <a:pt x="3350" y="2904"/>
                      <a:pt x="3350" y="2904"/>
                    </a:cubicBezTo>
                    <a:cubicBezTo>
                      <a:pt x="3344" y="2917"/>
                      <a:pt x="3331" y="2917"/>
                      <a:pt x="3312" y="2917"/>
                    </a:cubicBezTo>
                    <a:cubicBezTo>
                      <a:pt x="3299" y="2917"/>
                      <a:pt x="3292" y="2930"/>
                      <a:pt x="3273" y="2930"/>
                    </a:cubicBezTo>
                    <a:cubicBezTo>
                      <a:pt x="3247" y="2930"/>
                      <a:pt x="3247" y="2930"/>
                      <a:pt x="3247" y="2930"/>
                    </a:cubicBezTo>
                    <a:cubicBezTo>
                      <a:pt x="3227" y="2930"/>
                      <a:pt x="3227" y="2930"/>
                      <a:pt x="3227" y="2930"/>
                    </a:cubicBezTo>
                    <a:lnTo>
                      <a:pt x="3227" y="2930"/>
                    </a:lnTo>
                    <a:cubicBezTo>
                      <a:pt x="3234" y="2942"/>
                      <a:pt x="3241" y="2949"/>
                      <a:pt x="3241" y="2962"/>
                    </a:cubicBezTo>
                    <a:cubicBezTo>
                      <a:pt x="3241" y="2981"/>
                      <a:pt x="3215" y="2981"/>
                      <a:pt x="3208" y="3007"/>
                    </a:cubicBezTo>
                    <a:cubicBezTo>
                      <a:pt x="3253" y="3026"/>
                      <a:pt x="3247" y="3072"/>
                      <a:pt x="3273" y="3117"/>
                    </a:cubicBezTo>
                    <a:cubicBezTo>
                      <a:pt x="3292" y="3091"/>
                      <a:pt x="3299" y="3078"/>
                      <a:pt x="3312" y="3052"/>
                    </a:cubicBezTo>
                    <a:cubicBezTo>
                      <a:pt x="3318" y="3033"/>
                      <a:pt x="3318" y="3014"/>
                      <a:pt x="3338" y="3014"/>
                    </a:cubicBezTo>
                    <a:cubicBezTo>
                      <a:pt x="3363" y="3014"/>
                      <a:pt x="3376" y="3046"/>
                      <a:pt x="3389" y="3072"/>
                    </a:cubicBezTo>
                    <a:cubicBezTo>
                      <a:pt x="3402" y="3091"/>
                      <a:pt x="3422" y="3098"/>
                      <a:pt x="3422" y="3124"/>
                    </a:cubicBezTo>
                    <a:cubicBezTo>
                      <a:pt x="3422" y="3137"/>
                      <a:pt x="3402" y="3137"/>
                      <a:pt x="3396" y="3137"/>
                    </a:cubicBezTo>
                    <a:cubicBezTo>
                      <a:pt x="3383" y="3137"/>
                      <a:pt x="3376" y="3130"/>
                      <a:pt x="3370" y="3130"/>
                    </a:cubicBezTo>
                    <a:cubicBezTo>
                      <a:pt x="3357" y="3130"/>
                      <a:pt x="3363" y="3149"/>
                      <a:pt x="3357" y="3162"/>
                    </a:cubicBezTo>
                    <a:cubicBezTo>
                      <a:pt x="3331" y="3175"/>
                      <a:pt x="3312" y="3175"/>
                      <a:pt x="3286" y="3182"/>
                    </a:cubicBezTo>
                    <a:cubicBezTo>
                      <a:pt x="3247" y="3195"/>
                      <a:pt x="3227" y="3208"/>
                      <a:pt x="3189" y="3208"/>
                    </a:cubicBezTo>
                    <a:cubicBezTo>
                      <a:pt x="3105" y="3208"/>
                      <a:pt x="3008" y="3065"/>
                      <a:pt x="3105" y="3201"/>
                    </a:cubicBezTo>
                    <a:cubicBezTo>
                      <a:pt x="3098" y="3208"/>
                      <a:pt x="3098" y="3208"/>
                      <a:pt x="3098" y="3208"/>
                    </a:cubicBezTo>
                    <a:cubicBezTo>
                      <a:pt x="3059" y="3214"/>
                      <a:pt x="3040" y="3233"/>
                      <a:pt x="3001" y="3240"/>
                    </a:cubicBezTo>
                    <a:cubicBezTo>
                      <a:pt x="2924" y="3259"/>
                      <a:pt x="2865" y="3246"/>
                      <a:pt x="2801" y="3298"/>
                    </a:cubicBezTo>
                    <a:cubicBezTo>
                      <a:pt x="2788" y="3318"/>
                      <a:pt x="2768" y="3324"/>
                      <a:pt x="2743" y="3324"/>
                    </a:cubicBezTo>
                    <a:cubicBezTo>
                      <a:pt x="2710" y="3324"/>
                      <a:pt x="2704" y="3305"/>
                      <a:pt x="2678" y="3285"/>
                    </a:cubicBezTo>
                    <a:cubicBezTo>
                      <a:pt x="2620" y="3253"/>
                      <a:pt x="2594" y="3240"/>
                      <a:pt x="2529" y="3214"/>
                    </a:cubicBezTo>
                    <a:cubicBezTo>
                      <a:pt x="2536" y="3208"/>
                      <a:pt x="2542" y="3201"/>
                      <a:pt x="2542" y="3195"/>
                    </a:cubicBezTo>
                    <a:cubicBezTo>
                      <a:pt x="2536" y="3195"/>
                      <a:pt x="2529" y="3195"/>
                      <a:pt x="2516" y="3195"/>
                    </a:cubicBezTo>
                    <a:cubicBezTo>
                      <a:pt x="2477" y="3195"/>
                      <a:pt x="2464" y="3162"/>
                      <a:pt x="2445" y="3130"/>
                    </a:cubicBezTo>
                    <a:cubicBezTo>
                      <a:pt x="2432" y="3104"/>
                      <a:pt x="2400" y="3111"/>
                      <a:pt x="2374" y="3091"/>
                    </a:cubicBezTo>
                    <a:cubicBezTo>
                      <a:pt x="2361" y="3085"/>
                      <a:pt x="2361" y="3072"/>
                      <a:pt x="2342" y="3072"/>
                    </a:cubicBezTo>
                    <a:cubicBezTo>
                      <a:pt x="2322" y="3072"/>
                      <a:pt x="2322" y="3091"/>
                      <a:pt x="2303" y="3098"/>
                    </a:cubicBezTo>
                    <a:cubicBezTo>
                      <a:pt x="2283" y="3111"/>
                      <a:pt x="2257" y="3104"/>
                      <a:pt x="2257" y="3124"/>
                    </a:cubicBezTo>
                    <a:cubicBezTo>
                      <a:pt x="2257" y="3149"/>
                      <a:pt x="2277" y="3156"/>
                      <a:pt x="2303" y="3175"/>
                    </a:cubicBezTo>
                    <a:cubicBezTo>
                      <a:pt x="2309" y="3182"/>
                      <a:pt x="2322" y="3182"/>
                      <a:pt x="2322" y="3188"/>
                    </a:cubicBezTo>
                    <a:cubicBezTo>
                      <a:pt x="2322" y="3201"/>
                      <a:pt x="2309" y="3201"/>
                      <a:pt x="2296" y="3208"/>
                    </a:cubicBezTo>
                    <a:cubicBezTo>
                      <a:pt x="2283" y="3214"/>
                      <a:pt x="2277" y="3221"/>
                      <a:pt x="2270" y="3233"/>
                    </a:cubicBezTo>
                    <a:cubicBezTo>
                      <a:pt x="2283" y="3259"/>
                      <a:pt x="2283" y="3279"/>
                      <a:pt x="2296" y="3305"/>
                    </a:cubicBezTo>
                    <a:cubicBezTo>
                      <a:pt x="2309" y="3318"/>
                      <a:pt x="2316" y="3324"/>
                      <a:pt x="2322" y="3343"/>
                    </a:cubicBezTo>
                    <a:cubicBezTo>
                      <a:pt x="2335" y="3363"/>
                      <a:pt x="2361" y="3363"/>
                      <a:pt x="2374" y="3382"/>
                    </a:cubicBezTo>
                    <a:cubicBezTo>
                      <a:pt x="2374" y="3363"/>
                      <a:pt x="2380" y="3350"/>
                      <a:pt x="2387" y="3330"/>
                    </a:cubicBezTo>
                    <a:cubicBezTo>
                      <a:pt x="2393" y="3318"/>
                      <a:pt x="2400" y="3305"/>
                      <a:pt x="2406" y="3305"/>
                    </a:cubicBezTo>
                    <a:cubicBezTo>
                      <a:pt x="2426" y="3305"/>
                      <a:pt x="2439" y="3318"/>
                      <a:pt x="2458" y="3324"/>
                    </a:cubicBezTo>
                    <a:cubicBezTo>
                      <a:pt x="2510" y="3330"/>
                      <a:pt x="2548" y="3343"/>
                      <a:pt x="2581" y="3382"/>
                    </a:cubicBezTo>
                    <a:lnTo>
                      <a:pt x="2581" y="3382"/>
                    </a:lnTo>
                    <a:cubicBezTo>
                      <a:pt x="2536" y="3382"/>
                      <a:pt x="2510" y="3382"/>
                      <a:pt x="2464" y="3382"/>
                    </a:cubicBezTo>
                    <a:cubicBezTo>
                      <a:pt x="2400" y="3382"/>
                      <a:pt x="2367" y="3402"/>
                      <a:pt x="2303" y="3402"/>
                    </a:cubicBezTo>
                    <a:cubicBezTo>
                      <a:pt x="2232" y="3402"/>
                      <a:pt x="2206" y="3350"/>
                      <a:pt x="2148" y="3311"/>
                    </a:cubicBezTo>
                    <a:cubicBezTo>
                      <a:pt x="2083" y="3272"/>
                      <a:pt x="2012" y="3279"/>
                      <a:pt x="1986" y="3201"/>
                    </a:cubicBezTo>
                    <a:cubicBezTo>
                      <a:pt x="1973" y="3188"/>
                      <a:pt x="1960" y="3182"/>
                      <a:pt x="1941" y="3182"/>
                    </a:cubicBezTo>
                    <a:cubicBezTo>
                      <a:pt x="1921" y="3182"/>
                      <a:pt x="1921" y="3214"/>
                      <a:pt x="1902" y="3214"/>
                    </a:cubicBezTo>
                    <a:cubicBezTo>
                      <a:pt x="1882" y="3214"/>
                      <a:pt x="1869" y="3195"/>
                      <a:pt x="1850" y="3182"/>
                    </a:cubicBezTo>
                    <a:cubicBezTo>
                      <a:pt x="1837" y="3195"/>
                      <a:pt x="1831" y="3221"/>
                      <a:pt x="1811" y="3221"/>
                    </a:cubicBezTo>
                    <a:cubicBezTo>
                      <a:pt x="1779" y="3221"/>
                      <a:pt x="1766" y="3201"/>
                      <a:pt x="1740" y="3201"/>
                    </a:cubicBezTo>
                    <a:cubicBezTo>
                      <a:pt x="1721" y="3201"/>
                      <a:pt x="1714" y="3227"/>
                      <a:pt x="1688" y="3227"/>
                    </a:cubicBezTo>
                    <a:cubicBezTo>
                      <a:pt x="1675" y="3227"/>
                      <a:pt x="1675" y="3201"/>
                      <a:pt x="1656" y="3195"/>
                    </a:cubicBezTo>
                    <a:cubicBezTo>
                      <a:pt x="1624" y="3188"/>
                      <a:pt x="1604" y="3175"/>
                      <a:pt x="1572" y="3175"/>
                    </a:cubicBezTo>
                    <a:cubicBezTo>
                      <a:pt x="1546" y="3175"/>
                      <a:pt x="1553" y="3227"/>
                      <a:pt x="1527" y="3227"/>
                    </a:cubicBezTo>
                    <a:cubicBezTo>
                      <a:pt x="1501" y="3227"/>
                      <a:pt x="1501" y="3188"/>
                      <a:pt x="1481" y="3182"/>
                    </a:cubicBezTo>
                    <a:cubicBezTo>
                      <a:pt x="1456" y="3175"/>
                      <a:pt x="1430" y="3182"/>
                      <a:pt x="1417" y="3156"/>
                    </a:cubicBezTo>
                    <a:cubicBezTo>
                      <a:pt x="1391" y="3182"/>
                      <a:pt x="1372" y="3201"/>
                      <a:pt x="1346" y="3233"/>
                    </a:cubicBezTo>
                    <a:cubicBezTo>
                      <a:pt x="1294" y="3201"/>
                      <a:pt x="1294" y="3117"/>
                      <a:pt x="1229" y="3117"/>
                    </a:cubicBezTo>
                    <a:cubicBezTo>
                      <a:pt x="1223" y="3117"/>
                      <a:pt x="1216" y="3130"/>
                      <a:pt x="1216" y="3143"/>
                    </a:cubicBezTo>
                    <a:cubicBezTo>
                      <a:pt x="1216" y="3201"/>
                      <a:pt x="1216" y="3201"/>
                      <a:pt x="1216" y="3201"/>
                    </a:cubicBezTo>
                    <a:cubicBezTo>
                      <a:pt x="1216" y="3214"/>
                      <a:pt x="1229" y="3221"/>
                      <a:pt x="1236" y="3240"/>
                    </a:cubicBezTo>
                    <a:cubicBezTo>
                      <a:pt x="1197" y="3246"/>
                      <a:pt x="1177" y="3253"/>
                      <a:pt x="1145" y="3272"/>
                    </a:cubicBezTo>
                    <a:cubicBezTo>
                      <a:pt x="1113" y="3240"/>
                      <a:pt x="1100" y="3221"/>
                      <a:pt x="1067" y="3182"/>
                    </a:cubicBezTo>
                    <a:cubicBezTo>
                      <a:pt x="1054" y="3169"/>
                      <a:pt x="1048" y="3149"/>
                      <a:pt x="1029" y="3149"/>
                    </a:cubicBezTo>
                    <a:cubicBezTo>
                      <a:pt x="990" y="3149"/>
                      <a:pt x="970" y="3175"/>
                      <a:pt x="925" y="3175"/>
                    </a:cubicBezTo>
                    <a:cubicBezTo>
                      <a:pt x="893" y="3175"/>
                      <a:pt x="867" y="3182"/>
                      <a:pt x="835" y="3182"/>
                    </a:cubicBezTo>
                    <a:cubicBezTo>
                      <a:pt x="822" y="3182"/>
                      <a:pt x="815" y="3169"/>
                      <a:pt x="809" y="3169"/>
                    </a:cubicBezTo>
                    <a:cubicBezTo>
                      <a:pt x="763" y="3169"/>
                      <a:pt x="763" y="3233"/>
                      <a:pt x="744" y="3272"/>
                    </a:cubicBezTo>
                    <a:cubicBezTo>
                      <a:pt x="705" y="3253"/>
                      <a:pt x="692" y="3221"/>
                      <a:pt x="660" y="3195"/>
                    </a:cubicBezTo>
                    <a:cubicBezTo>
                      <a:pt x="621" y="3169"/>
                      <a:pt x="582" y="3175"/>
                      <a:pt x="544" y="3156"/>
                    </a:cubicBezTo>
                    <a:cubicBezTo>
                      <a:pt x="524" y="3188"/>
                      <a:pt x="492" y="3188"/>
                      <a:pt x="479" y="3214"/>
                    </a:cubicBezTo>
                    <a:cubicBezTo>
                      <a:pt x="453" y="3259"/>
                      <a:pt x="472" y="3298"/>
                      <a:pt x="434" y="3330"/>
                    </a:cubicBezTo>
                    <a:cubicBezTo>
                      <a:pt x="408" y="3363"/>
                      <a:pt x="369" y="3337"/>
                      <a:pt x="330" y="3350"/>
                    </a:cubicBezTo>
                    <a:cubicBezTo>
                      <a:pt x="298" y="3363"/>
                      <a:pt x="298" y="3402"/>
                      <a:pt x="291" y="3434"/>
                    </a:cubicBezTo>
                    <a:lnTo>
                      <a:pt x="291" y="3434"/>
                    </a:lnTo>
                    <a:cubicBezTo>
                      <a:pt x="266" y="3414"/>
                      <a:pt x="266" y="3402"/>
                      <a:pt x="246" y="3376"/>
                    </a:cubicBezTo>
                    <a:cubicBezTo>
                      <a:pt x="240" y="3369"/>
                      <a:pt x="233" y="3363"/>
                      <a:pt x="233" y="3356"/>
                    </a:cubicBezTo>
                    <a:cubicBezTo>
                      <a:pt x="233" y="3337"/>
                      <a:pt x="240" y="3324"/>
                      <a:pt x="252" y="3311"/>
                    </a:cubicBezTo>
                    <a:cubicBezTo>
                      <a:pt x="259" y="3292"/>
                      <a:pt x="266" y="3279"/>
                      <a:pt x="266" y="3259"/>
                    </a:cubicBezTo>
                    <a:cubicBezTo>
                      <a:pt x="272" y="3253"/>
                      <a:pt x="278" y="3246"/>
                      <a:pt x="278" y="3233"/>
                    </a:cubicBezTo>
                    <a:cubicBezTo>
                      <a:pt x="278" y="3214"/>
                      <a:pt x="278" y="3188"/>
                      <a:pt x="259" y="3182"/>
                    </a:cubicBezTo>
                    <a:cubicBezTo>
                      <a:pt x="233" y="3169"/>
                      <a:pt x="207" y="3162"/>
                      <a:pt x="194" y="3130"/>
                    </a:cubicBezTo>
                    <a:cubicBezTo>
                      <a:pt x="182" y="3098"/>
                      <a:pt x="194" y="3072"/>
                      <a:pt x="188" y="3040"/>
                    </a:cubicBezTo>
                    <a:cubicBezTo>
                      <a:pt x="188" y="3020"/>
                      <a:pt x="175" y="3007"/>
                      <a:pt x="175" y="2988"/>
                    </a:cubicBezTo>
                    <a:cubicBezTo>
                      <a:pt x="175" y="2930"/>
                      <a:pt x="214" y="2897"/>
                      <a:pt x="220" y="2839"/>
                    </a:cubicBezTo>
                    <a:cubicBezTo>
                      <a:pt x="220" y="2820"/>
                      <a:pt x="214" y="2800"/>
                      <a:pt x="227" y="2781"/>
                    </a:cubicBezTo>
                    <a:cubicBezTo>
                      <a:pt x="233" y="2761"/>
                      <a:pt x="246" y="2748"/>
                      <a:pt x="259" y="2723"/>
                    </a:cubicBezTo>
                    <a:cubicBezTo>
                      <a:pt x="266" y="2710"/>
                      <a:pt x="272" y="2703"/>
                      <a:pt x="272" y="2690"/>
                    </a:cubicBezTo>
                    <a:cubicBezTo>
                      <a:pt x="272" y="2651"/>
                      <a:pt x="252" y="2632"/>
                      <a:pt x="240" y="2600"/>
                    </a:cubicBezTo>
                    <a:cubicBezTo>
                      <a:pt x="227" y="2574"/>
                      <a:pt x="220" y="2561"/>
                      <a:pt x="207" y="2542"/>
                    </a:cubicBezTo>
                    <a:cubicBezTo>
                      <a:pt x="110" y="2554"/>
                      <a:pt x="110" y="2554"/>
                      <a:pt x="110" y="2554"/>
                    </a:cubicBezTo>
                    <a:cubicBezTo>
                      <a:pt x="91" y="2554"/>
                      <a:pt x="71" y="2548"/>
                      <a:pt x="52" y="2535"/>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3" name="Freeform 81">
                <a:extLst>
                  <a:ext uri="{FF2B5EF4-FFF2-40B4-BE49-F238E27FC236}">
                    <a16:creationId xmlns:a16="http://schemas.microsoft.com/office/drawing/2014/main" id="{AAED55BC-BDEB-0843-9CFE-9B1C75B2CCF4}"/>
                  </a:ext>
                </a:extLst>
              </p:cNvPr>
              <p:cNvSpPr>
                <a:spLocks noChangeArrowheads="1"/>
              </p:cNvSpPr>
              <p:nvPr/>
            </p:nvSpPr>
            <p:spPr bwMode="auto">
              <a:xfrm>
                <a:off x="12446782" y="4816286"/>
                <a:ext cx="6482798" cy="4360397"/>
              </a:xfrm>
              <a:custGeom>
                <a:avLst/>
                <a:gdLst>
                  <a:gd name="T0" fmla="*/ 5936 w 6480"/>
                  <a:gd name="T1" fmla="*/ 103 h 4359"/>
                  <a:gd name="T2" fmla="*/ 6104 w 6480"/>
                  <a:gd name="T3" fmla="*/ 686 h 4359"/>
                  <a:gd name="T4" fmla="*/ 5781 w 6480"/>
                  <a:gd name="T5" fmla="*/ 142 h 4359"/>
                  <a:gd name="T6" fmla="*/ 5652 w 6480"/>
                  <a:gd name="T7" fmla="*/ 614 h 4359"/>
                  <a:gd name="T8" fmla="*/ 4798 w 6480"/>
                  <a:gd name="T9" fmla="*/ 401 h 4359"/>
                  <a:gd name="T10" fmla="*/ 4513 w 6480"/>
                  <a:gd name="T11" fmla="*/ 918 h 4359"/>
                  <a:gd name="T12" fmla="*/ 4015 w 6480"/>
                  <a:gd name="T13" fmla="*/ 1474 h 4359"/>
                  <a:gd name="T14" fmla="*/ 3653 w 6480"/>
                  <a:gd name="T15" fmla="*/ 1934 h 4359"/>
                  <a:gd name="T16" fmla="*/ 2819 w 6480"/>
                  <a:gd name="T17" fmla="*/ 2134 h 4359"/>
                  <a:gd name="T18" fmla="*/ 2327 w 6480"/>
                  <a:gd name="T19" fmla="*/ 2276 h 4359"/>
                  <a:gd name="T20" fmla="*/ 2140 w 6480"/>
                  <a:gd name="T21" fmla="*/ 2315 h 4359"/>
                  <a:gd name="T22" fmla="*/ 2062 w 6480"/>
                  <a:gd name="T23" fmla="*/ 2612 h 4359"/>
                  <a:gd name="T24" fmla="*/ 2269 w 6480"/>
                  <a:gd name="T25" fmla="*/ 2540 h 4359"/>
                  <a:gd name="T26" fmla="*/ 2379 w 6480"/>
                  <a:gd name="T27" fmla="*/ 2877 h 4359"/>
                  <a:gd name="T28" fmla="*/ 2211 w 6480"/>
                  <a:gd name="T29" fmla="*/ 2993 h 4359"/>
                  <a:gd name="T30" fmla="*/ 1881 w 6480"/>
                  <a:gd name="T31" fmla="*/ 3051 h 4359"/>
                  <a:gd name="T32" fmla="*/ 1862 w 6480"/>
                  <a:gd name="T33" fmla="*/ 3090 h 4359"/>
                  <a:gd name="T34" fmla="*/ 1706 w 6480"/>
                  <a:gd name="T35" fmla="*/ 3349 h 4359"/>
                  <a:gd name="T36" fmla="*/ 1661 w 6480"/>
                  <a:gd name="T37" fmla="*/ 3420 h 4359"/>
                  <a:gd name="T38" fmla="*/ 1829 w 6480"/>
                  <a:gd name="T39" fmla="*/ 3666 h 4359"/>
                  <a:gd name="T40" fmla="*/ 2004 w 6480"/>
                  <a:gd name="T41" fmla="*/ 3730 h 4359"/>
                  <a:gd name="T42" fmla="*/ 1739 w 6480"/>
                  <a:gd name="T43" fmla="*/ 3543 h 4359"/>
                  <a:gd name="T44" fmla="*/ 1571 w 6480"/>
                  <a:gd name="T45" fmla="*/ 3543 h 4359"/>
                  <a:gd name="T46" fmla="*/ 1745 w 6480"/>
                  <a:gd name="T47" fmla="*/ 3827 h 4359"/>
                  <a:gd name="T48" fmla="*/ 1299 w 6480"/>
                  <a:gd name="T49" fmla="*/ 3620 h 4359"/>
                  <a:gd name="T50" fmla="*/ 1234 w 6480"/>
                  <a:gd name="T51" fmla="*/ 3827 h 4359"/>
                  <a:gd name="T52" fmla="*/ 1137 w 6480"/>
                  <a:gd name="T53" fmla="*/ 3595 h 4359"/>
                  <a:gd name="T54" fmla="*/ 827 w 6480"/>
                  <a:gd name="T55" fmla="*/ 3375 h 4359"/>
                  <a:gd name="T56" fmla="*/ 672 w 6480"/>
                  <a:gd name="T57" fmla="*/ 3491 h 4359"/>
                  <a:gd name="T58" fmla="*/ 285 w 6480"/>
                  <a:gd name="T59" fmla="*/ 3362 h 4359"/>
                  <a:gd name="T60" fmla="*/ 7 w 6480"/>
                  <a:gd name="T61" fmla="*/ 3252 h 4359"/>
                  <a:gd name="T62" fmla="*/ 446 w 6480"/>
                  <a:gd name="T63" fmla="*/ 3860 h 4359"/>
                  <a:gd name="T64" fmla="*/ 1079 w 6480"/>
                  <a:gd name="T65" fmla="*/ 4358 h 4359"/>
                  <a:gd name="T66" fmla="*/ 1506 w 6480"/>
                  <a:gd name="T67" fmla="*/ 4177 h 4359"/>
                  <a:gd name="T68" fmla="*/ 2418 w 6480"/>
                  <a:gd name="T69" fmla="*/ 4203 h 4359"/>
                  <a:gd name="T70" fmla="*/ 3026 w 6480"/>
                  <a:gd name="T71" fmla="*/ 3646 h 4359"/>
                  <a:gd name="T72" fmla="*/ 3744 w 6480"/>
                  <a:gd name="T73" fmla="*/ 3588 h 4359"/>
                  <a:gd name="T74" fmla="*/ 4106 w 6480"/>
                  <a:gd name="T75" fmla="*/ 3886 h 4359"/>
                  <a:gd name="T76" fmla="*/ 4617 w 6480"/>
                  <a:gd name="T77" fmla="*/ 3789 h 4359"/>
                  <a:gd name="T78" fmla="*/ 5289 w 6480"/>
                  <a:gd name="T79" fmla="*/ 3743 h 4359"/>
                  <a:gd name="T80" fmla="*/ 5464 w 6480"/>
                  <a:gd name="T81" fmla="*/ 3310 h 4359"/>
                  <a:gd name="T82" fmla="*/ 5736 w 6480"/>
                  <a:gd name="T83" fmla="*/ 2864 h 4359"/>
                  <a:gd name="T84" fmla="*/ 5891 w 6480"/>
                  <a:gd name="T85" fmla="*/ 2709 h 4359"/>
                  <a:gd name="T86" fmla="*/ 5884 w 6480"/>
                  <a:gd name="T87" fmla="*/ 2386 h 4359"/>
                  <a:gd name="T88" fmla="*/ 6143 w 6480"/>
                  <a:gd name="T89" fmla="*/ 2115 h 4359"/>
                  <a:gd name="T90" fmla="*/ 6428 w 6480"/>
                  <a:gd name="T91" fmla="*/ 1636 h 4359"/>
                  <a:gd name="T92" fmla="*/ 6447 w 6480"/>
                  <a:gd name="T93" fmla="*/ 1015 h 4359"/>
                  <a:gd name="T94" fmla="*/ 6454 w 6480"/>
                  <a:gd name="T95" fmla="*/ 724 h 4359"/>
                  <a:gd name="T96" fmla="*/ 6415 w 6480"/>
                  <a:gd name="T97" fmla="*/ 246 h 4359"/>
                  <a:gd name="T98" fmla="*/ 1849 w 6480"/>
                  <a:gd name="T99" fmla="*/ 2354 h 4359"/>
                  <a:gd name="T100" fmla="*/ 1926 w 6480"/>
                  <a:gd name="T101" fmla="*/ 2547 h 4359"/>
                  <a:gd name="T102" fmla="*/ 1855 w 6480"/>
                  <a:gd name="T103" fmla="*/ 2469 h 4359"/>
                  <a:gd name="T104" fmla="*/ 2056 w 6480"/>
                  <a:gd name="T105" fmla="*/ 2650 h 4359"/>
                  <a:gd name="T106" fmla="*/ 2075 w 6480"/>
                  <a:gd name="T107" fmla="*/ 2767 h 4359"/>
                  <a:gd name="T108" fmla="*/ 2230 w 6480"/>
                  <a:gd name="T109" fmla="*/ 2812 h 4359"/>
                  <a:gd name="T110" fmla="*/ 2172 w 6480"/>
                  <a:gd name="T111" fmla="*/ 2825 h 4359"/>
                  <a:gd name="T112" fmla="*/ 1784 w 6480"/>
                  <a:gd name="T113" fmla="*/ 2896 h 4359"/>
                  <a:gd name="T114" fmla="*/ 2017 w 6480"/>
                  <a:gd name="T115" fmla="*/ 2793 h 4359"/>
                  <a:gd name="T116" fmla="*/ 2133 w 6480"/>
                  <a:gd name="T117" fmla="*/ 2857 h 4359"/>
                  <a:gd name="T118" fmla="*/ 2088 w 6480"/>
                  <a:gd name="T119" fmla="*/ 2896 h 4359"/>
                  <a:gd name="T120" fmla="*/ 1732 w 6480"/>
                  <a:gd name="T121" fmla="*/ 2980 h 4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80" h="4359">
                    <a:moveTo>
                      <a:pt x="6240" y="0"/>
                    </a:moveTo>
                    <a:lnTo>
                      <a:pt x="6240" y="0"/>
                    </a:lnTo>
                    <a:cubicBezTo>
                      <a:pt x="6234" y="0"/>
                      <a:pt x="6227" y="7"/>
                      <a:pt x="6227" y="13"/>
                    </a:cubicBezTo>
                    <a:cubicBezTo>
                      <a:pt x="6201" y="32"/>
                      <a:pt x="6195" y="58"/>
                      <a:pt x="6163" y="71"/>
                    </a:cubicBezTo>
                    <a:cubicBezTo>
                      <a:pt x="6130" y="84"/>
                      <a:pt x="6104" y="84"/>
                      <a:pt x="6065" y="84"/>
                    </a:cubicBezTo>
                    <a:cubicBezTo>
                      <a:pt x="6033" y="84"/>
                      <a:pt x="6020" y="58"/>
                      <a:pt x="5981" y="45"/>
                    </a:cubicBezTo>
                    <a:cubicBezTo>
                      <a:pt x="5968" y="65"/>
                      <a:pt x="5956" y="84"/>
                      <a:pt x="5936" y="103"/>
                    </a:cubicBezTo>
                    <a:lnTo>
                      <a:pt x="5936" y="103"/>
                    </a:lnTo>
                    <a:cubicBezTo>
                      <a:pt x="6001" y="194"/>
                      <a:pt x="6059" y="252"/>
                      <a:pt x="6059" y="362"/>
                    </a:cubicBezTo>
                    <a:cubicBezTo>
                      <a:pt x="6059" y="453"/>
                      <a:pt x="6059" y="453"/>
                      <a:pt x="6059" y="453"/>
                    </a:cubicBezTo>
                    <a:cubicBezTo>
                      <a:pt x="6059" y="517"/>
                      <a:pt x="6072" y="563"/>
                      <a:pt x="6111" y="621"/>
                    </a:cubicBezTo>
                    <a:cubicBezTo>
                      <a:pt x="6130" y="647"/>
                      <a:pt x="6175" y="653"/>
                      <a:pt x="6175" y="692"/>
                    </a:cubicBezTo>
                    <a:cubicBezTo>
                      <a:pt x="6175" y="698"/>
                      <a:pt x="6169" y="705"/>
                      <a:pt x="6163" y="705"/>
                    </a:cubicBezTo>
                    <a:cubicBezTo>
                      <a:pt x="6137" y="705"/>
                      <a:pt x="6130" y="686"/>
                      <a:pt x="6104" y="686"/>
                    </a:cubicBezTo>
                    <a:cubicBezTo>
                      <a:pt x="6085" y="686"/>
                      <a:pt x="6072" y="692"/>
                      <a:pt x="6059" y="692"/>
                    </a:cubicBezTo>
                    <a:cubicBezTo>
                      <a:pt x="6020" y="692"/>
                      <a:pt x="6014" y="660"/>
                      <a:pt x="5981" y="640"/>
                    </a:cubicBezTo>
                    <a:cubicBezTo>
                      <a:pt x="5949" y="621"/>
                      <a:pt x="5917" y="640"/>
                      <a:pt x="5884" y="627"/>
                    </a:cubicBezTo>
                    <a:cubicBezTo>
                      <a:pt x="5891" y="537"/>
                      <a:pt x="5813" y="491"/>
                      <a:pt x="5813" y="395"/>
                    </a:cubicBezTo>
                    <a:cubicBezTo>
                      <a:pt x="5813" y="291"/>
                      <a:pt x="5813" y="291"/>
                      <a:pt x="5813" y="291"/>
                    </a:cubicBezTo>
                    <a:cubicBezTo>
                      <a:pt x="5813" y="246"/>
                      <a:pt x="5787" y="220"/>
                      <a:pt x="5768" y="181"/>
                    </a:cubicBezTo>
                    <a:cubicBezTo>
                      <a:pt x="5768" y="175"/>
                      <a:pt x="5781" y="149"/>
                      <a:pt x="5781" y="142"/>
                    </a:cubicBezTo>
                    <a:cubicBezTo>
                      <a:pt x="5716" y="116"/>
                      <a:pt x="5716" y="116"/>
                      <a:pt x="5716" y="116"/>
                    </a:cubicBezTo>
                    <a:cubicBezTo>
                      <a:pt x="5697" y="123"/>
                      <a:pt x="5619" y="168"/>
                      <a:pt x="5606" y="181"/>
                    </a:cubicBezTo>
                    <a:cubicBezTo>
                      <a:pt x="5580" y="201"/>
                      <a:pt x="5593" y="233"/>
                      <a:pt x="5580" y="265"/>
                    </a:cubicBezTo>
                    <a:cubicBezTo>
                      <a:pt x="5574" y="278"/>
                      <a:pt x="5548" y="278"/>
                      <a:pt x="5548" y="298"/>
                    </a:cubicBezTo>
                    <a:cubicBezTo>
                      <a:pt x="5548" y="343"/>
                      <a:pt x="5580" y="362"/>
                      <a:pt x="5580" y="407"/>
                    </a:cubicBezTo>
                    <a:cubicBezTo>
                      <a:pt x="5580" y="530"/>
                      <a:pt x="5580" y="530"/>
                      <a:pt x="5580" y="530"/>
                    </a:cubicBezTo>
                    <a:cubicBezTo>
                      <a:pt x="5580" y="576"/>
                      <a:pt x="5606" y="602"/>
                      <a:pt x="5652" y="614"/>
                    </a:cubicBezTo>
                    <a:cubicBezTo>
                      <a:pt x="5632" y="692"/>
                      <a:pt x="5600" y="718"/>
                      <a:pt x="5574" y="789"/>
                    </a:cubicBezTo>
                    <a:cubicBezTo>
                      <a:pt x="5548" y="854"/>
                      <a:pt x="5548" y="899"/>
                      <a:pt x="5503" y="944"/>
                    </a:cubicBezTo>
                    <a:cubicBezTo>
                      <a:pt x="5464" y="996"/>
                      <a:pt x="5425" y="1002"/>
                      <a:pt x="5373" y="1028"/>
                    </a:cubicBezTo>
                    <a:cubicBezTo>
                      <a:pt x="5154" y="757"/>
                      <a:pt x="5154" y="757"/>
                      <a:pt x="5154" y="757"/>
                    </a:cubicBezTo>
                    <a:cubicBezTo>
                      <a:pt x="5121" y="737"/>
                      <a:pt x="5095" y="731"/>
                      <a:pt x="5063" y="724"/>
                    </a:cubicBezTo>
                    <a:cubicBezTo>
                      <a:pt x="5063" y="621"/>
                      <a:pt x="5044" y="537"/>
                      <a:pt x="4960" y="472"/>
                    </a:cubicBezTo>
                    <a:cubicBezTo>
                      <a:pt x="4908" y="427"/>
                      <a:pt x="4856" y="433"/>
                      <a:pt x="4798" y="401"/>
                    </a:cubicBezTo>
                    <a:lnTo>
                      <a:pt x="4798" y="401"/>
                    </a:lnTo>
                    <a:cubicBezTo>
                      <a:pt x="4778" y="407"/>
                      <a:pt x="4759" y="420"/>
                      <a:pt x="4733" y="420"/>
                    </a:cubicBezTo>
                    <a:cubicBezTo>
                      <a:pt x="4714" y="427"/>
                      <a:pt x="4701" y="427"/>
                      <a:pt x="4688" y="433"/>
                    </a:cubicBezTo>
                    <a:cubicBezTo>
                      <a:pt x="4701" y="472"/>
                      <a:pt x="4701" y="498"/>
                      <a:pt x="4701" y="537"/>
                    </a:cubicBezTo>
                    <a:cubicBezTo>
                      <a:pt x="4701" y="621"/>
                      <a:pt x="4675" y="666"/>
                      <a:pt x="4636" y="737"/>
                    </a:cubicBezTo>
                    <a:cubicBezTo>
                      <a:pt x="4610" y="783"/>
                      <a:pt x="4604" y="815"/>
                      <a:pt x="4571" y="860"/>
                    </a:cubicBezTo>
                    <a:cubicBezTo>
                      <a:pt x="4552" y="886"/>
                      <a:pt x="4533" y="893"/>
                      <a:pt x="4513" y="918"/>
                    </a:cubicBezTo>
                    <a:cubicBezTo>
                      <a:pt x="4500" y="944"/>
                      <a:pt x="4500" y="957"/>
                      <a:pt x="4487" y="977"/>
                    </a:cubicBezTo>
                    <a:cubicBezTo>
                      <a:pt x="4423" y="1061"/>
                      <a:pt x="4378" y="1099"/>
                      <a:pt x="4300" y="1158"/>
                    </a:cubicBezTo>
                    <a:cubicBezTo>
                      <a:pt x="4242" y="1203"/>
                      <a:pt x="4216" y="1229"/>
                      <a:pt x="4158" y="1267"/>
                    </a:cubicBezTo>
                    <a:cubicBezTo>
                      <a:pt x="4132" y="1287"/>
                      <a:pt x="4106" y="1281"/>
                      <a:pt x="4099" y="1306"/>
                    </a:cubicBezTo>
                    <a:cubicBezTo>
                      <a:pt x="4099" y="1319"/>
                      <a:pt x="4099" y="1319"/>
                      <a:pt x="4099" y="1319"/>
                    </a:cubicBezTo>
                    <a:cubicBezTo>
                      <a:pt x="4086" y="1352"/>
                      <a:pt x="4080" y="1371"/>
                      <a:pt x="4067" y="1410"/>
                    </a:cubicBezTo>
                    <a:cubicBezTo>
                      <a:pt x="4054" y="1436"/>
                      <a:pt x="4041" y="1449"/>
                      <a:pt x="4015" y="1474"/>
                    </a:cubicBezTo>
                    <a:cubicBezTo>
                      <a:pt x="3996" y="1494"/>
                      <a:pt x="3970" y="1500"/>
                      <a:pt x="3970" y="1533"/>
                    </a:cubicBezTo>
                    <a:cubicBezTo>
                      <a:pt x="3970" y="1546"/>
                      <a:pt x="3970" y="1546"/>
                      <a:pt x="3970" y="1546"/>
                    </a:cubicBezTo>
                    <a:cubicBezTo>
                      <a:pt x="3970" y="1571"/>
                      <a:pt x="3951" y="1578"/>
                      <a:pt x="3938" y="1591"/>
                    </a:cubicBezTo>
                    <a:cubicBezTo>
                      <a:pt x="3918" y="1610"/>
                      <a:pt x="3912" y="1630"/>
                      <a:pt x="3892" y="1649"/>
                    </a:cubicBezTo>
                    <a:cubicBezTo>
                      <a:pt x="3847" y="1675"/>
                      <a:pt x="3841" y="1714"/>
                      <a:pt x="3802" y="1740"/>
                    </a:cubicBezTo>
                    <a:cubicBezTo>
                      <a:pt x="3763" y="1772"/>
                      <a:pt x="3737" y="1785"/>
                      <a:pt x="3718" y="1824"/>
                    </a:cubicBezTo>
                    <a:cubicBezTo>
                      <a:pt x="3698" y="1869"/>
                      <a:pt x="3698" y="1908"/>
                      <a:pt x="3653" y="1934"/>
                    </a:cubicBezTo>
                    <a:cubicBezTo>
                      <a:pt x="3627" y="1947"/>
                      <a:pt x="3614" y="1959"/>
                      <a:pt x="3588" y="1973"/>
                    </a:cubicBezTo>
                    <a:cubicBezTo>
                      <a:pt x="3550" y="1992"/>
                      <a:pt x="3530" y="1992"/>
                      <a:pt x="3485" y="1998"/>
                    </a:cubicBezTo>
                    <a:cubicBezTo>
                      <a:pt x="3395" y="2011"/>
                      <a:pt x="3343" y="2031"/>
                      <a:pt x="3246" y="2050"/>
                    </a:cubicBezTo>
                    <a:cubicBezTo>
                      <a:pt x="3207" y="2076"/>
                      <a:pt x="3175" y="2089"/>
                      <a:pt x="3129" y="2089"/>
                    </a:cubicBezTo>
                    <a:cubicBezTo>
                      <a:pt x="3097" y="2089"/>
                      <a:pt x="3097" y="2089"/>
                      <a:pt x="3097" y="2089"/>
                    </a:cubicBezTo>
                    <a:cubicBezTo>
                      <a:pt x="3039" y="2089"/>
                      <a:pt x="3013" y="2108"/>
                      <a:pt x="2955" y="2115"/>
                    </a:cubicBezTo>
                    <a:cubicBezTo>
                      <a:pt x="2903" y="2128"/>
                      <a:pt x="2871" y="2128"/>
                      <a:pt x="2819" y="2134"/>
                    </a:cubicBezTo>
                    <a:cubicBezTo>
                      <a:pt x="2780" y="2147"/>
                      <a:pt x="2761" y="2154"/>
                      <a:pt x="2722" y="2173"/>
                    </a:cubicBezTo>
                    <a:cubicBezTo>
                      <a:pt x="2683" y="2186"/>
                      <a:pt x="2657" y="2186"/>
                      <a:pt x="2618" y="2199"/>
                    </a:cubicBezTo>
                    <a:cubicBezTo>
                      <a:pt x="2547" y="2218"/>
                      <a:pt x="2508" y="2225"/>
                      <a:pt x="2437" y="2238"/>
                    </a:cubicBezTo>
                    <a:cubicBezTo>
                      <a:pt x="2392" y="2244"/>
                      <a:pt x="2373" y="2257"/>
                      <a:pt x="2327" y="2257"/>
                    </a:cubicBezTo>
                    <a:cubicBezTo>
                      <a:pt x="2295" y="2257"/>
                      <a:pt x="2295" y="2257"/>
                      <a:pt x="2295" y="2257"/>
                    </a:cubicBezTo>
                    <a:cubicBezTo>
                      <a:pt x="2263" y="2250"/>
                      <a:pt x="2263" y="2250"/>
                      <a:pt x="2263" y="2250"/>
                    </a:cubicBezTo>
                    <a:cubicBezTo>
                      <a:pt x="2205" y="2250"/>
                      <a:pt x="2321" y="2276"/>
                      <a:pt x="2327" y="2276"/>
                    </a:cubicBezTo>
                    <a:cubicBezTo>
                      <a:pt x="2347" y="2283"/>
                      <a:pt x="2366" y="2276"/>
                      <a:pt x="2373" y="2289"/>
                    </a:cubicBezTo>
                    <a:cubicBezTo>
                      <a:pt x="2386" y="2302"/>
                      <a:pt x="2373" y="2315"/>
                      <a:pt x="2379" y="2328"/>
                    </a:cubicBezTo>
                    <a:lnTo>
                      <a:pt x="2373" y="2322"/>
                    </a:lnTo>
                    <a:cubicBezTo>
                      <a:pt x="2327" y="2322"/>
                      <a:pt x="2327" y="2322"/>
                      <a:pt x="2327" y="2322"/>
                    </a:cubicBezTo>
                    <a:cubicBezTo>
                      <a:pt x="2282" y="2322"/>
                      <a:pt x="2276" y="2276"/>
                      <a:pt x="2237" y="2276"/>
                    </a:cubicBezTo>
                    <a:cubicBezTo>
                      <a:pt x="2217" y="2276"/>
                      <a:pt x="2217" y="2296"/>
                      <a:pt x="2205" y="2302"/>
                    </a:cubicBezTo>
                    <a:cubicBezTo>
                      <a:pt x="2185" y="2309"/>
                      <a:pt x="2166" y="2302"/>
                      <a:pt x="2140" y="2315"/>
                    </a:cubicBezTo>
                    <a:cubicBezTo>
                      <a:pt x="2088" y="2347"/>
                      <a:pt x="2062" y="2373"/>
                      <a:pt x="2004" y="2399"/>
                    </a:cubicBezTo>
                    <a:cubicBezTo>
                      <a:pt x="2004" y="2438"/>
                      <a:pt x="1985" y="2457"/>
                      <a:pt x="1985" y="2489"/>
                    </a:cubicBezTo>
                    <a:cubicBezTo>
                      <a:pt x="1985" y="2534"/>
                      <a:pt x="1985" y="2534"/>
                      <a:pt x="1985" y="2534"/>
                    </a:cubicBezTo>
                    <a:cubicBezTo>
                      <a:pt x="1985" y="2553"/>
                      <a:pt x="1972" y="2566"/>
                      <a:pt x="1972" y="2586"/>
                    </a:cubicBezTo>
                    <a:cubicBezTo>
                      <a:pt x="1972" y="2592"/>
                      <a:pt x="1978" y="2586"/>
                      <a:pt x="1978" y="2592"/>
                    </a:cubicBezTo>
                    <a:cubicBezTo>
                      <a:pt x="1991" y="2612"/>
                      <a:pt x="2004" y="2625"/>
                      <a:pt x="2023" y="2625"/>
                    </a:cubicBezTo>
                    <a:cubicBezTo>
                      <a:pt x="2036" y="2625"/>
                      <a:pt x="2049" y="2612"/>
                      <a:pt x="2062" y="2612"/>
                    </a:cubicBezTo>
                    <a:cubicBezTo>
                      <a:pt x="2075" y="2637"/>
                      <a:pt x="2082" y="2657"/>
                      <a:pt x="2107" y="2657"/>
                    </a:cubicBezTo>
                    <a:cubicBezTo>
                      <a:pt x="2146" y="2657"/>
                      <a:pt x="2159" y="2644"/>
                      <a:pt x="2191" y="2625"/>
                    </a:cubicBezTo>
                    <a:cubicBezTo>
                      <a:pt x="2205" y="2612"/>
                      <a:pt x="2211" y="2599"/>
                      <a:pt x="2230" y="2592"/>
                    </a:cubicBezTo>
                    <a:cubicBezTo>
                      <a:pt x="2243" y="2592"/>
                      <a:pt x="2263" y="2592"/>
                      <a:pt x="2263" y="2579"/>
                    </a:cubicBezTo>
                    <a:cubicBezTo>
                      <a:pt x="2263" y="2560"/>
                      <a:pt x="2250" y="2553"/>
                      <a:pt x="2250" y="2534"/>
                    </a:cubicBezTo>
                    <a:cubicBezTo>
                      <a:pt x="2250" y="2502"/>
                      <a:pt x="2263" y="2476"/>
                      <a:pt x="2295" y="2457"/>
                    </a:cubicBezTo>
                    <a:cubicBezTo>
                      <a:pt x="2289" y="2495"/>
                      <a:pt x="2269" y="2508"/>
                      <a:pt x="2269" y="2540"/>
                    </a:cubicBezTo>
                    <a:cubicBezTo>
                      <a:pt x="2269" y="2560"/>
                      <a:pt x="2289" y="2560"/>
                      <a:pt x="2289" y="2579"/>
                    </a:cubicBezTo>
                    <a:cubicBezTo>
                      <a:pt x="2289" y="2592"/>
                      <a:pt x="2276" y="2592"/>
                      <a:pt x="2263" y="2599"/>
                    </a:cubicBezTo>
                    <a:cubicBezTo>
                      <a:pt x="2237" y="2612"/>
                      <a:pt x="2230" y="2625"/>
                      <a:pt x="2217" y="2650"/>
                    </a:cubicBezTo>
                    <a:cubicBezTo>
                      <a:pt x="2211" y="2663"/>
                      <a:pt x="2191" y="2670"/>
                      <a:pt x="2191" y="2689"/>
                    </a:cubicBezTo>
                    <a:cubicBezTo>
                      <a:pt x="2191" y="2722"/>
                      <a:pt x="2217" y="2735"/>
                      <a:pt x="2243" y="2760"/>
                    </a:cubicBezTo>
                    <a:cubicBezTo>
                      <a:pt x="2263" y="2780"/>
                      <a:pt x="2256" y="2812"/>
                      <a:pt x="2289" y="2838"/>
                    </a:cubicBezTo>
                    <a:cubicBezTo>
                      <a:pt x="2321" y="2857"/>
                      <a:pt x="2340" y="2870"/>
                      <a:pt x="2379" y="2877"/>
                    </a:cubicBezTo>
                    <a:cubicBezTo>
                      <a:pt x="2398" y="2877"/>
                      <a:pt x="2431" y="2870"/>
                      <a:pt x="2431" y="2890"/>
                    </a:cubicBezTo>
                    <a:cubicBezTo>
                      <a:pt x="2431" y="2903"/>
                      <a:pt x="2424" y="2909"/>
                      <a:pt x="2418" y="2909"/>
                    </a:cubicBezTo>
                    <a:cubicBezTo>
                      <a:pt x="2373" y="2909"/>
                      <a:pt x="2347" y="2877"/>
                      <a:pt x="2301" y="2877"/>
                    </a:cubicBezTo>
                    <a:cubicBezTo>
                      <a:pt x="2269" y="2877"/>
                      <a:pt x="2269" y="2877"/>
                      <a:pt x="2269" y="2877"/>
                    </a:cubicBezTo>
                    <a:cubicBezTo>
                      <a:pt x="2250" y="2877"/>
                      <a:pt x="2243" y="2896"/>
                      <a:pt x="2243" y="2916"/>
                    </a:cubicBezTo>
                    <a:cubicBezTo>
                      <a:pt x="2243" y="2961"/>
                      <a:pt x="2243" y="2961"/>
                      <a:pt x="2243" y="2961"/>
                    </a:cubicBezTo>
                    <a:cubicBezTo>
                      <a:pt x="2243" y="2980"/>
                      <a:pt x="2230" y="2993"/>
                      <a:pt x="2211" y="2993"/>
                    </a:cubicBezTo>
                    <a:cubicBezTo>
                      <a:pt x="2191" y="2993"/>
                      <a:pt x="2185" y="2987"/>
                      <a:pt x="2159" y="2987"/>
                    </a:cubicBezTo>
                    <a:cubicBezTo>
                      <a:pt x="2140" y="2987"/>
                      <a:pt x="2133" y="3006"/>
                      <a:pt x="2114" y="3006"/>
                    </a:cubicBezTo>
                    <a:cubicBezTo>
                      <a:pt x="2088" y="3019"/>
                      <a:pt x="2075" y="3013"/>
                      <a:pt x="2049" y="3013"/>
                    </a:cubicBezTo>
                    <a:cubicBezTo>
                      <a:pt x="2017" y="3019"/>
                      <a:pt x="2004" y="3038"/>
                      <a:pt x="1972" y="3038"/>
                    </a:cubicBezTo>
                    <a:cubicBezTo>
                      <a:pt x="1933" y="3038"/>
                      <a:pt x="1933" y="3038"/>
                      <a:pt x="1933" y="3038"/>
                    </a:cubicBezTo>
                    <a:cubicBezTo>
                      <a:pt x="1926" y="3038"/>
                      <a:pt x="1926" y="3038"/>
                      <a:pt x="1920" y="3038"/>
                    </a:cubicBezTo>
                    <a:cubicBezTo>
                      <a:pt x="1901" y="3038"/>
                      <a:pt x="1894" y="3051"/>
                      <a:pt x="1881" y="3051"/>
                    </a:cubicBezTo>
                    <a:cubicBezTo>
                      <a:pt x="1849" y="3051"/>
                      <a:pt x="1836" y="3019"/>
                      <a:pt x="1797" y="3019"/>
                    </a:cubicBezTo>
                    <a:lnTo>
                      <a:pt x="1791" y="3019"/>
                    </a:lnTo>
                    <a:cubicBezTo>
                      <a:pt x="1784" y="3025"/>
                      <a:pt x="1784" y="3025"/>
                      <a:pt x="1784" y="3025"/>
                    </a:cubicBezTo>
                    <a:cubicBezTo>
                      <a:pt x="1803" y="3032"/>
                      <a:pt x="1816" y="3045"/>
                      <a:pt x="1829" y="3051"/>
                    </a:cubicBezTo>
                    <a:cubicBezTo>
                      <a:pt x="1849" y="3058"/>
                      <a:pt x="1868" y="3064"/>
                      <a:pt x="1868" y="3077"/>
                    </a:cubicBezTo>
                    <a:cubicBezTo>
                      <a:pt x="1868" y="3090"/>
                      <a:pt x="1868" y="3090"/>
                      <a:pt x="1868" y="3090"/>
                    </a:cubicBezTo>
                    <a:cubicBezTo>
                      <a:pt x="1862" y="3090"/>
                      <a:pt x="1862" y="3090"/>
                      <a:pt x="1862" y="3090"/>
                    </a:cubicBezTo>
                    <a:cubicBezTo>
                      <a:pt x="1849" y="3090"/>
                      <a:pt x="1842" y="3084"/>
                      <a:pt x="1836" y="3084"/>
                    </a:cubicBezTo>
                    <a:cubicBezTo>
                      <a:pt x="1816" y="3084"/>
                      <a:pt x="1810" y="3090"/>
                      <a:pt x="1791" y="3090"/>
                    </a:cubicBezTo>
                    <a:cubicBezTo>
                      <a:pt x="1778" y="3090"/>
                      <a:pt x="1771" y="3084"/>
                      <a:pt x="1758" y="3077"/>
                    </a:cubicBezTo>
                    <a:cubicBezTo>
                      <a:pt x="1745" y="3077"/>
                      <a:pt x="1745" y="3077"/>
                      <a:pt x="1745" y="3077"/>
                    </a:cubicBezTo>
                    <a:cubicBezTo>
                      <a:pt x="1745" y="3142"/>
                      <a:pt x="1745" y="3142"/>
                      <a:pt x="1745" y="3142"/>
                    </a:cubicBezTo>
                    <a:cubicBezTo>
                      <a:pt x="1745" y="3213"/>
                      <a:pt x="1681" y="3239"/>
                      <a:pt x="1661" y="3304"/>
                    </a:cubicBezTo>
                    <a:cubicBezTo>
                      <a:pt x="1681" y="3317"/>
                      <a:pt x="1706" y="3323"/>
                      <a:pt x="1706" y="3349"/>
                    </a:cubicBezTo>
                    <a:cubicBezTo>
                      <a:pt x="1706" y="3407"/>
                      <a:pt x="1706" y="3407"/>
                      <a:pt x="1706" y="3407"/>
                    </a:cubicBezTo>
                    <a:cubicBezTo>
                      <a:pt x="1706" y="3413"/>
                      <a:pt x="1713" y="3420"/>
                      <a:pt x="1713" y="3427"/>
                    </a:cubicBezTo>
                    <a:cubicBezTo>
                      <a:pt x="1713" y="3427"/>
                      <a:pt x="1713" y="3427"/>
                      <a:pt x="1706" y="3427"/>
                    </a:cubicBezTo>
                    <a:cubicBezTo>
                      <a:pt x="1681" y="3427"/>
                      <a:pt x="1681" y="3381"/>
                      <a:pt x="1648" y="3381"/>
                    </a:cubicBezTo>
                    <a:cubicBezTo>
                      <a:pt x="1635" y="3381"/>
                      <a:pt x="1635" y="3381"/>
                      <a:pt x="1635" y="3381"/>
                    </a:cubicBezTo>
                    <a:cubicBezTo>
                      <a:pt x="1635" y="3381"/>
                      <a:pt x="1635" y="3388"/>
                      <a:pt x="1635" y="3394"/>
                    </a:cubicBezTo>
                    <a:cubicBezTo>
                      <a:pt x="1635" y="3407"/>
                      <a:pt x="1648" y="3407"/>
                      <a:pt x="1661" y="3420"/>
                    </a:cubicBezTo>
                    <a:cubicBezTo>
                      <a:pt x="1674" y="3433"/>
                      <a:pt x="1681" y="3446"/>
                      <a:pt x="1700" y="3459"/>
                    </a:cubicBezTo>
                    <a:cubicBezTo>
                      <a:pt x="1719" y="3478"/>
                      <a:pt x="1700" y="3524"/>
                      <a:pt x="1726" y="3524"/>
                    </a:cubicBezTo>
                    <a:cubicBezTo>
                      <a:pt x="1739" y="3524"/>
                      <a:pt x="1745" y="3517"/>
                      <a:pt x="1758" y="3517"/>
                    </a:cubicBezTo>
                    <a:cubicBezTo>
                      <a:pt x="1778" y="3517"/>
                      <a:pt x="1784" y="3530"/>
                      <a:pt x="1803" y="3536"/>
                    </a:cubicBezTo>
                    <a:cubicBezTo>
                      <a:pt x="1816" y="3543"/>
                      <a:pt x="1836" y="3543"/>
                      <a:pt x="1836" y="3556"/>
                    </a:cubicBezTo>
                    <a:cubicBezTo>
                      <a:pt x="1836" y="3582"/>
                      <a:pt x="1823" y="3588"/>
                      <a:pt x="1823" y="3614"/>
                    </a:cubicBezTo>
                    <a:cubicBezTo>
                      <a:pt x="1823" y="3633"/>
                      <a:pt x="1829" y="3646"/>
                      <a:pt x="1829" y="3666"/>
                    </a:cubicBezTo>
                    <a:cubicBezTo>
                      <a:pt x="1849" y="3666"/>
                      <a:pt x="1849" y="3640"/>
                      <a:pt x="1868" y="3640"/>
                    </a:cubicBezTo>
                    <a:cubicBezTo>
                      <a:pt x="1881" y="3640"/>
                      <a:pt x="1887" y="3653"/>
                      <a:pt x="1901" y="3659"/>
                    </a:cubicBezTo>
                    <a:cubicBezTo>
                      <a:pt x="1933" y="3666"/>
                      <a:pt x="1946" y="3679"/>
                      <a:pt x="1978" y="3685"/>
                    </a:cubicBezTo>
                    <a:cubicBezTo>
                      <a:pt x="2010" y="3705"/>
                      <a:pt x="2049" y="3711"/>
                      <a:pt x="2049" y="3750"/>
                    </a:cubicBezTo>
                    <a:cubicBezTo>
                      <a:pt x="2049" y="3763"/>
                      <a:pt x="2049" y="3763"/>
                      <a:pt x="2049" y="3763"/>
                    </a:cubicBezTo>
                    <a:cubicBezTo>
                      <a:pt x="2043" y="3763"/>
                      <a:pt x="2043" y="3763"/>
                      <a:pt x="2043" y="3763"/>
                    </a:cubicBezTo>
                    <a:cubicBezTo>
                      <a:pt x="2023" y="3756"/>
                      <a:pt x="2023" y="3730"/>
                      <a:pt x="2004" y="3730"/>
                    </a:cubicBezTo>
                    <a:cubicBezTo>
                      <a:pt x="1978" y="3730"/>
                      <a:pt x="1965" y="3730"/>
                      <a:pt x="1946" y="3717"/>
                    </a:cubicBezTo>
                    <a:cubicBezTo>
                      <a:pt x="1926" y="3711"/>
                      <a:pt x="1920" y="3685"/>
                      <a:pt x="1887" y="3685"/>
                    </a:cubicBezTo>
                    <a:cubicBezTo>
                      <a:pt x="1875" y="3685"/>
                      <a:pt x="1875" y="3717"/>
                      <a:pt x="1855" y="3717"/>
                    </a:cubicBezTo>
                    <a:cubicBezTo>
                      <a:pt x="1816" y="3717"/>
                      <a:pt x="1797" y="3672"/>
                      <a:pt x="1797" y="3627"/>
                    </a:cubicBezTo>
                    <a:cubicBezTo>
                      <a:pt x="1797" y="3588"/>
                      <a:pt x="1797" y="3588"/>
                      <a:pt x="1797" y="3588"/>
                    </a:cubicBezTo>
                    <a:cubicBezTo>
                      <a:pt x="1797" y="3575"/>
                      <a:pt x="1797" y="3569"/>
                      <a:pt x="1803" y="3556"/>
                    </a:cubicBezTo>
                    <a:cubicBezTo>
                      <a:pt x="1778" y="3549"/>
                      <a:pt x="1765" y="3543"/>
                      <a:pt x="1739" y="3543"/>
                    </a:cubicBezTo>
                    <a:cubicBezTo>
                      <a:pt x="1732" y="3543"/>
                      <a:pt x="1732" y="3549"/>
                      <a:pt x="1719" y="3549"/>
                    </a:cubicBezTo>
                    <a:cubicBezTo>
                      <a:pt x="1706" y="3549"/>
                      <a:pt x="1706" y="3530"/>
                      <a:pt x="1694" y="3517"/>
                    </a:cubicBezTo>
                    <a:cubicBezTo>
                      <a:pt x="1687" y="3504"/>
                      <a:pt x="1674" y="3498"/>
                      <a:pt x="1655" y="3498"/>
                    </a:cubicBezTo>
                    <a:cubicBezTo>
                      <a:pt x="1642" y="3498"/>
                      <a:pt x="1635" y="3504"/>
                      <a:pt x="1622" y="3504"/>
                    </a:cubicBezTo>
                    <a:cubicBezTo>
                      <a:pt x="1584" y="3504"/>
                      <a:pt x="1584" y="3504"/>
                      <a:pt x="1584" y="3504"/>
                    </a:cubicBezTo>
                    <a:cubicBezTo>
                      <a:pt x="1577" y="3504"/>
                      <a:pt x="1571" y="3504"/>
                      <a:pt x="1571" y="3511"/>
                    </a:cubicBezTo>
                    <a:cubicBezTo>
                      <a:pt x="1571" y="3543"/>
                      <a:pt x="1571" y="3543"/>
                      <a:pt x="1571" y="3543"/>
                    </a:cubicBezTo>
                    <a:cubicBezTo>
                      <a:pt x="1571" y="3582"/>
                      <a:pt x="1545" y="3595"/>
                      <a:pt x="1538" y="3633"/>
                    </a:cubicBezTo>
                    <a:cubicBezTo>
                      <a:pt x="1558" y="3633"/>
                      <a:pt x="1577" y="3633"/>
                      <a:pt x="1590" y="3646"/>
                    </a:cubicBezTo>
                    <a:cubicBezTo>
                      <a:pt x="1610" y="3679"/>
                      <a:pt x="1603" y="3717"/>
                      <a:pt x="1635" y="3730"/>
                    </a:cubicBezTo>
                    <a:cubicBezTo>
                      <a:pt x="1655" y="3743"/>
                      <a:pt x="1661" y="3756"/>
                      <a:pt x="1674" y="3769"/>
                    </a:cubicBezTo>
                    <a:cubicBezTo>
                      <a:pt x="1687" y="3776"/>
                      <a:pt x="1700" y="3769"/>
                      <a:pt x="1713" y="3776"/>
                    </a:cubicBezTo>
                    <a:cubicBezTo>
                      <a:pt x="1719" y="3776"/>
                      <a:pt x="1719" y="3789"/>
                      <a:pt x="1726" y="3795"/>
                    </a:cubicBezTo>
                    <a:cubicBezTo>
                      <a:pt x="1732" y="3808"/>
                      <a:pt x="1745" y="3815"/>
                      <a:pt x="1745" y="3827"/>
                    </a:cubicBezTo>
                    <a:cubicBezTo>
                      <a:pt x="1719" y="3827"/>
                      <a:pt x="1706" y="3808"/>
                      <a:pt x="1681" y="3808"/>
                    </a:cubicBezTo>
                    <a:cubicBezTo>
                      <a:pt x="1648" y="3808"/>
                      <a:pt x="1648" y="3808"/>
                      <a:pt x="1648" y="3808"/>
                    </a:cubicBezTo>
                    <a:cubicBezTo>
                      <a:pt x="1610" y="3808"/>
                      <a:pt x="1590" y="3782"/>
                      <a:pt x="1571" y="3750"/>
                    </a:cubicBezTo>
                    <a:cubicBezTo>
                      <a:pt x="1545" y="3711"/>
                      <a:pt x="1519" y="3692"/>
                      <a:pt x="1480" y="3672"/>
                    </a:cubicBezTo>
                    <a:cubicBezTo>
                      <a:pt x="1403" y="3633"/>
                      <a:pt x="1370" y="3614"/>
                      <a:pt x="1299" y="3575"/>
                    </a:cubicBezTo>
                    <a:cubicBezTo>
                      <a:pt x="1299" y="3575"/>
                      <a:pt x="1299" y="3582"/>
                      <a:pt x="1299" y="3588"/>
                    </a:cubicBezTo>
                    <a:cubicBezTo>
                      <a:pt x="1299" y="3620"/>
                      <a:pt x="1299" y="3620"/>
                      <a:pt x="1299" y="3620"/>
                    </a:cubicBezTo>
                    <a:cubicBezTo>
                      <a:pt x="1299" y="3633"/>
                      <a:pt x="1306" y="3640"/>
                      <a:pt x="1306" y="3646"/>
                    </a:cubicBezTo>
                    <a:cubicBezTo>
                      <a:pt x="1306" y="3685"/>
                      <a:pt x="1286" y="3711"/>
                      <a:pt x="1254" y="3730"/>
                    </a:cubicBezTo>
                    <a:cubicBezTo>
                      <a:pt x="1228" y="3750"/>
                      <a:pt x="1208" y="3743"/>
                      <a:pt x="1183" y="3756"/>
                    </a:cubicBezTo>
                    <a:cubicBezTo>
                      <a:pt x="1183" y="3763"/>
                      <a:pt x="1183" y="3763"/>
                      <a:pt x="1183" y="3763"/>
                    </a:cubicBezTo>
                    <a:cubicBezTo>
                      <a:pt x="1189" y="3763"/>
                      <a:pt x="1196" y="3763"/>
                      <a:pt x="1202" y="3763"/>
                    </a:cubicBezTo>
                    <a:cubicBezTo>
                      <a:pt x="1228" y="3763"/>
                      <a:pt x="1267" y="3769"/>
                      <a:pt x="1267" y="3795"/>
                    </a:cubicBezTo>
                    <a:cubicBezTo>
                      <a:pt x="1267" y="3815"/>
                      <a:pt x="1254" y="3827"/>
                      <a:pt x="1234" y="3827"/>
                    </a:cubicBezTo>
                    <a:cubicBezTo>
                      <a:pt x="1189" y="3827"/>
                      <a:pt x="1163" y="3789"/>
                      <a:pt x="1137" y="3750"/>
                    </a:cubicBezTo>
                    <a:cubicBezTo>
                      <a:pt x="1170" y="3750"/>
                      <a:pt x="1189" y="3737"/>
                      <a:pt x="1215" y="3717"/>
                    </a:cubicBezTo>
                    <a:cubicBezTo>
                      <a:pt x="1234" y="3705"/>
                      <a:pt x="1254" y="3705"/>
                      <a:pt x="1254" y="3685"/>
                    </a:cubicBezTo>
                    <a:cubicBezTo>
                      <a:pt x="1254" y="3666"/>
                      <a:pt x="1247" y="3659"/>
                      <a:pt x="1247" y="3646"/>
                    </a:cubicBezTo>
                    <a:cubicBezTo>
                      <a:pt x="1241" y="3633"/>
                      <a:pt x="1241" y="3620"/>
                      <a:pt x="1234" y="3620"/>
                    </a:cubicBezTo>
                    <a:cubicBezTo>
                      <a:pt x="1202" y="3620"/>
                      <a:pt x="1202" y="3620"/>
                      <a:pt x="1202" y="3620"/>
                    </a:cubicBezTo>
                    <a:cubicBezTo>
                      <a:pt x="1176" y="3620"/>
                      <a:pt x="1150" y="3614"/>
                      <a:pt x="1137" y="3595"/>
                    </a:cubicBezTo>
                    <a:cubicBezTo>
                      <a:pt x="1124" y="3582"/>
                      <a:pt x="1124" y="3569"/>
                      <a:pt x="1111" y="3569"/>
                    </a:cubicBezTo>
                    <a:cubicBezTo>
                      <a:pt x="1086" y="3569"/>
                      <a:pt x="1079" y="3588"/>
                      <a:pt x="1053" y="3588"/>
                    </a:cubicBezTo>
                    <a:cubicBezTo>
                      <a:pt x="1047" y="3588"/>
                      <a:pt x="1047" y="3575"/>
                      <a:pt x="1040" y="3575"/>
                    </a:cubicBezTo>
                    <a:cubicBezTo>
                      <a:pt x="1008" y="3549"/>
                      <a:pt x="1001" y="3530"/>
                      <a:pt x="989" y="3491"/>
                    </a:cubicBezTo>
                    <a:cubicBezTo>
                      <a:pt x="982" y="3472"/>
                      <a:pt x="989" y="3446"/>
                      <a:pt x="969" y="3446"/>
                    </a:cubicBezTo>
                    <a:cubicBezTo>
                      <a:pt x="937" y="3446"/>
                      <a:pt x="930" y="3485"/>
                      <a:pt x="904" y="3485"/>
                    </a:cubicBezTo>
                    <a:cubicBezTo>
                      <a:pt x="853" y="3485"/>
                      <a:pt x="853" y="3420"/>
                      <a:pt x="827" y="3375"/>
                    </a:cubicBezTo>
                    <a:cubicBezTo>
                      <a:pt x="820" y="3433"/>
                      <a:pt x="814" y="3459"/>
                      <a:pt x="801" y="3517"/>
                    </a:cubicBezTo>
                    <a:cubicBezTo>
                      <a:pt x="782" y="3498"/>
                      <a:pt x="775" y="3465"/>
                      <a:pt x="749" y="3465"/>
                    </a:cubicBezTo>
                    <a:cubicBezTo>
                      <a:pt x="730" y="3465"/>
                      <a:pt x="730" y="3465"/>
                      <a:pt x="730" y="3465"/>
                    </a:cubicBezTo>
                    <a:cubicBezTo>
                      <a:pt x="736" y="3478"/>
                      <a:pt x="743" y="3485"/>
                      <a:pt x="743" y="3504"/>
                    </a:cubicBezTo>
                    <a:cubicBezTo>
                      <a:pt x="743" y="3517"/>
                      <a:pt x="743" y="3524"/>
                      <a:pt x="736" y="3536"/>
                    </a:cubicBezTo>
                    <a:cubicBezTo>
                      <a:pt x="723" y="3530"/>
                      <a:pt x="723" y="3511"/>
                      <a:pt x="711" y="3498"/>
                    </a:cubicBezTo>
                    <a:cubicBezTo>
                      <a:pt x="697" y="3491"/>
                      <a:pt x="691" y="3491"/>
                      <a:pt x="672" y="3491"/>
                    </a:cubicBezTo>
                    <a:cubicBezTo>
                      <a:pt x="672" y="3478"/>
                      <a:pt x="672" y="3459"/>
                      <a:pt x="659" y="3459"/>
                    </a:cubicBezTo>
                    <a:cubicBezTo>
                      <a:pt x="639" y="3459"/>
                      <a:pt x="639" y="3485"/>
                      <a:pt x="613" y="3485"/>
                    </a:cubicBezTo>
                    <a:cubicBezTo>
                      <a:pt x="601" y="3485"/>
                      <a:pt x="594" y="3472"/>
                      <a:pt x="581" y="3472"/>
                    </a:cubicBezTo>
                    <a:cubicBezTo>
                      <a:pt x="549" y="3472"/>
                      <a:pt x="529" y="3485"/>
                      <a:pt x="491" y="3485"/>
                    </a:cubicBezTo>
                    <a:cubicBezTo>
                      <a:pt x="453" y="3485"/>
                      <a:pt x="421" y="3498"/>
                      <a:pt x="388" y="3472"/>
                    </a:cubicBezTo>
                    <a:cubicBezTo>
                      <a:pt x="362" y="3452"/>
                      <a:pt x="356" y="3427"/>
                      <a:pt x="330" y="3407"/>
                    </a:cubicBezTo>
                    <a:cubicBezTo>
                      <a:pt x="317" y="3388"/>
                      <a:pt x="298" y="3381"/>
                      <a:pt x="285" y="3362"/>
                    </a:cubicBezTo>
                    <a:lnTo>
                      <a:pt x="278" y="3362"/>
                    </a:lnTo>
                    <a:cubicBezTo>
                      <a:pt x="239" y="3362"/>
                      <a:pt x="226" y="3336"/>
                      <a:pt x="201" y="3310"/>
                    </a:cubicBezTo>
                    <a:cubicBezTo>
                      <a:pt x="188" y="3297"/>
                      <a:pt x="168" y="3297"/>
                      <a:pt x="155" y="3278"/>
                    </a:cubicBezTo>
                    <a:cubicBezTo>
                      <a:pt x="117" y="3252"/>
                      <a:pt x="103" y="3220"/>
                      <a:pt x="103" y="3174"/>
                    </a:cubicBezTo>
                    <a:cubicBezTo>
                      <a:pt x="91" y="3174"/>
                      <a:pt x="84" y="3168"/>
                      <a:pt x="71" y="3168"/>
                    </a:cubicBezTo>
                    <a:lnTo>
                      <a:pt x="71" y="3168"/>
                    </a:lnTo>
                    <a:cubicBezTo>
                      <a:pt x="52" y="3207"/>
                      <a:pt x="7" y="3213"/>
                      <a:pt x="7" y="3252"/>
                    </a:cubicBezTo>
                    <a:cubicBezTo>
                      <a:pt x="7" y="3278"/>
                      <a:pt x="0" y="3304"/>
                      <a:pt x="19" y="3323"/>
                    </a:cubicBezTo>
                    <a:cubicBezTo>
                      <a:pt x="58" y="3362"/>
                      <a:pt x="149" y="3323"/>
                      <a:pt x="149" y="3375"/>
                    </a:cubicBezTo>
                    <a:cubicBezTo>
                      <a:pt x="149" y="3420"/>
                      <a:pt x="129" y="3439"/>
                      <a:pt x="129" y="3485"/>
                    </a:cubicBezTo>
                    <a:cubicBezTo>
                      <a:pt x="129" y="3575"/>
                      <a:pt x="194" y="3614"/>
                      <a:pt x="272" y="3672"/>
                    </a:cubicBezTo>
                    <a:cubicBezTo>
                      <a:pt x="291" y="3685"/>
                      <a:pt x="291" y="3711"/>
                      <a:pt x="310" y="3730"/>
                    </a:cubicBezTo>
                    <a:cubicBezTo>
                      <a:pt x="336" y="3756"/>
                      <a:pt x="362" y="3750"/>
                      <a:pt x="395" y="3769"/>
                    </a:cubicBezTo>
                    <a:cubicBezTo>
                      <a:pt x="427" y="3789"/>
                      <a:pt x="427" y="3827"/>
                      <a:pt x="446" y="3860"/>
                    </a:cubicBezTo>
                    <a:cubicBezTo>
                      <a:pt x="472" y="3899"/>
                      <a:pt x="504" y="3905"/>
                      <a:pt x="542" y="3931"/>
                    </a:cubicBezTo>
                    <a:cubicBezTo>
                      <a:pt x="594" y="3957"/>
                      <a:pt x="613" y="3983"/>
                      <a:pt x="665" y="4008"/>
                    </a:cubicBezTo>
                    <a:cubicBezTo>
                      <a:pt x="717" y="4034"/>
                      <a:pt x="736" y="4080"/>
                      <a:pt x="769" y="4131"/>
                    </a:cubicBezTo>
                    <a:cubicBezTo>
                      <a:pt x="782" y="4157"/>
                      <a:pt x="788" y="4196"/>
                      <a:pt x="820" y="4196"/>
                    </a:cubicBezTo>
                    <a:cubicBezTo>
                      <a:pt x="840" y="4196"/>
                      <a:pt x="853" y="4183"/>
                      <a:pt x="872" y="4183"/>
                    </a:cubicBezTo>
                    <a:cubicBezTo>
                      <a:pt x="917" y="4183"/>
                      <a:pt x="917" y="4235"/>
                      <a:pt x="937" y="4274"/>
                    </a:cubicBezTo>
                    <a:cubicBezTo>
                      <a:pt x="969" y="4332"/>
                      <a:pt x="1015" y="4358"/>
                      <a:pt x="1079" y="4358"/>
                    </a:cubicBezTo>
                    <a:cubicBezTo>
                      <a:pt x="1111" y="4358"/>
                      <a:pt x="1124" y="4319"/>
                      <a:pt x="1157" y="4319"/>
                    </a:cubicBezTo>
                    <a:cubicBezTo>
                      <a:pt x="1176" y="4319"/>
                      <a:pt x="1183" y="4338"/>
                      <a:pt x="1202" y="4338"/>
                    </a:cubicBezTo>
                    <a:cubicBezTo>
                      <a:pt x="1234" y="4338"/>
                      <a:pt x="1241" y="4312"/>
                      <a:pt x="1273" y="4312"/>
                    </a:cubicBezTo>
                    <a:cubicBezTo>
                      <a:pt x="1318" y="4312"/>
                      <a:pt x="1318" y="4312"/>
                      <a:pt x="1318" y="4312"/>
                    </a:cubicBezTo>
                    <a:cubicBezTo>
                      <a:pt x="1344" y="4293"/>
                      <a:pt x="1338" y="4267"/>
                      <a:pt x="1357" y="4235"/>
                    </a:cubicBezTo>
                    <a:cubicBezTo>
                      <a:pt x="1383" y="4196"/>
                      <a:pt x="1415" y="4170"/>
                      <a:pt x="1461" y="4170"/>
                    </a:cubicBezTo>
                    <a:cubicBezTo>
                      <a:pt x="1480" y="4170"/>
                      <a:pt x="1487" y="4177"/>
                      <a:pt x="1506" y="4177"/>
                    </a:cubicBezTo>
                    <a:cubicBezTo>
                      <a:pt x="1590" y="4177"/>
                      <a:pt x="1635" y="4144"/>
                      <a:pt x="1719" y="4138"/>
                    </a:cubicBezTo>
                    <a:cubicBezTo>
                      <a:pt x="1752" y="4125"/>
                      <a:pt x="1765" y="4119"/>
                      <a:pt x="1791" y="4105"/>
                    </a:cubicBezTo>
                    <a:cubicBezTo>
                      <a:pt x="1836" y="4164"/>
                      <a:pt x="1887" y="4196"/>
                      <a:pt x="1965" y="4196"/>
                    </a:cubicBezTo>
                    <a:cubicBezTo>
                      <a:pt x="2004" y="4196"/>
                      <a:pt x="2017" y="4164"/>
                      <a:pt x="2056" y="4164"/>
                    </a:cubicBezTo>
                    <a:cubicBezTo>
                      <a:pt x="2101" y="4164"/>
                      <a:pt x="2107" y="4222"/>
                      <a:pt x="2153" y="4222"/>
                    </a:cubicBezTo>
                    <a:cubicBezTo>
                      <a:pt x="2205" y="4222"/>
                      <a:pt x="2211" y="4144"/>
                      <a:pt x="2263" y="4144"/>
                    </a:cubicBezTo>
                    <a:cubicBezTo>
                      <a:pt x="2327" y="4144"/>
                      <a:pt x="2353" y="4203"/>
                      <a:pt x="2418" y="4203"/>
                    </a:cubicBezTo>
                    <a:cubicBezTo>
                      <a:pt x="2463" y="4203"/>
                      <a:pt x="2463" y="4151"/>
                      <a:pt x="2496" y="4119"/>
                    </a:cubicBezTo>
                    <a:cubicBezTo>
                      <a:pt x="2554" y="4073"/>
                      <a:pt x="2599" y="4060"/>
                      <a:pt x="2670" y="4060"/>
                    </a:cubicBezTo>
                    <a:cubicBezTo>
                      <a:pt x="2741" y="4060"/>
                      <a:pt x="2761" y="3983"/>
                      <a:pt x="2786" y="3918"/>
                    </a:cubicBezTo>
                    <a:cubicBezTo>
                      <a:pt x="2800" y="3886"/>
                      <a:pt x="2838" y="3873"/>
                      <a:pt x="2838" y="3834"/>
                    </a:cubicBezTo>
                    <a:cubicBezTo>
                      <a:pt x="2838" y="3821"/>
                      <a:pt x="2838" y="3815"/>
                      <a:pt x="2838" y="3801"/>
                    </a:cubicBezTo>
                    <a:cubicBezTo>
                      <a:pt x="2838" y="3750"/>
                      <a:pt x="2858" y="3705"/>
                      <a:pt x="2903" y="3679"/>
                    </a:cubicBezTo>
                    <a:cubicBezTo>
                      <a:pt x="2942" y="3653"/>
                      <a:pt x="2981" y="3659"/>
                      <a:pt x="3026" y="3646"/>
                    </a:cubicBezTo>
                    <a:cubicBezTo>
                      <a:pt x="3065" y="3627"/>
                      <a:pt x="3084" y="3588"/>
                      <a:pt x="3123" y="3588"/>
                    </a:cubicBezTo>
                    <a:cubicBezTo>
                      <a:pt x="3226" y="3588"/>
                      <a:pt x="3284" y="3620"/>
                      <a:pt x="3381" y="3620"/>
                    </a:cubicBezTo>
                    <a:cubicBezTo>
                      <a:pt x="3407" y="3620"/>
                      <a:pt x="3414" y="3601"/>
                      <a:pt x="3440" y="3601"/>
                    </a:cubicBezTo>
                    <a:cubicBezTo>
                      <a:pt x="3466" y="3601"/>
                      <a:pt x="3479" y="3627"/>
                      <a:pt x="3511" y="3627"/>
                    </a:cubicBezTo>
                    <a:cubicBezTo>
                      <a:pt x="3543" y="3627"/>
                      <a:pt x="3550" y="3575"/>
                      <a:pt x="3588" y="3575"/>
                    </a:cubicBezTo>
                    <a:cubicBezTo>
                      <a:pt x="3608" y="3575"/>
                      <a:pt x="3614" y="3588"/>
                      <a:pt x="3634" y="3588"/>
                    </a:cubicBezTo>
                    <a:cubicBezTo>
                      <a:pt x="3679" y="3588"/>
                      <a:pt x="3698" y="3582"/>
                      <a:pt x="3744" y="3588"/>
                    </a:cubicBezTo>
                    <a:cubicBezTo>
                      <a:pt x="3744" y="3601"/>
                      <a:pt x="3744" y="3608"/>
                      <a:pt x="3744" y="3620"/>
                    </a:cubicBezTo>
                    <a:cubicBezTo>
                      <a:pt x="3744" y="3679"/>
                      <a:pt x="3724" y="3705"/>
                      <a:pt x="3711" y="3763"/>
                    </a:cubicBezTo>
                    <a:cubicBezTo>
                      <a:pt x="3731" y="3756"/>
                      <a:pt x="3744" y="3743"/>
                      <a:pt x="3763" y="3743"/>
                    </a:cubicBezTo>
                    <a:cubicBezTo>
                      <a:pt x="3802" y="3743"/>
                      <a:pt x="3795" y="3808"/>
                      <a:pt x="3834" y="3808"/>
                    </a:cubicBezTo>
                    <a:cubicBezTo>
                      <a:pt x="3860" y="3808"/>
                      <a:pt x="3873" y="3801"/>
                      <a:pt x="3899" y="3801"/>
                    </a:cubicBezTo>
                    <a:cubicBezTo>
                      <a:pt x="3957" y="3801"/>
                      <a:pt x="3990" y="3815"/>
                      <a:pt x="4035" y="3847"/>
                    </a:cubicBezTo>
                    <a:cubicBezTo>
                      <a:pt x="4061" y="3860"/>
                      <a:pt x="4074" y="3886"/>
                      <a:pt x="4106" y="3886"/>
                    </a:cubicBezTo>
                    <a:cubicBezTo>
                      <a:pt x="4138" y="3886"/>
                      <a:pt x="4158" y="3860"/>
                      <a:pt x="4190" y="3860"/>
                    </a:cubicBezTo>
                    <a:cubicBezTo>
                      <a:pt x="4222" y="3860"/>
                      <a:pt x="4235" y="3886"/>
                      <a:pt x="4255" y="3905"/>
                    </a:cubicBezTo>
                    <a:cubicBezTo>
                      <a:pt x="4293" y="3937"/>
                      <a:pt x="4306" y="3957"/>
                      <a:pt x="4332" y="3996"/>
                    </a:cubicBezTo>
                    <a:cubicBezTo>
                      <a:pt x="4358" y="3970"/>
                      <a:pt x="4358" y="3931"/>
                      <a:pt x="4390" y="3918"/>
                    </a:cubicBezTo>
                    <a:cubicBezTo>
                      <a:pt x="4436" y="3912"/>
                      <a:pt x="4474" y="3924"/>
                      <a:pt x="4513" y="3892"/>
                    </a:cubicBezTo>
                    <a:cubicBezTo>
                      <a:pt x="4533" y="3879"/>
                      <a:pt x="4520" y="3847"/>
                      <a:pt x="4533" y="3827"/>
                    </a:cubicBezTo>
                    <a:cubicBezTo>
                      <a:pt x="4552" y="3795"/>
                      <a:pt x="4585" y="3801"/>
                      <a:pt x="4617" y="3789"/>
                    </a:cubicBezTo>
                    <a:cubicBezTo>
                      <a:pt x="4636" y="3776"/>
                      <a:pt x="4636" y="3756"/>
                      <a:pt x="4656" y="3750"/>
                    </a:cubicBezTo>
                    <a:cubicBezTo>
                      <a:pt x="4740" y="3730"/>
                      <a:pt x="4785" y="3717"/>
                      <a:pt x="4869" y="3717"/>
                    </a:cubicBezTo>
                    <a:cubicBezTo>
                      <a:pt x="4901" y="3717"/>
                      <a:pt x="4908" y="3756"/>
                      <a:pt x="4927" y="3769"/>
                    </a:cubicBezTo>
                    <a:cubicBezTo>
                      <a:pt x="4940" y="3717"/>
                      <a:pt x="5011" y="3743"/>
                      <a:pt x="5063" y="3717"/>
                    </a:cubicBezTo>
                    <a:cubicBezTo>
                      <a:pt x="5089" y="3711"/>
                      <a:pt x="5095" y="3672"/>
                      <a:pt x="5128" y="3672"/>
                    </a:cubicBezTo>
                    <a:cubicBezTo>
                      <a:pt x="5180" y="3672"/>
                      <a:pt x="5212" y="3692"/>
                      <a:pt x="5257" y="3717"/>
                    </a:cubicBezTo>
                    <a:cubicBezTo>
                      <a:pt x="5270" y="3730"/>
                      <a:pt x="5270" y="3743"/>
                      <a:pt x="5289" y="3743"/>
                    </a:cubicBezTo>
                    <a:cubicBezTo>
                      <a:pt x="5309" y="3743"/>
                      <a:pt x="5315" y="3724"/>
                      <a:pt x="5335" y="3711"/>
                    </a:cubicBezTo>
                    <a:cubicBezTo>
                      <a:pt x="5348" y="3698"/>
                      <a:pt x="5373" y="3698"/>
                      <a:pt x="5373" y="3679"/>
                    </a:cubicBezTo>
                    <a:cubicBezTo>
                      <a:pt x="5373" y="3659"/>
                      <a:pt x="5361" y="3653"/>
                      <a:pt x="5361" y="3627"/>
                    </a:cubicBezTo>
                    <a:cubicBezTo>
                      <a:pt x="5361" y="3595"/>
                      <a:pt x="5406" y="3595"/>
                      <a:pt x="5425" y="3569"/>
                    </a:cubicBezTo>
                    <a:cubicBezTo>
                      <a:pt x="5445" y="3536"/>
                      <a:pt x="5451" y="3511"/>
                      <a:pt x="5451" y="3472"/>
                    </a:cubicBezTo>
                    <a:cubicBezTo>
                      <a:pt x="5451" y="3388"/>
                      <a:pt x="5451" y="3388"/>
                      <a:pt x="5451" y="3388"/>
                    </a:cubicBezTo>
                    <a:cubicBezTo>
                      <a:pt x="5451" y="3355"/>
                      <a:pt x="5445" y="3329"/>
                      <a:pt x="5464" y="3310"/>
                    </a:cubicBezTo>
                    <a:cubicBezTo>
                      <a:pt x="5496" y="3284"/>
                      <a:pt x="5529" y="3310"/>
                      <a:pt x="5561" y="3297"/>
                    </a:cubicBezTo>
                    <a:cubicBezTo>
                      <a:pt x="5613" y="3278"/>
                      <a:pt x="5639" y="3239"/>
                      <a:pt x="5639" y="3181"/>
                    </a:cubicBezTo>
                    <a:cubicBezTo>
                      <a:pt x="5639" y="3116"/>
                      <a:pt x="5535" y="3123"/>
                      <a:pt x="5535" y="3058"/>
                    </a:cubicBezTo>
                    <a:cubicBezTo>
                      <a:pt x="5535" y="3013"/>
                      <a:pt x="5542" y="2993"/>
                      <a:pt x="5548" y="2948"/>
                    </a:cubicBezTo>
                    <a:cubicBezTo>
                      <a:pt x="5548" y="2922"/>
                      <a:pt x="5542" y="2890"/>
                      <a:pt x="5561" y="2890"/>
                    </a:cubicBezTo>
                    <a:cubicBezTo>
                      <a:pt x="5574" y="2890"/>
                      <a:pt x="5580" y="2896"/>
                      <a:pt x="5593" y="2896"/>
                    </a:cubicBezTo>
                    <a:cubicBezTo>
                      <a:pt x="5652" y="2896"/>
                      <a:pt x="5677" y="2877"/>
                      <a:pt x="5736" y="2864"/>
                    </a:cubicBezTo>
                    <a:cubicBezTo>
                      <a:pt x="5710" y="2819"/>
                      <a:pt x="5697" y="2793"/>
                      <a:pt x="5697" y="2748"/>
                    </a:cubicBezTo>
                    <a:cubicBezTo>
                      <a:pt x="5736" y="2748"/>
                      <a:pt x="5755" y="2748"/>
                      <a:pt x="5787" y="2748"/>
                    </a:cubicBezTo>
                    <a:cubicBezTo>
                      <a:pt x="5800" y="2748"/>
                      <a:pt x="5807" y="2748"/>
                      <a:pt x="5820" y="2754"/>
                    </a:cubicBezTo>
                    <a:cubicBezTo>
                      <a:pt x="5826" y="2741"/>
                      <a:pt x="5826" y="2728"/>
                      <a:pt x="5826" y="2709"/>
                    </a:cubicBezTo>
                    <a:cubicBezTo>
                      <a:pt x="5833" y="2709"/>
                      <a:pt x="5839" y="2702"/>
                      <a:pt x="5845" y="2702"/>
                    </a:cubicBezTo>
                    <a:cubicBezTo>
                      <a:pt x="5865" y="2709"/>
                      <a:pt x="5865" y="2709"/>
                      <a:pt x="5865" y="2709"/>
                    </a:cubicBezTo>
                    <a:cubicBezTo>
                      <a:pt x="5891" y="2709"/>
                      <a:pt x="5891" y="2709"/>
                      <a:pt x="5891" y="2709"/>
                    </a:cubicBezTo>
                    <a:cubicBezTo>
                      <a:pt x="5891" y="2689"/>
                      <a:pt x="5878" y="2676"/>
                      <a:pt x="5891" y="2657"/>
                    </a:cubicBezTo>
                    <a:cubicBezTo>
                      <a:pt x="5904" y="2637"/>
                      <a:pt x="5923" y="2644"/>
                      <a:pt x="5949" y="2637"/>
                    </a:cubicBezTo>
                    <a:cubicBezTo>
                      <a:pt x="5994" y="2625"/>
                      <a:pt x="6040" y="2605"/>
                      <a:pt x="6040" y="2553"/>
                    </a:cubicBezTo>
                    <a:cubicBezTo>
                      <a:pt x="5994" y="2553"/>
                      <a:pt x="5988" y="2508"/>
                      <a:pt x="5943" y="2489"/>
                    </a:cubicBezTo>
                    <a:cubicBezTo>
                      <a:pt x="5917" y="2495"/>
                      <a:pt x="5917" y="2495"/>
                      <a:pt x="5917" y="2495"/>
                    </a:cubicBezTo>
                    <a:cubicBezTo>
                      <a:pt x="5897" y="2489"/>
                      <a:pt x="5871" y="2482"/>
                      <a:pt x="5871" y="2464"/>
                    </a:cubicBezTo>
                    <a:cubicBezTo>
                      <a:pt x="5871" y="2432"/>
                      <a:pt x="5865" y="2412"/>
                      <a:pt x="5884" y="2386"/>
                    </a:cubicBezTo>
                    <a:cubicBezTo>
                      <a:pt x="5897" y="2367"/>
                      <a:pt x="5930" y="2360"/>
                      <a:pt x="5930" y="2328"/>
                    </a:cubicBezTo>
                    <a:cubicBezTo>
                      <a:pt x="5930" y="2302"/>
                      <a:pt x="5884" y="2309"/>
                      <a:pt x="5884" y="2283"/>
                    </a:cubicBezTo>
                    <a:cubicBezTo>
                      <a:pt x="5884" y="2231"/>
                      <a:pt x="5930" y="2205"/>
                      <a:pt x="5930" y="2154"/>
                    </a:cubicBezTo>
                    <a:cubicBezTo>
                      <a:pt x="5943" y="2154"/>
                      <a:pt x="5956" y="2154"/>
                      <a:pt x="5968" y="2154"/>
                    </a:cubicBezTo>
                    <a:cubicBezTo>
                      <a:pt x="5988" y="2154"/>
                      <a:pt x="6007" y="2141"/>
                      <a:pt x="6027" y="2121"/>
                    </a:cubicBezTo>
                    <a:cubicBezTo>
                      <a:pt x="6065" y="2102"/>
                      <a:pt x="6072" y="2069"/>
                      <a:pt x="6091" y="2031"/>
                    </a:cubicBezTo>
                    <a:cubicBezTo>
                      <a:pt x="6104" y="2069"/>
                      <a:pt x="6104" y="2115"/>
                      <a:pt x="6143" y="2115"/>
                    </a:cubicBezTo>
                    <a:cubicBezTo>
                      <a:pt x="6188" y="2115"/>
                      <a:pt x="6195" y="2076"/>
                      <a:pt x="6227" y="2057"/>
                    </a:cubicBezTo>
                    <a:cubicBezTo>
                      <a:pt x="6292" y="2018"/>
                      <a:pt x="6318" y="1985"/>
                      <a:pt x="6370" y="1940"/>
                    </a:cubicBezTo>
                    <a:cubicBezTo>
                      <a:pt x="6337" y="1927"/>
                      <a:pt x="6324" y="1895"/>
                      <a:pt x="6324" y="1856"/>
                    </a:cubicBezTo>
                    <a:cubicBezTo>
                      <a:pt x="6324" y="1785"/>
                      <a:pt x="6382" y="1759"/>
                      <a:pt x="6382" y="1688"/>
                    </a:cubicBezTo>
                    <a:cubicBezTo>
                      <a:pt x="6382" y="1630"/>
                      <a:pt x="6382" y="1630"/>
                      <a:pt x="6382" y="1630"/>
                    </a:cubicBezTo>
                    <a:cubicBezTo>
                      <a:pt x="6408" y="1630"/>
                      <a:pt x="6408" y="1630"/>
                      <a:pt x="6408" y="1630"/>
                    </a:cubicBezTo>
                    <a:cubicBezTo>
                      <a:pt x="6428" y="1636"/>
                      <a:pt x="6428" y="1636"/>
                      <a:pt x="6428" y="1636"/>
                    </a:cubicBezTo>
                    <a:cubicBezTo>
                      <a:pt x="6440" y="1636"/>
                      <a:pt x="6440" y="1636"/>
                      <a:pt x="6440" y="1636"/>
                    </a:cubicBezTo>
                    <a:cubicBezTo>
                      <a:pt x="6440" y="1630"/>
                      <a:pt x="6447" y="1623"/>
                      <a:pt x="6447" y="1617"/>
                    </a:cubicBezTo>
                    <a:cubicBezTo>
                      <a:pt x="6447" y="1500"/>
                      <a:pt x="6389" y="1442"/>
                      <a:pt x="6389" y="1319"/>
                    </a:cubicBezTo>
                    <a:cubicBezTo>
                      <a:pt x="6389" y="1261"/>
                      <a:pt x="6402" y="1229"/>
                      <a:pt x="6421" y="1171"/>
                    </a:cubicBezTo>
                    <a:cubicBezTo>
                      <a:pt x="6395" y="1158"/>
                      <a:pt x="6370" y="1151"/>
                      <a:pt x="6370" y="1125"/>
                    </a:cubicBezTo>
                    <a:cubicBezTo>
                      <a:pt x="6370" y="1093"/>
                      <a:pt x="6447" y="1112"/>
                      <a:pt x="6447" y="1074"/>
                    </a:cubicBezTo>
                    <a:cubicBezTo>
                      <a:pt x="6447" y="1015"/>
                      <a:pt x="6447" y="1015"/>
                      <a:pt x="6447" y="1015"/>
                    </a:cubicBezTo>
                    <a:cubicBezTo>
                      <a:pt x="6447" y="977"/>
                      <a:pt x="6473" y="957"/>
                      <a:pt x="6479" y="918"/>
                    </a:cubicBezTo>
                    <a:cubicBezTo>
                      <a:pt x="6479" y="912"/>
                      <a:pt x="6479" y="905"/>
                      <a:pt x="6479" y="899"/>
                    </a:cubicBezTo>
                    <a:lnTo>
                      <a:pt x="6479" y="899"/>
                    </a:lnTo>
                    <a:cubicBezTo>
                      <a:pt x="6454" y="879"/>
                      <a:pt x="6454" y="867"/>
                      <a:pt x="6434" y="841"/>
                    </a:cubicBezTo>
                    <a:cubicBezTo>
                      <a:pt x="6428" y="834"/>
                      <a:pt x="6421" y="828"/>
                      <a:pt x="6421" y="821"/>
                    </a:cubicBezTo>
                    <a:cubicBezTo>
                      <a:pt x="6421" y="802"/>
                      <a:pt x="6428" y="789"/>
                      <a:pt x="6440" y="776"/>
                    </a:cubicBezTo>
                    <a:cubicBezTo>
                      <a:pt x="6447" y="757"/>
                      <a:pt x="6454" y="744"/>
                      <a:pt x="6454" y="724"/>
                    </a:cubicBezTo>
                    <a:cubicBezTo>
                      <a:pt x="6460" y="718"/>
                      <a:pt x="6466" y="711"/>
                      <a:pt x="6466" y="698"/>
                    </a:cubicBezTo>
                    <a:cubicBezTo>
                      <a:pt x="6466" y="679"/>
                      <a:pt x="6466" y="653"/>
                      <a:pt x="6447" y="647"/>
                    </a:cubicBezTo>
                    <a:cubicBezTo>
                      <a:pt x="6421" y="634"/>
                      <a:pt x="6395" y="627"/>
                      <a:pt x="6382" y="595"/>
                    </a:cubicBezTo>
                    <a:cubicBezTo>
                      <a:pt x="6370" y="563"/>
                      <a:pt x="6382" y="537"/>
                      <a:pt x="6376" y="505"/>
                    </a:cubicBezTo>
                    <a:cubicBezTo>
                      <a:pt x="6376" y="485"/>
                      <a:pt x="6363" y="472"/>
                      <a:pt x="6363" y="453"/>
                    </a:cubicBezTo>
                    <a:cubicBezTo>
                      <a:pt x="6363" y="395"/>
                      <a:pt x="6402" y="362"/>
                      <a:pt x="6408" y="304"/>
                    </a:cubicBezTo>
                    <a:cubicBezTo>
                      <a:pt x="6408" y="285"/>
                      <a:pt x="6402" y="265"/>
                      <a:pt x="6415" y="246"/>
                    </a:cubicBezTo>
                    <a:cubicBezTo>
                      <a:pt x="6421" y="226"/>
                      <a:pt x="6434" y="213"/>
                      <a:pt x="6447" y="188"/>
                    </a:cubicBezTo>
                    <a:cubicBezTo>
                      <a:pt x="6454" y="175"/>
                      <a:pt x="6460" y="168"/>
                      <a:pt x="6460" y="155"/>
                    </a:cubicBezTo>
                    <a:cubicBezTo>
                      <a:pt x="6460" y="116"/>
                      <a:pt x="6440" y="97"/>
                      <a:pt x="6428" y="65"/>
                    </a:cubicBezTo>
                    <a:cubicBezTo>
                      <a:pt x="6415" y="39"/>
                      <a:pt x="6408" y="26"/>
                      <a:pt x="6395" y="7"/>
                    </a:cubicBezTo>
                    <a:cubicBezTo>
                      <a:pt x="6298" y="19"/>
                      <a:pt x="6298" y="19"/>
                      <a:pt x="6298" y="19"/>
                    </a:cubicBezTo>
                    <a:cubicBezTo>
                      <a:pt x="6279" y="19"/>
                      <a:pt x="6259" y="13"/>
                      <a:pt x="6240" y="0"/>
                    </a:cubicBezTo>
                    <a:close/>
                    <a:moveTo>
                      <a:pt x="1849" y="2354"/>
                    </a:moveTo>
                    <a:lnTo>
                      <a:pt x="1849" y="2354"/>
                    </a:lnTo>
                    <a:cubicBezTo>
                      <a:pt x="1855" y="2341"/>
                      <a:pt x="1868" y="2341"/>
                      <a:pt x="1875" y="2328"/>
                    </a:cubicBezTo>
                    <a:cubicBezTo>
                      <a:pt x="1881" y="2322"/>
                      <a:pt x="1887" y="2315"/>
                      <a:pt x="1894" y="2309"/>
                    </a:cubicBezTo>
                    <a:cubicBezTo>
                      <a:pt x="1907" y="2309"/>
                      <a:pt x="1901" y="2328"/>
                      <a:pt x="1907" y="2335"/>
                    </a:cubicBezTo>
                    <a:cubicBezTo>
                      <a:pt x="1926" y="2360"/>
                      <a:pt x="1946" y="2380"/>
                      <a:pt x="1946" y="2412"/>
                    </a:cubicBezTo>
                    <a:cubicBezTo>
                      <a:pt x="1946" y="2457"/>
                      <a:pt x="1946" y="2457"/>
                      <a:pt x="1946" y="2457"/>
                    </a:cubicBezTo>
                    <a:cubicBezTo>
                      <a:pt x="1946" y="2489"/>
                      <a:pt x="1926" y="2508"/>
                      <a:pt x="1926" y="2547"/>
                    </a:cubicBezTo>
                    <a:cubicBezTo>
                      <a:pt x="1926" y="2586"/>
                      <a:pt x="1939" y="2612"/>
                      <a:pt x="1946" y="2650"/>
                    </a:cubicBezTo>
                    <a:cubicBezTo>
                      <a:pt x="1952" y="2689"/>
                      <a:pt x="1952" y="2709"/>
                      <a:pt x="1965" y="2741"/>
                    </a:cubicBezTo>
                    <a:cubicBezTo>
                      <a:pt x="1946" y="2741"/>
                      <a:pt x="1926" y="2741"/>
                      <a:pt x="1920" y="2760"/>
                    </a:cubicBezTo>
                    <a:cubicBezTo>
                      <a:pt x="1901" y="2748"/>
                      <a:pt x="1901" y="2728"/>
                      <a:pt x="1894" y="2702"/>
                    </a:cubicBezTo>
                    <a:cubicBezTo>
                      <a:pt x="1887" y="2689"/>
                      <a:pt x="1862" y="2689"/>
                      <a:pt x="1862" y="2676"/>
                    </a:cubicBezTo>
                    <a:cubicBezTo>
                      <a:pt x="1862" y="2650"/>
                      <a:pt x="1875" y="2631"/>
                      <a:pt x="1875" y="2605"/>
                    </a:cubicBezTo>
                    <a:cubicBezTo>
                      <a:pt x="1875" y="2553"/>
                      <a:pt x="1862" y="2521"/>
                      <a:pt x="1855" y="2469"/>
                    </a:cubicBezTo>
                    <a:cubicBezTo>
                      <a:pt x="1855" y="2399"/>
                      <a:pt x="1855" y="2399"/>
                      <a:pt x="1855" y="2399"/>
                    </a:cubicBezTo>
                    <a:cubicBezTo>
                      <a:pt x="1849" y="2354"/>
                      <a:pt x="1849" y="2354"/>
                      <a:pt x="1849" y="2354"/>
                    </a:cubicBezTo>
                    <a:close/>
                    <a:moveTo>
                      <a:pt x="1985" y="2676"/>
                    </a:moveTo>
                    <a:lnTo>
                      <a:pt x="1985" y="2676"/>
                    </a:lnTo>
                    <a:cubicBezTo>
                      <a:pt x="1985" y="2657"/>
                      <a:pt x="1972" y="2644"/>
                      <a:pt x="1978" y="2625"/>
                    </a:cubicBezTo>
                    <a:cubicBezTo>
                      <a:pt x="1978" y="2618"/>
                      <a:pt x="1991" y="2644"/>
                      <a:pt x="1998" y="2644"/>
                    </a:cubicBezTo>
                    <a:cubicBezTo>
                      <a:pt x="2023" y="2650"/>
                      <a:pt x="2036" y="2663"/>
                      <a:pt x="2056" y="2650"/>
                    </a:cubicBezTo>
                    <a:cubicBezTo>
                      <a:pt x="2069" y="2676"/>
                      <a:pt x="2088" y="2696"/>
                      <a:pt x="2114" y="2702"/>
                    </a:cubicBezTo>
                    <a:cubicBezTo>
                      <a:pt x="2140" y="2709"/>
                      <a:pt x="2166" y="2702"/>
                      <a:pt x="2166" y="2722"/>
                    </a:cubicBezTo>
                    <a:cubicBezTo>
                      <a:pt x="2166" y="2741"/>
                      <a:pt x="2146" y="2741"/>
                      <a:pt x="2146" y="2754"/>
                    </a:cubicBezTo>
                    <a:cubicBezTo>
                      <a:pt x="2146" y="2767"/>
                      <a:pt x="2153" y="2773"/>
                      <a:pt x="2166" y="2780"/>
                    </a:cubicBezTo>
                    <a:cubicBezTo>
                      <a:pt x="2159" y="2786"/>
                      <a:pt x="2153" y="2786"/>
                      <a:pt x="2146" y="2786"/>
                    </a:cubicBezTo>
                    <a:cubicBezTo>
                      <a:pt x="2127" y="2786"/>
                      <a:pt x="2127" y="2754"/>
                      <a:pt x="2107" y="2754"/>
                    </a:cubicBezTo>
                    <a:cubicBezTo>
                      <a:pt x="2094" y="2754"/>
                      <a:pt x="2088" y="2767"/>
                      <a:pt x="2075" y="2767"/>
                    </a:cubicBezTo>
                    <a:cubicBezTo>
                      <a:pt x="2043" y="2767"/>
                      <a:pt x="2023" y="2748"/>
                      <a:pt x="2004" y="2722"/>
                    </a:cubicBezTo>
                    <a:cubicBezTo>
                      <a:pt x="1998" y="2709"/>
                      <a:pt x="1985" y="2709"/>
                      <a:pt x="1985" y="2696"/>
                    </a:cubicBezTo>
                    <a:cubicBezTo>
                      <a:pt x="1985" y="2683"/>
                      <a:pt x="1985" y="2683"/>
                      <a:pt x="1985" y="2676"/>
                    </a:cubicBezTo>
                    <a:close/>
                    <a:moveTo>
                      <a:pt x="2191" y="2773"/>
                    </a:moveTo>
                    <a:lnTo>
                      <a:pt x="2191" y="2773"/>
                    </a:lnTo>
                    <a:cubicBezTo>
                      <a:pt x="2198" y="2773"/>
                      <a:pt x="2211" y="2767"/>
                      <a:pt x="2217" y="2773"/>
                    </a:cubicBezTo>
                    <a:cubicBezTo>
                      <a:pt x="2230" y="2786"/>
                      <a:pt x="2224" y="2799"/>
                      <a:pt x="2230" y="2812"/>
                    </a:cubicBezTo>
                    <a:cubicBezTo>
                      <a:pt x="2230" y="2825"/>
                      <a:pt x="2243" y="2832"/>
                      <a:pt x="2243" y="2844"/>
                    </a:cubicBezTo>
                    <a:cubicBezTo>
                      <a:pt x="2243" y="2864"/>
                      <a:pt x="2224" y="2870"/>
                      <a:pt x="2211" y="2890"/>
                    </a:cubicBezTo>
                    <a:cubicBezTo>
                      <a:pt x="2198" y="2877"/>
                      <a:pt x="2198" y="2864"/>
                      <a:pt x="2185" y="2864"/>
                    </a:cubicBezTo>
                    <a:cubicBezTo>
                      <a:pt x="2185" y="2864"/>
                      <a:pt x="2185" y="2870"/>
                      <a:pt x="2179" y="2870"/>
                    </a:cubicBezTo>
                    <a:cubicBezTo>
                      <a:pt x="2179" y="2870"/>
                      <a:pt x="2179" y="2864"/>
                      <a:pt x="2172" y="2864"/>
                    </a:cubicBezTo>
                    <a:cubicBezTo>
                      <a:pt x="2172" y="2857"/>
                      <a:pt x="2172" y="2851"/>
                      <a:pt x="2172" y="2844"/>
                    </a:cubicBezTo>
                    <a:cubicBezTo>
                      <a:pt x="2172" y="2838"/>
                      <a:pt x="2172" y="2832"/>
                      <a:pt x="2172" y="2825"/>
                    </a:cubicBezTo>
                    <a:cubicBezTo>
                      <a:pt x="2172" y="2812"/>
                      <a:pt x="2191" y="2812"/>
                      <a:pt x="2191" y="2793"/>
                    </a:cubicBezTo>
                    <a:cubicBezTo>
                      <a:pt x="2191" y="2786"/>
                      <a:pt x="2191" y="2780"/>
                      <a:pt x="2191" y="2773"/>
                    </a:cubicBezTo>
                    <a:close/>
                    <a:moveTo>
                      <a:pt x="1778" y="2728"/>
                    </a:moveTo>
                    <a:lnTo>
                      <a:pt x="1778" y="2728"/>
                    </a:lnTo>
                    <a:cubicBezTo>
                      <a:pt x="1784" y="2735"/>
                      <a:pt x="1791" y="2741"/>
                      <a:pt x="1791" y="2754"/>
                    </a:cubicBezTo>
                    <a:cubicBezTo>
                      <a:pt x="1791" y="2825"/>
                      <a:pt x="1810" y="2864"/>
                      <a:pt x="1829" y="2941"/>
                    </a:cubicBezTo>
                    <a:cubicBezTo>
                      <a:pt x="1810" y="2929"/>
                      <a:pt x="1803" y="2916"/>
                      <a:pt x="1784" y="2896"/>
                    </a:cubicBezTo>
                    <a:cubicBezTo>
                      <a:pt x="1771" y="2883"/>
                      <a:pt x="1745" y="2877"/>
                      <a:pt x="1745" y="2851"/>
                    </a:cubicBezTo>
                    <a:cubicBezTo>
                      <a:pt x="1745" y="2838"/>
                      <a:pt x="1752" y="2832"/>
                      <a:pt x="1752" y="2812"/>
                    </a:cubicBezTo>
                    <a:cubicBezTo>
                      <a:pt x="1752" y="2806"/>
                      <a:pt x="1745" y="2799"/>
                      <a:pt x="1745" y="2786"/>
                    </a:cubicBezTo>
                    <a:cubicBezTo>
                      <a:pt x="1745" y="2760"/>
                      <a:pt x="1765" y="2754"/>
                      <a:pt x="1778" y="2728"/>
                    </a:cubicBezTo>
                    <a:close/>
                    <a:moveTo>
                      <a:pt x="2004" y="2767"/>
                    </a:moveTo>
                    <a:lnTo>
                      <a:pt x="2004" y="2767"/>
                    </a:lnTo>
                    <a:cubicBezTo>
                      <a:pt x="2017" y="2793"/>
                      <a:pt x="2017" y="2793"/>
                      <a:pt x="2017" y="2793"/>
                    </a:cubicBezTo>
                    <a:cubicBezTo>
                      <a:pt x="2004" y="2806"/>
                      <a:pt x="1991" y="2819"/>
                      <a:pt x="1985" y="2838"/>
                    </a:cubicBezTo>
                    <a:cubicBezTo>
                      <a:pt x="1978" y="2838"/>
                      <a:pt x="1978" y="2832"/>
                      <a:pt x="1972" y="2832"/>
                    </a:cubicBezTo>
                    <a:cubicBezTo>
                      <a:pt x="1965" y="2832"/>
                      <a:pt x="1959" y="2832"/>
                      <a:pt x="1952" y="2832"/>
                    </a:cubicBezTo>
                    <a:cubicBezTo>
                      <a:pt x="1952" y="2812"/>
                      <a:pt x="1952" y="2799"/>
                      <a:pt x="1946" y="2773"/>
                    </a:cubicBezTo>
                    <a:cubicBezTo>
                      <a:pt x="1972" y="2773"/>
                      <a:pt x="1978" y="2767"/>
                      <a:pt x="2004" y="2767"/>
                    </a:cubicBezTo>
                    <a:close/>
                    <a:moveTo>
                      <a:pt x="2133" y="2857"/>
                    </a:moveTo>
                    <a:lnTo>
                      <a:pt x="2133" y="2857"/>
                    </a:lnTo>
                    <a:cubicBezTo>
                      <a:pt x="2153" y="2877"/>
                      <a:pt x="2159" y="2896"/>
                      <a:pt x="2172" y="2916"/>
                    </a:cubicBezTo>
                    <a:cubicBezTo>
                      <a:pt x="2179" y="2929"/>
                      <a:pt x="2191" y="2929"/>
                      <a:pt x="2191" y="2941"/>
                    </a:cubicBezTo>
                    <a:cubicBezTo>
                      <a:pt x="2191" y="2954"/>
                      <a:pt x="2191" y="2954"/>
                      <a:pt x="2191" y="2954"/>
                    </a:cubicBezTo>
                    <a:cubicBezTo>
                      <a:pt x="2159" y="2954"/>
                      <a:pt x="2159" y="2954"/>
                      <a:pt x="2159" y="2954"/>
                    </a:cubicBezTo>
                    <a:cubicBezTo>
                      <a:pt x="2146" y="2954"/>
                      <a:pt x="2140" y="2948"/>
                      <a:pt x="2127" y="2948"/>
                    </a:cubicBezTo>
                    <a:cubicBezTo>
                      <a:pt x="2107" y="2948"/>
                      <a:pt x="2094" y="2961"/>
                      <a:pt x="2075" y="2967"/>
                    </a:cubicBezTo>
                    <a:cubicBezTo>
                      <a:pt x="2082" y="2941"/>
                      <a:pt x="2075" y="2922"/>
                      <a:pt x="2088" y="2896"/>
                    </a:cubicBezTo>
                    <a:cubicBezTo>
                      <a:pt x="2094" y="2877"/>
                      <a:pt x="2120" y="2877"/>
                      <a:pt x="2133" y="2857"/>
                    </a:cubicBezTo>
                    <a:close/>
                    <a:moveTo>
                      <a:pt x="1791" y="2967"/>
                    </a:moveTo>
                    <a:lnTo>
                      <a:pt x="1791" y="2967"/>
                    </a:lnTo>
                    <a:cubicBezTo>
                      <a:pt x="1791" y="2974"/>
                      <a:pt x="1791" y="2974"/>
                      <a:pt x="1791" y="2980"/>
                    </a:cubicBezTo>
                    <a:cubicBezTo>
                      <a:pt x="1784" y="2980"/>
                      <a:pt x="1778" y="2980"/>
                      <a:pt x="1771" y="2980"/>
                    </a:cubicBezTo>
                    <a:cubicBezTo>
                      <a:pt x="1758" y="2980"/>
                      <a:pt x="1758" y="2980"/>
                      <a:pt x="1745" y="2980"/>
                    </a:cubicBezTo>
                    <a:cubicBezTo>
                      <a:pt x="1745" y="2980"/>
                      <a:pt x="1739" y="2980"/>
                      <a:pt x="1732" y="2980"/>
                    </a:cubicBezTo>
                    <a:cubicBezTo>
                      <a:pt x="1739" y="2954"/>
                      <a:pt x="1758" y="2948"/>
                      <a:pt x="1771" y="2929"/>
                    </a:cubicBezTo>
                    <a:cubicBezTo>
                      <a:pt x="1771" y="2948"/>
                      <a:pt x="1791" y="2948"/>
                      <a:pt x="1791" y="2967"/>
                    </a:cubicBezTo>
                    <a:close/>
                  </a:path>
                </a:pathLst>
              </a:custGeom>
              <a:solidFill>
                <a:schemeClr val="accent2"/>
              </a:solid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34" name="Freeform 94">
                <a:extLst>
                  <a:ext uri="{FF2B5EF4-FFF2-40B4-BE49-F238E27FC236}">
                    <a16:creationId xmlns:a16="http://schemas.microsoft.com/office/drawing/2014/main" id="{7ED2F772-4792-4A41-85EE-E1882987A24E}"/>
                  </a:ext>
                </a:extLst>
              </p:cNvPr>
              <p:cNvSpPr>
                <a:spLocks noChangeArrowheads="1"/>
              </p:cNvSpPr>
              <p:nvPr/>
            </p:nvSpPr>
            <p:spPr bwMode="auto">
              <a:xfrm>
                <a:off x="18439732" y="4423496"/>
                <a:ext cx="92674" cy="105921"/>
              </a:xfrm>
              <a:custGeom>
                <a:avLst/>
                <a:gdLst>
                  <a:gd name="T0" fmla="*/ 90 w 91"/>
                  <a:gd name="T1" fmla="*/ 38 h 104"/>
                  <a:gd name="T2" fmla="*/ 90 w 91"/>
                  <a:gd name="T3" fmla="*/ 38 h 104"/>
                  <a:gd name="T4" fmla="*/ 45 w 91"/>
                  <a:gd name="T5" fmla="*/ 0 h 104"/>
                  <a:gd name="T6" fmla="*/ 13 w 91"/>
                  <a:gd name="T7" fmla="*/ 0 h 104"/>
                  <a:gd name="T8" fmla="*/ 0 w 91"/>
                  <a:gd name="T9" fmla="*/ 19 h 104"/>
                  <a:gd name="T10" fmla="*/ 13 w 91"/>
                  <a:gd name="T11" fmla="*/ 38 h 104"/>
                  <a:gd name="T12" fmla="*/ 19 w 91"/>
                  <a:gd name="T13" fmla="*/ 71 h 104"/>
                  <a:gd name="T14" fmla="*/ 32 w 91"/>
                  <a:gd name="T15" fmla="*/ 84 h 104"/>
                  <a:gd name="T16" fmla="*/ 52 w 91"/>
                  <a:gd name="T17" fmla="*/ 90 h 104"/>
                  <a:gd name="T18" fmla="*/ 77 w 91"/>
                  <a:gd name="T19" fmla="*/ 97 h 104"/>
                  <a:gd name="T20" fmla="*/ 90 w 91"/>
                  <a:gd name="T21" fmla="*/ 71 h 104"/>
                  <a:gd name="T22" fmla="*/ 84 w 91"/>
                  <a:gd name="T23" fmla="*/ 71 h 104"/>
                  <a:gd name="T24" fmla="*/ 90 w 91"/>
                  <a:gd name="T25" fmla="*/ 3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04">
                    <a:moveTo>
                      <a:pt x="90" y="38"/>
                    </a:moveTo>
                    <a:lnTo>
                      <a:pt x="90" y="38"/>
                    </a:lnTo>
                    <a:cubicBezTo>
                      <a:pt x="77" y="25"/>
                      <a:pt x="64" y="0"/>
                      <a:pt x="45" y="0"/>
                    </a:cubicBezTo>
                    <a:cubicBezTo>
                      <a:pt x="32" y="0"/>
                      <a:pt x="26" y="0"/>
                      <a:pt x="13" y="0"/>
                    </a:cubicBezTo>
                    <a:cubicBezTo>
                      <a:pt x="6" y="0"/>
                      <a:pt x="0" y="13"/>
                      <a:pt x="0" y="19"/>
                    </a:cubicBezTo>
                    <a:cubicBezTo>
                      <a:pt x="6" y="25"/>
                      <a:pt x="13" y="32"/>
                      <a:pt x="13" y="38"/>
                    </a:cubicBezTo>
                    <a:cubicBezTo>
                      <a:pt x="13" y="51"/>
                      <a:pt x="13" y="58"/>
                      <a:pt x="19" y="71"/>
                    </a:cubicBezTo>
                    <a:cubicBezTo>
                      <a:pt x="19" y="84"/>
                      <a:pt x="26" y="84"/>
                      <a:pt x="32" y="84"/>
                    </a:cubicBezTo>
                    <a:cubicBezTo>
                      <a:pt x="39" y="84"/>
                      <a:pt x="45" y="84"/>
                      <a:pt x="52" y="90"/>
                    </a:cubicBezTo>
                    <a:cubicBezTo>
                      <a:pt x="58" y="90"/>
                      <a:pt x="64" y="103"/>
                      <a:pt x="77" y="97"/>
                    </a:cubicBezTo>
                    <a:cubicBezTo>
                      <a:pt x="84" y="97"/>
                      <a:pt x="90" y="77"/>
                      <a:pt x="90" y="71"/>
                    </a:cubicBezTo>
                    <a:cubicBezTo>
                      <a:pt x="84" y="71"/>
                      <a:pt x="84" y="71"/>
                      <a:pt x="84" y="71"/>
                    </a:cubicBezTo>
                    <a:lnTo>
                      <a:pt x="90" y="38"/>
                    </a:ln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spTree>
    <p:extLst>
      <p:ext uri="{BB962C8B-B14F-4D97-AF65-F5344CB8AC3E}">
        <p14:creationId xmlns:p14="http://schemas.microsoft.com/office/powerpoint/2010/main" val="34338284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6536289" y="1131813"/>
            <a:ext cx="11334268" cy="1383468"/>
            <a:chOff x="6536289" y="1407238"/>
            <a:chExt cx="1133426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36289" y="1867376"/>
              <a:ext cx="11334268"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BRAZIL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7" name="Group 6">
            <a:extLst>
              <a:ext uri="{FF2B5EF4-FFF2-40B4-BE49-F238E27FC236}">
                <a16:creationId xmlns:a16="http://schemas.microsoft.com/office/drawing/2014/main" id="{38EC34D2-B2F4-AF43-8E84-15A613293B3A}"/>
              </a:ext>
            </a:extLst>
          </p:cNvPr>
          <p:cNvGrpSpPr/>
          <p:nvPr/>
        </p:nvGrpSpPr>
        <p:grpSpPr>
          <a:xfrm>
            <a:off x="13335956" y="4387143"/>
            <a:ext cx="9069202" cy="7057933"/>
            <a:chOff x="1568319" y="4667292"/>
            <a:chExt cx="9069202" cy="7057933"/>
          </a:xfrm>
        </p:grpSpPr>
        <p:grpSp>
          <p:nvGrpSpPr>
            <p:cNvPr id="6" name="Group 5">
              <a:extLst>
                <a:ext uri="{FF2B5EF4-FFF2-40B4-BE49-F238E27FC236}">
                  <a16:creationId xmlns:a16="http://schemas.microsoft.com/office/drawing/2014/main" id="{B7AF593E-DE67-5547-BCB0-2A05EF424DAF}"/>
                </a:ext>
              </a:extLst>
            </p:cNvPr>
            <p:cNvGrpSpPr/>
            <p:nvPr/>
          </p:nvGrpSpPr>
          <p:grpSpPr>
            <a:xfrm>
              <a:off x="1638859" y="10406220"/>
              <a:ext cx="8998662" cy="1319005"/>
              <a:chOff x="1437135" y="10812017"/>
              <a:chExt cx="9670517" cy="1319005"/>
            </a:xfrm>
          </p:grpSpPr>
          <p:grpSp>
            <p:nvGrpSpPr>
              <p:cNvPr id="5" name="Group 4">
                <a:extLst>
                  <a:ext uri="{FF2B5EF4-FFF2-40B4-BE49-F238E27FC236}">
                    <a16:creationId xmlns:a16="http://schemas.microsoft.com/office/drawing/2014/main" id="{0970C6CE-A6EA-BD44-B9F3-E34A836EA10D}"/>
                  </a:ext>
                </a:extLst>
              </p:cNvPr>
              <p:cNvGrpSpPr/>
              <p:nvPr/>
            </p:nvGrpSpPr>
            <p:grpSpPr>
              <a:xfrm>
                <a:off x="2248114" y="10904969"/>
                <a:ext cx="8859538" cy="1124284"/>
                <a:chOff x="2248113" y="10904969"/>
                <a:chExt cx="11315487" cy="1124284"/>
              </a:xfrm>
            </p:grpSpPr>
            <p:cxnSp>
              <p:nvCxnSpPr>
                <p:cNvPr id="111" name="Straight Connector 110">
                  <a:extLst>
                    <a:ext uri="{FF2B5EF4-FFF2-40B4-BE49-F238E27FC236}">
                      <a16:creationId xmlns:a16="http://schemas.microsoft.com/office/drawing/2014/main" id="{DF949A4B-9D89-EF49-B829-C82377C5EC43}"/>
                    </a:ext>
                  </a:extLst>
                </p:cNvPr>
                <p:cNvCxnSpPr>
                  <a:cxnSpLocks/>
                </p:cNvCxnSpPr>
                <p:nvPr/>
              </p:nvCxnSpPr>
              <p:spPr>
                <a:xfrm>
                  <a:off x="2248113" y="12029253"/>
                  <a:ext cx="1131548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520E7A2-EE15-EA48-9549-556912E2E1A9}"/>
                    </a:ext>
                  </a:extLst>
                </p:cNvPr>
                <p:cNvCxnSpPr>
                  <a:cxnSpLocks/>
                </p:cNvCxnSpPr>
                <p:nvPr/>
              </p:nvCxnSpPr>
              <p:spPr>
                <a:xfrm>
                  <a:off x="2248113" y="10904969"/>
                  <a:ext cx="1131548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13" name="Rounded Rectangle 112">
                <a:extLst>
                  <a:ext uri="{FF2B5EF4-FFF2-40B4-BE49-F238E27FC236}">
                    <a16:creationId xmlns:a16="http://schemas.microsoft.com/office/drawing/2014/main" id="{1C5247E4-2409-3F41-B698-99192B013EBF}"/>
                  </a:ext>
                </a:extLst>
              </p:cNvPr>
              <p:cNvSpPr/>
              <p:nvPr/>
            </p:nvSpPr>
            <p:spPr>
              <a:xfrm>
                <a:off x="1437135" y="11936007"/>
                <a:ext cx="7783065" cy="195015"/>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800" dirty="0">
                  <a:solidFill>
                    <a:schemeClr val="tx1"/>
                  </a:solidFill>
                  <a:latin typeface="Lato Light" charset="0"/>
                </a:endParaRPr>
              </a:p>
            </p:txBody>
          </p:sp>
          <p:sp>
            <p:nvSpPr>
              <p:cNvPr id="114" name="Rounded Rectangle 113">
                <a:extLst>
                  <a:ext uri="{FF2B5EF4-FFF2-40B4-BE49-F238E27FC236}">
                    <a16:creationId xmlns:a16="http://schemas.microsoft.com/office/drawing/2014/main" id="{ED46D500-C3E7-3E45-B386-CA3DC1DCF6C8}"/>
                  </a:ext>
                </a:extLst>
              </p:cNvPr>
              <p:cNvSpPr/>
              <p:nvPr/>
            </p:nvSpPr>
            <p:spPr>
              <a:xfrm>
                <a:off x="1437136" y="10812017"/>
                <a:ext cx="3513483" cy="200217"/>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800" dirty="0">
                  <a:solidFill>
                    <a:schemeClr val="tx1"/>
                  </a:solidFill>
                  <a:latin typeface="Lato Light" charset="0"/>
                </a:endParaRPr>
              </a:p>
            </p:txBody>
          </p:sp>
        </p:grpSp>
        <p:grpSp>
          <p:nvGrpSpPr>
            <p:cNvPr id="125" name="Group 124">
              <a:extLst>
                <a:ext uri="{FF2B5EF4-FFF2-40B4-BE49-F238E27FC236}">
                  <a16:creationId xmlns:a16="http://schemas.microsoft.com/office/drawing/2014/main" id="{28756C7E-D176-504C-982D-BB29722BCEEA}"/>
                </a:ext>
              </a:extLst>
            </p:cNvPr>
            <p:cNvGrpSpPr/>
            <p:nvPr/>
          </p:nvGrpSpPr>
          <p:grpSpPr>
            <a:xfrm>
              <a:off x="1568319" y="4667292"/>
              <a:ext cx="9065880" cy="1735219"/>
              <a:chOff x="7924313" y="2681655"/>
              <a:chExt cx="9065880" cy="1735219"/>
            </a:xfrm>
          </p:grpSpPr>
          <p:sp>
            <p:nvSpPr>
              <p:cNvPr id="126" name="TextBox 125">
                <a:extLst>
                  <a:ext uri="{FF2B5EF4-FFF2-40B4-BE49-F238E27FC236}">
                    <a16:creationId xmlns:a16="http://schemas.microsoft.com/office/drawing/2014/main" id="{70784AF6-5225-4041-A45F-66B7B28984AD}"/>
                  </a:ext>
                </a:extLst>
              </p:cNvPr>
              <p:cNvSpPr txBox="1"/>
              <p:nvPr/>
            </p:nvSpPr>
            <p:spPr>
              <a:xfrm>
                <a:off x="7924313" y="3327986"/>
                <a:ext cx="9065880"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127" name="Rectangle 126">
                <a:extLst>
                  <a:ext uri="{FF2B5EF4-FFF2-40B4-BE49-F238E27FC236}">
                    <a16:creationId xmlns:a16="http://schemas.microsoft.com/office/drawing/2014/main" id="{C688BBF5-48A5-C046-8D3C-ABCCB4EA4395}"/>
                  </a:ext>
                </a:extLst>
              </p:cNvPr>
              <p:cNvSpPr/>
              <p:nvPr/>
            </p:nvSpPr>
            <p:spPr>
              <a:xfrm>
                <a:off x="7924313" y="2681655"/>
                <a:ext cx="4659171"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grpSp>
          <p:nvGrpSpPr>
            <p:cNvPr id="128" name="Group 127">
              <a:extLst>
                <a:ext uri="{FF2B5EF4-FFF2-40B4-BE49-F238E27FC236}">
                  <a16:creationId xmlns:a16="http://schemas.microsoft.com/office/drawing/2014/main" id="{96149120-22ED-C344-8ED7-0EF74CE46AC5}"/>
                </a:ext>
              </a:extLst>
            </p:cNvPr>
            <p:cNvGrpSpPr/>
            <p:nvPr/>
          </p:nvGrpSpPr>
          <p:grpSpPr>
            <a:xfrm>
              <a:off x="1568319" y="7078159"/>
              <a:ext cx="9065880" cy="1735219"/>
              <a:chOff x="7924313" y="2681655"/>
              <a:chExt cx="9065880" cy="1735219"/>
            </a:xfrm>
          </p:grpSpPr>
          <p:sp>
            <p:nvSpPr>
              <p:cNvPr id="144" name="TextBox 143">
                <a:extLst>
                  <a:ext uri="{FF2B5EF4-FFF2-40B4-BE49-F238E27FC236}">
                    <a16:creationId xmlns:a16="http://schemas.microsoft.com/office/drawing/2014/main" id="{61E4A57B-744D-FE42-AB80-AB4F0550E8ED}"/>
                  </a:ext>
                </a:extLst>
              </p:cNvPr>
              <p:cNvSpPr txBox="1"/>
              <p:nvPr/>
            </p:nvSpPr>
            <p:spPr>
              <a:xfrm>
                <a:off x="7924313" y="3327986"/>
                <a:ext cx="9065880" cy="108888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145" name="Rectangle 144">
                <a:extLst>
                  <a:ext uri="{FF2B5EF4-FFF2-40B4-BE49-F238E27FC236}">
                    <a16:creationId xmlns:a16="http://schemas.microsoft.com/office/drawing/2014/main" id="{2C6D90DB-B347-7746-9E89-E9ACA794578F}"/>
                  </a:ext>
                </a:extLst>
              </p:cNvPr>
              <p:cNvSpPr/>
              <p:nvPr/>
            </p:nvSpPr>
            <p:spPr>
              <a:xfrm>
                <a:off x="7924313" y="2681655"/>
                <a:ext cx="4659171"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grpSp>
      <p:grpSp>
        <p:nvGrpSpPr>
          <p:cNvPr id="43" name="Group 42">
            <a:extLst>
              <a:ext uri="{FF2B5EF4-FFF2-40B4-BE49-F238E27FC236}">
                <a16:creationId xmlns:a16="http://schemas.microsoft.com/office/drawing/2014/main" id="{258724C7-2510-9A46-9A0D-F34542433709}"/>
              </a:ext>
            </a:extLst>
          </p:cNvPr>
          <p:cNvGrpSpPr/>
          <p:nvPr/>
        </p:nvGrpSpPr>
        <p:grpSpPr>
          <a:xfrm>
            <a:off x="1729431" y="3196554"/>
            <a:ext cx="9312264" cy="9470006"/>
            <a:chOff x="3342265" y="3367081"/>
            <a:chExt cx="7055977" cy="7175501"/>
          </a:xfrm>
          <a:solidFill>
            <a:srgbClr val="EFF1F8"/>
          </a:solidFill>
        </p:grpSpPr>
        <p:sp>
          <p:nvSpPr>
            <p:cNvPr id="44" name="Freeform 18">
              <a:extLst>
                <a:ext uri="{FF2B5EF4-FFF2-40B4-BE49-F238E27FC236}">
                  <a16:creationId xmlns:a16="http://schemas.microsoft.com/office/drawing/2014/main" id="{05D98B09-DC4D-0544-8C5C-9B5FC7AE64E4}"/>
                </a:ext>
              </a:extLst>
            </p:cNvPr>
            <p:cNvSpPr>
              <a:spLocks noChangeArrowheads="1"/>
            </p:cNvSpPr>
            <p:nvPr/>
          </p:nvSpPr>
          <p:spPr bwMode="auto">
            <a:xfrm>
              <a:off x="8299704" y="6091233"/>
              <a:ext cx="1588984" cy="1825625"/>
            </a:xfrm>
            <a:custGeom>
              <a:avLst/>
              <a:gdLst>
                <a:gd name="T0" fmla="*/ 4327 w 4414"/>
                <a:gd name="T1" fmla="*/ 1702 h 5072"/>
                <a:gd name="T2" fmla="*/ 4070 w 4414"/>
                <a:gd name="T3" fmla="*/ 2078 h 5072"/>
                <a:gd name="T4" fmla="*/ 3760 w 4414"/>
                <a:gd name="T5" fmla="*/ 2328 h 5072"/>
                <a:gd name="T6" fmla="*/ 3766 w 4414"/>
                <a:gd name="T7" fmla="*/ 2177 h 5072"/>
                <a:gd name="T8" fmla="*/ 3628 w 4414"/>
                <a:gd name="T9" fmla="*/ 2164 h 5072"/>
                <a:gd name="T10" fmla="*/ 3542 w 4414"/>
                <a:gd name="T11" fmla="*/ 2420 h 5072"/>
                <a:gd name="T12" fmla="*/ 3417 w 4414"/>
                <a:gd name="T13" fmla="*/ 2743 h 5072"/>
                <a:gd name="T14" fmla="*/ 3502 w 4414"/>
                <a:gd name="T15" fmla="*/ 2862 h 5072"/>
                <a:gd name="T16" fmla="*/ 3450 w 4414"/>
                <a:gd name="T17" fmla="*/ 3218 h 5072"/>
                <a:gd name="T18" fmla="*/ 3403 w 4414"/>
                <a:gd name="T19" fmla="*/ 3811 h 5072"/>
                <a:gd name="T20" fmla="*/ 3291 w 4414"/>
                <a:gd name="T21" fmla="*/ 4201 h 5072"/>
                <a:gd name="T22" fmla="*/ 3192 w 4414"/>
                <a:gd name="T23" fmla="*/ 4544 h 5072"/>
                <a:gd name="T24" fmla="*/ 3159 w 4414"/>
                <a:gd name="T25" fmla="*/ 4834 h 5072"/>
                <a:gd name="T26" fmla="*/ 2902 w 4414"/>
                <a:gd name="T27" fmla="*/ 5071 h 5072"/>
                <a:gd name="T28" fmla="*/ 2678 w 4414"/>
                <a:gd name="T29" fmla="*/ 4966 h 5072"/>
                <a:gd name="T30" fmla="*/ 2638 w 4414"/>
                <a:gd name="T31" fmla="*/ 4840 h 5072"/>
                <a:gd name="T32" fmla="*/ 2757 w 4414"/>
                <a:gd name="T33" fmla="*/ 4484 h 5072"/>
                <a:gd name="T34" fmla="*/ 2784 w 4414"/>
                <a:gd name="T35" fmla="*/ 3798 h 5072"/>
                <a:gd name="T36" fmla="*/ 2454 w 4414"/>
                <a:gd name="T37" fmla="*/ 3666 h 5072"/>
                <a:gd name="T38" fmla="*/ 2282 w 4414"/>
                <a:gd name="T39" fmla="*/ 3580 h 5072"/>
                <a:gd name="T40" fmla="*/ 1913 w 4414"/>
                <a:gd name="T41" fmla="*/ 3343 h 5072"/>
                <a:gd name="T42" fmla="*/ 1741 w 4414"/>
                <a:gd name="T43" fmla="*/ 3191 h 5072"/>
                <a:gd name="T44" fmla="*/ 1280 w 4414"/>
                <a:gd name="T45" fmla="*/ 3033 h 5072"/>
                <a:gd name="T46" fmla="*/ 1134 w 4414"/>
                <a:gd name="T47" fmla="*/ 2835 h 5072"/>
                <a:gd name="T48" fmla="*/ 1049 w 4414"/>
                <a:gd name="T49" fmla="*/ 2717 h 5072"/>
                <a:gd name="T50" fmla="*/ 825 w 4414"/>
                <a:gd name="T51" fmla="*/ 2736 h 5072"/>
                <a:gd name="T52" fmla="*/ 482 w 4414"/>
                <a:gd name="T53" fmla="*/ 2947 h 5072"/>
                <a:gd name="T54" fmla="*/ 0 w 4414"/>
                <a:gd name="T55" fmla="*/ 2974 h 5072"/>
                <a:gd name="T56" fmla="*/ 7 w 4414"/>
                <a:gd name="T57" fmla="*/ 2453 h 5072"/>
                <a:gd name="T58" fmla="*/ 73 w 4414"/>
                <a:gd name="T59" fmla="*/ 2038 h 5072"/>
                <a:gd name="T60" fmla="*/ 99 w 4414"/>
                <a:gd name="T61" fmla="*/ 1840 h 5072"/>
                <a:gd name="T62" fmla="*/ 132 w 4414"/>
                <a:gd name="T63" fmla="*/ 1451 h 5072"/>
                <a:gd name="T64" fmla="*/ 86 w 4414"/>
                <a:gd name="T65" fmla="*/ 1194 h 5072"/>
                <a:gd name="T66" fmla="*/ 198 w 4414"/>
                <a:gd name="T67" fmla="*/ 877 h 5072"/>
                <a:gd name="T68" fmla="*/ 383 w 4414"/>
                <a:gd name="T69" fmla="*/ 594 h 5072"/>
                <a:gd name="T70" fmla="*/ 455 w 4414"/>
                <a:gd name="T71" fmla="*/ 620 h 5072"/>
                <a:gd name="T72" fmla="*/ 983 w 4414"/>
                <a:gd name="T73" fmla="*/ 818 h 5072"/>
                <a:gd name="T74" fmla="*/ 1372 w 4414"/>
                <a:gd name="T75" fmla="*/ 462 h 5072"/>
                <a:gd name="T76" fmla="*/ 1365 w 4414"/>
                <a:gd name="T77" fmla="*/ 198 h 5072"/>
                <a:gd name="T78" fmla="*/ 1695 w 4414"/>
                <a:gd name="T79" fmla="*/ 264 h 5072"/>
                <a:gd name="T80" fmla="*/ 2137 w 4414"/>
                <a:gd name="T81" fmla="*/ 264 h 5072"/>
                <a:gd name="T82" fmla="*/ 2467 w 4414"/>
                <a:gd name="T83" fmla="*/ 145 h 5072"/>
                <a:gd name="T84" fmla="*/ 2638 w 4414"/>
                <a:gd name="T85" fmla="*/ 0 h 5072"/>
                <a:gd name="T86" fmla="*/ 2790 w 4414"/>
                <a:gd name="T87" fmla="*/ 244 h 5072"/>
                <a:gd name="T88" fmla="*/ 2962 w 4414"/>
                <a:gd name="T89" fmla="*/ 429 h 5072"/>
                <a:gd name="T90" fmla="*/ 3153 w 4414"/>
                <a:gd name="T91" fmla="*/ 310 h 5072"/>
                <a:gd name="T92" fmla="*/ 3529 w 4414"/>
                <a:gd name="T93" fmla="*/ 46 h 5072"/>
                <a:gd name="T94" fmla="*/ 4096 w 4414"/>
                <a:gd name="T95" fmla="*/ 370 h 5072"/>
                <a:gd name="T96" fmla="*/ 4182 w 4414"/>
                <a:gd name="T97" fmla="*/ 581 h 5072"/>
                <a:gd name="T98" fmla="*/ 4261 w 4414"/>
                <a:gd name="T99" fmla="*/ 930 h 5072"/>
                <a:gd name="T100" fmla="*/ 4096 w 4414"/>
                <a:gd name="T101" fmla="*/ 1451 h 5072"/>
                <a:gd name="T102" fmla="*/ 4261 w 4414"/>
                <a:gd name="T103" fmla="*/ 1596 h 5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14" h="5072">
                  <a:moveTo>
                    <a:pt x="4413" y="1603"/>
                  </a:moveTo>
                  <a:lnTo>
                    <a:pt x="4413" y="1603"/>
                  </a:lnTo>
                  <a:cubicBezTo>
                    <a:pt x="4386" y="1629"/>
                    <a:pt x="4360" y="1662"/>
                    <a:pt x="4327" y="1702"/>
                  </a:cubicBezTo>
                  <a:cubicBezTo>
                    <a:pt x="4274" y="1774"/>
                    <a:pt x="4287" y="1840"/>
                    <a:pt x="4248" y="1926"/>
                  </a:cubicBezTo>
                  <a:cubicBezTo>
                    <a:pt x="4221" y="1972"/>
                    <a:pt x="4175" y="1972"/>
                    <a:pt x="4142" y="2012"/>
                  </a:cubicBezTo>
                  <a:cubicBezTo>
                    <a:pt x="4123" y="2045"/>
                    <a:pt x="4096" y="2051"/>
                    <a:pt x="4070" y="2078"/>
                  </a:cubicBezTo>
                  <a:cubicBezTo>
                    <a:pt x="4024" y="2124"/>
                    <a:pt x="3991" y="2144"/>
                    <a:pt x="3944" y="2190"/>
                  </a:cubicBezTo>
                  <a:cubicBezTo>
                    <a:pt x="3905" y="2229"/>
                    <a:pt x="3878" y="2243"/>
                    <a:pt x="3832" y="2282"/>
                  </a:cubicBezTo>
                  <a:cubicBezTo>
                    <a:pt x="3806" y="2302"/>
                    <a:pt x="3793" y="2328"/>
                    <a:pt x="3760" y="2328"/>
                  </a:cubicBezTo>
                  <a:cubicBezTo>
                    <a:pt x="3753" y="2328"/>
                    <a:pt x="3746" y="2328"/>
                    <a:pt x="3733" y="2328"/>
                  </a:cubicBezTo>
                  <a:cubicBezTo>
                    <a:pt x="3740" y="2295"/>
                    <a:pt x="3766" y="2282"/>
                    <a:pt x="3766" y="2243"/>
                  </a:cubicBezTo>
                  <a:cubicBezTo>
                    <a:pt x="3766" y="2216"/>
                    <a:pt x="3766" y="2203"/>
                    <a:pt x="3766" y="2177"/>
                  </a:cubicBezTo>
                  <a:cubicBezTo>
                    <a:pt x="3760" y="2170"/>
                    <a:pt x="3753" y="2157"/>
                    <a:pt x="3740" y="2157"/>
                  </a:cubicBezTo>
                  <a:cubicBezTo>
                    <a:pt x="3733" y="2157"/>
                    <a:pt x="3733" y="2164"/>
                    <a:pt x="3727" y="2164"/>
                  </a:cubicBezTo>
                  <a:cubicBezTo>
                    <a:pt x="3687" y="2164"/>
                    <a:pt x="3667" y="2164"/>
                    <a:pt x="3628" y="2164"/>
                  </a:cubicBezTo>
                  <a:cubicBezTo>
                    <a:pt x="3615" y="2164"/>
                    <a:pt x="3601" y="2170"/>
                    <a:pt x="3582" y="2177"/>
                  </a:cubicBezTo>
                  <a:cubicBezTo>
                    <a:pt x="3615" y="2223"/>
                    <a:pt x="3661" y="2243"/>
                    <a:pt x="3661" y="2302"/>
                  </a:cubicBezTo>
                  <a:cubicBezTo>
                    <a:pt x="3661" y="2368"/>
                    <a:pt x="3569" y="2361"/>
                    <a:pt x="3542" y="2420"/>
                  </a:cubicBezTo>
                  <a:cubicBezTo>
                    <a:pt x="3516" y="2472"/>
                    <a:pt x="3509" y="2506"/>
                    <a:pt x="3509" y="2565"/>
                  </a:cubicBezTo>
                  <a:cubicBezTo>
                    <a:pt x="3509" y="2585"/>
                    <a:pt x="3509" y="2598"/>
                    <a:pt x="3509" y="2618"/>
                  </a:cubicBezTo>
                  <a:cubicBezTo>
                    <a:pt x="3509" y="2677"/>
                    <a:pt x="3437" y="2690"/>
                    <a:pt x="3417" y="2743"/>
                  </a:cubicBezTo>
                  <a:cubicBezTo>
                    <a:pt x="3397" y="2802"/>
                    <a:pt x="3403" y="2835"/>
                    <a:pt x="3397" y="2895"/>
                  </a:cubicBezTo>
                  <a:cubicBezTo>
                    <a:pt x="3423" y="2901"/>
                    <a:pt x="3423" y="2901"/>
                    <a:pt x="3423" y="2901"/>
                  </a:cubicBezTo>
                  <a:cubicBezTo>
                    <a:pt x="3450" y="2888"/>
                    <a:pt x="3470" y="2875"/>
                    <a:pt x="3502" y="2862"/>
                  </a:cubicBezTo>
                  <a:cubicBezTo>
                    <a:pt x="3463" y="2934"/>
                    <a:pt x="3450" y="2987"/>
                    <a:pt x="3450" y="3066"/>
                  </a:cubicBezTo>
                  <a:cubicBezTo>
                    <a:pt x="3450" y="3125"/>
                    <a:pt x="3450" y="3158"/>
                    <a:pt x="3450" y="3218"/>
                  </a:cubicBezTo>
                  <a:lnTo>
                    <a:pt x="3450" y="3218"/>
                  </a:lnTo>
                  <a:cubicBezTo>
                    <a:pt x="3403" y="3587"/>
                    <a:pt x="3403" y="3587"/>
                    <a:pt x="3403" y="3587"/>
                  </a:cubicBezTo>
                  <a:lnTo>
                    <a:pt x="3403" y="3587"/>
                  </a:lnTo>
                  <a:cubicBezTo>
                    <a:pt x="3403" y="3673"/>
                    <a:pt x="3403" y="3719"/>
                    <a:pt x="3403" y="3811"/>
                  </a:cubicBezTo>
                  <a:cubicBezTo>
                    <a:pt x="3403" y="3831"/>
                    <a:pt x="3384" y="3844"/>
                    <a:pt x="3377" y="3864"/>
                  </a:cubicBezTo>
                  <a:cubicBezTo>
                    <a:pt x="3364" y="3897"/>
                    <a:pt x="3357" y="3923"/>
                    <a:pt x="3351" y="3957"/>
                  </a:cubicBezTo>
                  <a:cubicBezTo>
                    <a:pt x="3318" y="4049"/>
                    <a:pt x="3324" y="4108"/>
                    <a:pt x="3291" y="4201"/>
                  </a:cubicBezTo>
                  <a:cubicBezTo>
                    <a:pt x="3252" y="4286"/>
                    <a:pt x="3232" y="4339"/>
                    <a:pt x="3212" y="4438"/>
                  </a:cubicBezTo>
                  <a:cubicBezTo>
                    <a:pt x="3206" y="4464"/>
                    <a:pt x="3199" y="4477"/>
                    <a:pt x="3199" y="4504"/>
                  </a:cubicBezTo>
                  <a:cubicBezTo>
                    <a:pt x="3199" y="4517"/>
                    <a:pt x="3192" y="4530"/>
                    <a:pt x="3192" y="4544"/>
                  </a:cubicBezTo>
                  <a:cubicBezTo>
                    <a:pt x="3192" y="4570"/>
                    <a:pt x="3192" y="4583"/>
                    <a:pt x="3192" y="4609"/>
                  </a:cubicBezTo>
                  <a:cubicBezTo>
                    <a:pt x="3192" y="4662"/>
                    <a:pt x="3186" y="4689"/>
                    <a:pt x="3179" y="4741"/>
                  </a:cubicBezTo>
                  <a:cubicBezTo>
                    <a:pt x="3179" y="4781"/>
                    <a:pt x="3186" y="4807"/>
                    <a:pt x="3159" y="4834"/>
                  </a:cubicBezTo>
                  <a:cubicBezTo>
                    <a:pt x="3153" y="4847"/>
                    <a:pt x="3140" y="4847"/>
                    <a:pt x="3133" y="4847"/>
                  </a:cubicBezTo>
                  <a:cubicBezTo>
                    <a:pt x="3113" y="4860"/>
                    <a:pt x="3107" y="4873"/>
                    <a:pt x="3087" y="4886"/>
                  </a:cubicBezTo>
                  <a:cubicBezTo>
                    <a:pt x="2995" y="4933"/>
                    <a:pt x="2929" y="4985"/>
                    <a:pt x="2902" y="5071"/>
                  </a:cubicBezTo>
                  <a:lnTo>
                    <a:pt x="2902" y="5071"/>
                  </a:lnTo>
                  <a:cubicBezTo>
                    <a:pt x="2830" y="5045"/>
                    <a:pt x="2790" y="5005"/>
                    <a:pt x="2718" y="4979"/>
                  </a:cubicBezTo>
                  <a:cubicBezTo>
                    <a:pt x="2704" y="4972"/>
                    <a:pt x="2685" y="4972"/>
                    <a:pt x="2678" y="4966"/>
                  </a:cubicBezTo>
                  <a:cubicBezTo>
                    <a:pt x="2638" y="4939"/>
                    <a:pt x="2645" y="4900"/>
                    <a:pt x="2645" y="4860"/>
                  </a:cubicBezTo>
                  <a:lnTo>
                    <a:pt x="2645" y="4860"/>
                  </a:lnTo>
                  <a:cubicBezTo>
                    <a:pt x="2645" y="4847"/>
                    <a:pt x="2638" y="4854"/>
                    <a:pt x="2638" y="4840"/>
                  </a:cubicBezTo>
                  <a:cubicBezTo>
                    <a:pt x="2638" y="4768"/>
                    <a:pt x="2711" y="4735"/>
                    <a:pt x="2711" y="4656"/>
                  </a:cubicBezTo>
                  <a:cubicBezTo>
                    <a:pt x="2711" y="4629"/>
                    <a:pt x="2698" y="4616"/>
                    <a:pt x="2698" y="4596"/>
                  </a:cubicBezTo>
                  <a:cubicBezTo>
                    <a:pt x="2698" y="4544"/>
                    <a:pt x="2744" y="4530"/>
                    <a:pt x="2757" y="4484"/>
                  </a:cubicBezTo>
                  <a:cubicBezTo>
                    <a:pt x="2790" y="4385"/>
                    <a:pt x="2784" y="4326"/>
                    <a:pt x="2823" y="4233"/>
                  </a:cubicBezTo>
                  <a:cubicBezTo>
                    <a:pt x="2863" y="4141"/>
                    <a:pt x="2922" y="4095"/>
                    <a:pt x="2922" y="3996"/>
                  </a:cubicBezTo>
                  <a:cubicBezTo>
                    <a:pt x="2922" y="3904"/>
                    <a:pt x="2843" y="3871"/>
                    <a:pt x="2784" y="3798"/>
                  </a:cubicBezTo>
                  <a:cubicBezTo>
                    <a:pt x="2751" y="3765"/>
                    <a:pt x="2737" y="3726"/>
                    <a:pt x="2685" y="3719"/>
                  </a:cubicBezTo>
                  <a:cubicBezTo>
                    <a:pt x="2632" y="3706"/>
                    <a:pt x="2599" y="3726"/>
                    <a:pt x="2546" y="3699"/>
                  </a:cubicBezTo>
                  <a:cubicBezTo>
                    <a:pt x="2513" y="3686"/>
                    <a:pt x="2493" y="3666"/>
                    <a:pt x="2454" y="3666"/>
                  </a:cubicBezTo>
                  <a:cubicBezTo>
                    <a:pt x="2408" y="3666"/>
                    <a:pt x="2388" y="3693"/>
                    <a:pt x="2342" y="3693"/>
                  </a:cubicBezTo>
                  <a:cubicBezTo>
                    <a:pt x="2329" y="3693"/>
                    <a:pt x="2329" y="3673"/>
                    <a:pt x="2322" y="3653"/>
                  </a:cubicBezTo>
                  <a:cubicBezTo>
                    <a:pt x="2315" y="3620"/>
                    <a:pt x="2302" y="3607"/>
                    <a:pt x="2282" y="3580"/>
                  </a:cubicBezTo>
                  <a:cubicBezTo>
                    <a:pt x="2249" y="3528"/>
                    <a:pt x="2230" y="3488"/>
                    <a:pt x="2183" y="3442"/>
                  </a:cubicBezTo>
                  <a:cubicBezTo>
                    <a:pt x="2137" y="3389"/>
                    <a:pt x="2078" y="3409"/>
                    <a:pt x="2012" y="3383"/>
                  </a:cubicBezTo>
                  <a:cubicBezTo>
                    <a:pt x="1972" y="3369"/>
                    <a:pt x="1952" y="3356"/>
                    <a:pt x="1913" y="3343"/>
                  </a:cubicBezTo>
                  <a:cubicBezTo>
                    <a:pt x="1887" y="3330"/>
                    <a:pt x="1867" y="3310"/>
                    <a:pt x="1840" y="3304"/>
                  </a:cubicBezTo>
                  <a:cubicBezTo>
                    <a:pt x="1820" y="3290"/>
                    <a:pt x="1801" y="3290"/>
                    <a:pt x="1788" y="3271"/>
                  </a:cubicBezTo>
                  <a:cubicBezTo>
                    <a:pt x="1768" y="3244"/>
                    <a:pt x="1768" y="3218"/>
                    <a:pt x="1741" y="3191"/>
                  </a:cubicBezTo>
                  <a:cubicBezTo>
                    <a:pt x="1662" y="3112"/>
                    <a:pt x="1603" y="3086"/>
                    <a:pt x="1511" y="3046"/>
                  </a:cubicBezTo>
                  <a:cubicBezTo>
                    <a:pt x="1471" y="3026"/>
                    <a:pt x="1458" y="2987"/>
                    <a:pt x="1418" y="2987"/>
                  </a:cubicBezTo>
                  <a:cubicBezTo>
                    <a:pt x="1359" y="2987"/>
                    <a:pt x="1332" y="3033"/>
                    <a:pt x="1280" y="3033"/>
                  </a:cubicBezTo>
                  <a:cubicBezTo>
                    <a:pt x="1240" y="3033"/>
                    <a:pt x="1227" y="2993"/>
                    <a:pt x="1187" y="2974"/>
                  </a:cubicBezTo>
                  <a:cubicBezTo>
                    <a:pt x="1161" y="2954"/>
                    <a:pt x="1115" y="2954"/>
                    <a:pt x="1115" y="2921"/>
                  </a:cubicBezTo>
                  <a:cubicBezTo>
                    <a:pt x="1115" y="2888"/>
                    <a:pt x="1121" y="2862"/>
                    <a:pt x="1134" y="2835"/>
                  </a:cubicBezTo>
                  <a:cubicBezTo>
                    <a:pt x="1141" y="2809"/>
                    <a:pt x="1161" y="2802"/>
                    <a:pt x="1161" y="2776"/>
                  </a:cubicBezTo>
                  <a:cubicBezTo>
                    <a:pt x="1161" y="2750"/>
                    <a:pt x="1128" y="2750"/>
                    <a:pt x="1102" y="2743"/>
                  </a:cubicBezTo>
                  <a:cubicBezTo>
                    <a:pt x="1082" y="2736"/>
                    <a:pt x="1069" y="2717"/>
                    <a:pt x="1049" y="2717"/>
                  </a:cubicBezTo>
                  <a:cubicBezTo>
                    <a:pt x="1016" y="2717"/>
                    <a:pt x="996" y="2717"/>
                    <a:pt x="963" y="2717"/>
                  </a:cubicBezTo>
                  <a:cubicBezTo>
                    <a:pt x="937" y="2717"/>
                    <a:pt x="923" y="2736"/>
                    <a:pt x="890" y="2736"/>
                  </a:cubicBezTo>
                  <a:cubicBezTo>
                    <a:pt x="864" y="2736"/>
                    <a:pt x="851" y="2736"/>
                    <a:pt x="825" y="2736"/>
                  </a:cubicBezTo>
                  <a:cubicBezTo>
                    <a:pt x="798" y="2736"/>
                    <a:pt x="785" y="2756"/>
                    <a:pt x="759" y="2776"/>
                  </a:cubicBezTo>
                  <a:cubicBezTo>
                    <a:pt x="719" y="2802"/>
                    <a:pt x="699" y="2822"/>
                    <a:pt x="666" y="2849"/>
                  </a:cubicBezTo>
                  <a:cubicBezTo>
                    <a:pt x="600" y="2908"/>
                    <a:pt x="554" y="2914"/>
                    <a:pt x="482" y="2947"/>
                  </a:cubicBezTo>
                  <a:cubicBezTo>
                    <a:pt x="363" y="2993"/>
                    <a:pt x="310" y="3060"/>
                    <a:pt x="191" y="3086"/>
                  </a:cubicBezTo>
                  <a:cubicBezTo>
                    <a:pt x="158" y="3092"/>
                    <a:pt x="145" y="3119"/>
                    <a:pt x="112" y="3119"/>
                  </a:cubicBezTo>
                  <a:cubicBezTo>
                    <a:pt x="40" y="3119"/>
                    <a:pt x="26" y="3046"/>
                    <a:pt x="0" y="2974"/>
                  </a:cubicBezTo>
                  <a:lnTo>
                    <a:pt x="0" y="2974"/>
                  </a:lnTo>
                  <a:cubicBezTo>
                    <a:pt x="40" y="2868"/>
                    <a:pt x="73" y="2809"/>
                    <a:pt x="73" y="2697"/>
                  </a:cubicBezTo>
                  <a:cubicBezTo>
                    <a:pt x="73" y="2598"/>
                    <a:pt x="7" y="2552"/>
                    <a:pt x="7" y="2453"/>
                  </a:cubicBezTo>
                  <a:cubicBezTo>
                    <a:pt x="7" y="2394"/>
                    <a:pt x="7" y="2361"/>
                    <a:pt x="7" y="2302"/>
                  </a:cubicBezTo>
                  <a:cubicBezTo>
                    <a:pt x="7" y="2229"/>
                    <a:pt x="73" y="2196"/>
                    <a:pt x="73" y="2124"/>
                  </a:cubicBezTo>
                  <a:cubicBezTo>
                    <a:pt x="73" y="2091"/>
                    <a:pt x="73" y="2071"/>
                    <a:pt x="73" y="2038"/>
                  </a:cubicBezTo>
                  <a:cubicBezTo>
                    <a:pt x="73" y="1999"/>
                    <a:pt x="112" y="1979"/>
                    <a:pt x="112" y="1939"/>
                  </a:cubicBezTo>
                  <a:lnTo>
                    <a:pt x="112" y="1939"/>
                  </a:lnTo>
                  <a:cubicBezTo>
                    <a:pt x="99" y="1906"/>
                    <a:pt x="99" y="1880"/>
                    <a:pt x="99" y="1840"/>
                  </a:cubicBezTo>
                  <a:cubicBezTo>
                    <a:pt x="99" y="1774"/>
                    <a:pt x="112" y="1735"/>
                    <a:pt x="112" y="1669"/>
                  </a:cubicBezTo>
                  <a:cubicBezTo>
                    <a:pt x="112" y="1616"/>
                    <a:pt x="86" y="1596"/>
                    <a:pt x="86" y="1543"/>
                  </a:cubicBezTo>
                  <a:cubicBezTo>
                    <a:pt x="86" y="1504"/>
                    <a:pt x="132" y="1491"/>
                    <a:pt x="132" y="1451"/>
                  </a:cubicBezTo>
                  <a:cubicBezTo>
                    <a:pt x="132" y="1412"/>
                    <a:pt x="92" y="1398"/>
                    <a:pt x="92" y="1359"/>
                  </a:cubicBezTo>
                  <a:cubicBezTo>
                    <a:pt x="92" y="1313"/>
                    <a:pt x="145" y="1299"/>
                    <a:pt x="145" y="1253"/>
                  </a:cubicBezTo>
                  <a:cubicBezTo>
                    <a:pt x="145" y="1220"/>
                    <a:pt x="86" y="1227"/>
                    <a:pt x="86" y="1194"/>
                  </a:cubicBezTo>
                  <a:cubicBezTo>
                    <a:pt x="86" y="1148"/>
                    <a:pt x="112" y="1128"/>
                    <a:pt x="125" y="1088"/>
                  </a:cubicBezTo>
                  <a:cubicBezTo>
                    <a:pt x="145" y="1042"/>
                    <a:pt x="139" y="1016"/>
                    <a:pt x="152" y="970"/>
                  </a:cubicBezTo>
                  <a:cubicBezTo>
                    <a:pt x="165" y="937"/>
                    <a:pt x="185" y="917"/>
                    <a:pt x="198" y="877"/>
                  </a:cubicBezTo>
                  <a:cubicBezTo>
                    <a:pt x="218" y="818"/>
                    <a:pt x="218" y="785"/>
                    <a:pt x="244" y="726"/>
                  </a:cubicBezTo>
                  <a:cubicBezTo>
                    <a:pt x="257" y="686"/>
                    <a:pt x="277" y="660"/>
                    <a:pt x="317" y="640"/>
                  </a:cubicBezTo>
                  <a:cubicBezTo>
                    <a:pt x="343" y="620"/>
                    <a:pt x="383" y="627"/>
                    <a:pt x="383" y="594"/>
                  </a:cubicBezTo>
                  <a:cubicBezTo>
                    <a:pt x="383" y="567"/>
                    <a:pt x="356" y="561"/>
                    <a:pt x="356" y="534"/>
                  </a:cubicBezTo>
                  <a:lnTo>
                    <a:pt x="356" y="534"/>
                  </a:lnTo>
                  <a:cubicBezTo>
                    <a:pt x="396" y="561"/>
                    <a:pt x="416" y="594"/>
                    <a:pt x="455" y="620"/>
                  </a:cubicBezTo>
                  <a:cubicBezTo>
                    <a:pt x="521" y="660"/>
                    <a:pt x="567" y="660"/>
                    <a:pt x="633" y="679"/>
                  </a:cubicBezTo>
                  <a:cubicBezTo>
                    <a:pt x="745" y="719"/>
                    <a:pt x="765" y="851"/>
                    <a:pt x="884" y="851"/>
                  </a:cubicBezTo>
                  <a:cubicBezTo>
                    <a:pt x="923" y="851"/>
                    <a:pt x="943" y="831"/>
                    <a:pt x="983" y="818"/>
                  </a:cubicBezTo>
                  <a:cubicBezTo>
                    <a:pt x="1049" y="792"/>
                    <a:pt x="1082" y="785"/>
                    <a:pt x="1148" y="752"/>
                  </a:cubicBezTo>
                  <a:cubicBezTo>
                    <a:pt x="1181" y="739"/>
                    <a:pt x="1194" y="713"/>
                    <a:pt x="1227" y="693"/>
                  </a:cubicBezTo>
                  <a:cubicBezTo>
                    <a:pt x="1313" y="627"/>
                    <a:pt x="1372" y="567"/>
                    <a:pt x="1372" y="462"/>
                  </a:cubicBezTo>
                  <a:cubicBezTo>
                    <a:pt x="1372" y="383"/>
                    <a:pt x="1293" y="356"/>
                    <a:pt x="1293" y="277"/>
                  </a:cubicBezTo>
                  <a:cubicBezTo>
                    <a:pt x="1293" y="251"/>
                    <a:pt x="1286" y="224"/>
                    <a:pt x="1306" y="205"/>
                  </a:cubicBezTo>
                  <a:cubicBezTo>
                    <a:pt x="1326" y="191"/>
                    <a:pt x="1346" y="198"/>
                    <a:pt x="1365" y="198"/>
                  </a:cubicBezTo>
                  <a:cubicBezTo>
                    <a:pt x="1425" y="178"/>
                    <a:pt x="1458" y="158"/>
                    <a:pt x="1524" y="158"/>
                  </a:cubicBezTo>
                  <a:cubicBezTo>
                    <a:pt x="1557" y="158"/>
                    <a:pt x="1570" y="198"/>
                    <a:pt x="1596" y="218"/>
                  </a:cubicBezTo>
                  <a:cubicBezTo>
                    <a:pt x="1629" y="244"/>
                    <a:pt x="1656" y="244"/>
                    <a:pt x="1695" y="264"/>
                  </a:cubicBezTo>
                  <a:cubicBezTo>
                    <a:pt x="1761" y="290"/>
                    <a:pt x="1801" y="303"/>
                    <a:pt x="1867" y="303"/>
                  </a:cubicBezTo>
                  <a:cubicBezTo>
                    <a:pt x="1913" y="303"/>
                    <a:pt x="1926" y="264"/>
                    <a:pt x="1972" y="264"/>
                  </a:cubicBezTo>
                  <a:cubicBezTo>
                    <a:pt x="2038" y="264"/>
                    <a:pt x="2071" y="264"/>
                    <a:pt x="2137" y="264"/>
                  </a:cubicBezTo>
                  <a:cubicBezTo>
                    <a:pt x="2197" y="264"/>
                    <a:pt x="2216" y="211"/>
                    <a:pt x="2249" y="165"/>
                  </a:cubicBezTo>
                  <a:cubicBezTo>
                    <a:pt x="2295" y="165"/>
                    <a:pt x="2322" y="165"/>
                    <a:pt x="2368" y="165"/>
                  </a:cubicBezTo>
                  <a:cubicBezTo>
                    <a:pt x="2408" y="165"/>
                    <a:pt x="2434" y="172"/>
                    <a:pt x="2467" y="145"/>
                  </a:cubicBezTo>
                  <a:cubicBezTo>
                    <a:pt x="2500" y="125"/>
                    <a:pt x="2500" y="86"/>
                    <a:pt x="2526" y="60"/>
                  </a:cubicBezTo>
                  <a:cubicBezTo>
                    <a:pt x="2559" y="27"/>
                    <a:pt x="2592" y="20"/>
                    <a:pt x="2638" y="0"/>
                  </a:cubicBezTo>
                  <a:lnTo>
                    <a:pt x="2638" y="0"/>
                  </a:lnTo>
                  <a:cubicBezTo>
                    <a:pt x="2685" y="46"/>
                    <a:pt x="2724" y="53"/>
                    <a:pt x="2770" y="92"/>
                  </a:cubicBezTo>
                  <a:cubicBezTo>
                    <a:pt x="2803" y="119"/>
                    <a:pt x="2810" y="158"/>
                    <a:pt x="2810" y="205"/>
                  </a:cubicBezTo>
                  <a:cubicBezTo>
                    <a:pt x="2810" y="224"/>
                    <a:pt x="2797" y="231"/>
                    <a:pt x="2790" y="244"/>
                  </a:cubicBezTo>
                  <a:cubicBezTo>
                    <a:pt x="2830" y="271"/>
                    <a:pt x="2843" y="317"/>
                    <a:pt x="2856" y="356"/>
                  </a:cubicBezTo>
                  <a:cubicBezTo>
                    <a:pt x="2863" y="376"/>
                    <a:pt x="2883" y="396"/>
                    <a:pt x="2889" y="409"/>
                  </a:cubicBezTo>
                  <a:cubicBezTo>
                    <a:pt x="2915" y="422"/>
                    <a:pt x="2935" y="429"/>
                    <a:pt x="2962" y="429"/>
                  </a:cubicBezTo>
                  <a:cubicBezTo>
                    <a:pt x="3028" y="429"/>
                    <a:pt x="3041" y="350"/>
                    <a:pt x="3041" y="284"/>
                  </a:cubicBezTo>
                  <a:cubicBezTo>
                    <a:pt x="3047" y="284"/>
                    <a:pt x="3054" y="277"/>
                    <a:pt x="3061" y="271"/>
                  </a:cubicBezTo>
                  <a:cubicBezTo>
                    <a:pt x="3087" y="297"/>
                    <a:pt x="3113" y="310"/>
                    <a:pt x="3153" y="310"/>
                  </a:cubicBezTo>
                  <a:cubicBezTo>
                    <a:pt x="3199" y="310"/>
                    <a:pt x="3219" y="277"/>
                    <a:pt x="3252" y="244"/>
                  </a:cubicBezTo>
                  <a:cubicBezTo>
                    <a:pt x="3298" y="205"/>
                    <a:pt x="3331" y="185"/>
                    <a:pt x="3371" y="139"/>
                  </a:cubicBezTo>
                  <a:cubicBezTo>
                    <a:pt x="3423" y="92"/>
                    <a:pt x="3456" y="46"/>
                    <a:pt x="3529" y="46"/>
                  </a:cubicBezTo>
                  <a:cubicBezTo>
                    <a:pt x="3569" y="46"/>
                    <a:pt x="3588" y="60"/>
                    <a:pt x="3621" y="79"/>
                  </a:cubicBezTo>
                  <a:cubicBezTo>
                    <a:pt x="3687" y="119"/>
                    <a:pt x="3733" y="119"/>
                    <a:pt x="3813" y="139"/>
                  </a:cubicBezTo>
                  <a:cubicBezTo>
                    <a:pt x="4096" y="370"/>
                    <a:pt x="4096" y="370"/>
                    <a:pt x="4096" y="370"/>
                  </a:cubicBezTo>
                  <a:lnTo>
                    <a:pt x="4096" y="370"/>
                  </a:lnTo>
                  <a:cubicBezTo>
                    <a:pt x="4096" y="389"/>
                    <a:pt x="4089" y="409"/>
                    <a:pt x="4089" y="429"/>
                  </a:cubicBezTo>
                  <a:cubicBezTo>
                    <a:pt x="4089" y="501"/>
                    <a:pt x="4123" y="547"/>
                    <a:pt x="4182" y="581"/>
                  </a:cubicBezTo>
                  <a:lnTo>
                    <a:pt x="4182" y="581"/>
                  </a:lnTo>
                  <a:cubicBezTo>
                    <a:pt x="4182" y="660"/>
                    <a:pt x="4188" y="706"/>
                    <a:pt x="4208" y="785"/>
                  </a:cubicBezTo>
                  <a:cubicBezTo>
                    <a:pt x="4221" y="844"/>
                    <a:pt x="4255" y="871"/>
                    <a:pt x="4261" y="930"/>
                  </a:cubicBezTo>
                  <a:cubicBezTo>
                    <a:pt x="4228" y="1154"/>
                    <a:pt x="4228" y="1154"/>
                    <a:pt x="4228" y="1154"/>
                  </a:cubicBezTo>
                  <a:cubicBezTo>
                    <a:pt x="4142" y="1168"/>
                    <a:pt x="4037" y="1181"/>
                    <a:pt x="4037" y="1273"/>
                  </a:cubicBezTo>
                  <a:cubicBezTo>
                    <a:pt x="4037" y="1345"/>
                    <a:pt x="4096" y="1379"/>
                    <a:pt x="4096" y="1451"/>
                  </a:cubicBezTo>
                  <a:cubicBezTo>
                    <a:pt x="4103" y="1504"/>
                    <a:pt x="4109" y="1530"/>
                    <a:pt x="4129" y="1576"/>
                  </a:cubicBezTo>
                  <a:cubicBezTo>
                    <a:pt x="4142" y="1596"/>
                    <a:pt x="4149" y="1616"/>
                    <a:pt x="4175" y="1616"/>
                  </a:cubicBezTo>
                  <a:cubicBezTo>
                    <a:pt x="4208" y="1616"/>
                    <a:pt x="4228" y="1596"/>
                    <a:pt x="4261" y="1596"/>
                  </a:cubicBezTo>
                  <a:cubicBezTo>
                    <a:pt x="4327" y="1596"/>
                    <a:pt x="4353" y="1603"/>
                    <a:pt x="4413" y="160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5" name="Freeform 19">
              <a:extLst>
                <a:ext uri="{FF2B5EF4-FFF2-40B4-BE49-F238E27FC236}">
                  <a16:creationId xmlns:a16="http://schemas.microsoft.com/office/drawing/2014/main" id="{9DABC4FA-8E2B-8D40-AF0C-2FAC2CF247E7}"/>
                </a:ext>
              </a:extLst>
            </p:cNvPr>
            <p:cNvSpPr>
              <a:spLocks noChangeArrowheads="1"/>
            </p:cNvSpPr>
            <p:nvPr/>
          </p:nvSpPr>
          <p:spPr bwMode="auto">
            <a:xfrm>
              <a:off x="9752172" y="6299195"/>
              <a:ext cx="323829" cy="373063"/>
            </a:xfrm>
            <a:custGeom>
              <a:avLst/>
              <a:gdLst>
                <a:gd name="T0" fmla="*/ 376 w 898"/>
                <a:gd name="T1" fmla="*/ 1022 h 1036"/>
                <a:gd name="T2" fmla="*/ 376 w 898"/>
                <a:gd name="T3" fmla="*/ 1022 h 1036"/>
                <a:gd name="T4" fmla="*/ 224 w 898"/>
                <a:gd name="T5" fmla="*/ 1015 h 1036"/>
                <a:gd name="T6" fmla="*/ 138 w 898"/>
                <a:gd name="T7" fmla="*/ 1035 h 1036"/>
                <a:gd name="T8" fmla="*/ 92 w 898"/>
                <a:gd name="T9" fmla="*/ 995 h 1036"/>
                <a:gd name="T10" fmla="*/ 59 w 898"/>
                <a:gd name="T11" fmla="*/ 870 h 1036"/>
                <a:gd name="T12" fmla="*/ 0 w 898"/>
                <a:gd name="T13" fmla="*/ 692 h 1036"/>
                <a:gd name="T14" fmla="*/ 191 w 898"/>
                <a:gd name="T15" fmla="*/ 573 h 1036"/>
                <a:gd name="T16" fmla="*/ 224 w 898"/>
                <a:gd name="T17" fmla="*/ 349 h 1036"/>
                <a:gd name="T18" fmla="*/ 171 w 898"/>
                <a:gd name="T19" fmla="*/ 204 h 1036"/>
                <a:gd name="T20" fmla="*/ 145 w 898"/>
                <a:gd name="T21" fmla="*/ 0 h 1036"/>
                <a:gd name="T22" fmla="*/ 145 w 898"/>
                <a:gd name="T23" fmla="*/ 0 h 1036"/>
                <a:gd name="T24" fmla="*/ 184 w 898"/>
                <a:gd name="T25" fmla="*/ 19 h 1036"/>
                <a:gd name="T26" fmla="*/ 297 w 898"/>
                <a:gd name="T27" fmla="*/ 59 h 1036"/>
                <a:gd name="T28" fmla="*/ 422 w 898"/>
                <a:gd name="T29" fmla="*/ 164 h 1036"/>
                <a:gd name="T30" fmla="*/ 534 w 898"/>
                <a:gd name="T31" fmla="*/ 224 h 1036"/>
                <a:gd name="T32" fmla="*/ 666 w 898"/>
                <a:gd name="T33" fmla="*/ 408 h 1036"/>
                <a:gd name="T34" fmla="*/ 897 w 898"/>
                <a:gd name="T35" fmla="*/ 600 h 1036"/>
                <a:gd name="T36" fmla="*/ 897 w 898"/>
                <a:gd name="T37" fmla="*/ 600 h 1036"/>
                <a:gd name="T38" fmla="*/ 666 w 898"/>
                <a:gd name="T39" fmla="*/ 718 h 1036"/>
                <a:gd name="T40" fmla="*/ 534 w 898"/>
                <a:gd name="T41" fmla="*/ 844 h 1036"/>
                <a:gd name="T42" fmla="*/ 462 w 898"/>
                <a:gd name="T43" fmla="*/ 910 h 1036"/>
                <a:gd name="T44" fmla="*/ 376 w 898"/>
                <a:gd name="T45" fmla="*/ 1022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8" h="1036">
                  <a:moveTo>
                    <a:pt x="376" y="1022"/>
                  </a:moveTo>
                  <a:lnTo>
                    <a:pt x="376" y="1022"/>
                  </a:lnTo>
                  <a:cubicBezTo>
                    <a:pt x="316" y="1022"/>
                    <a:pt x="290" y="1015"/>
                    <a:pt x="224" y="1015"/>
                  </a:cubicBezTo>
                  <a:cubicBezTo>
                    <a:pt x="191" y="1015"/>
                    <a:pt x="171" y="1035"/>
                    <a:pt x="138" y="1035"/>
                  </a:cubicBezTo>
                  <a:cubicBezTo>
                    <a:pt x="112" y="1035"/>
                    <a:pt x="105" y="1015"/>
                    <a:pt x="92" y="995"/>
                  </a:cubicBezTo>
                  <a:cubicBezTo>
                    <a:pt x="72" y="949"/>
                    <a:pt x="66" y="923"/>
                    <a:pt x="59" y="870"/>
                  </a:cubicBezTo>
                  <a:cubicBezTo>
                    <a:pt x="59" y="798"/>
                    <a:pt x="0" y="764"/>
                    <a:pt x="0" y="692"/>
                  </a:cubicBezTo>
                  <a:cubicBezTo>
                    <a:pt x="0" y="600"/>
                    <a:pt x="105" y="587"/>
                    <a:pt x="191" y="573"/>
                  </a:cubicBezTo>
                  <a:cubicBezTo>
                    <a:pt x="224" y="349"/>
                    <a:pt x="224" y="349"/>
                    <a:pt x="224" y="349"/>
                  </a:cubicBezTo>
                  <a:cubicBezTo>
                    <a:pt x="218" y="290"/>
                    <a:pt x="184" y="263"/>
                    <a:pt x="171" y="204"/>
                  </a:cubicBezTo>
                  <a:cubicBezTo>
                    <a:pt x="151" y="125"/>
                    <a:pt x="145" y="79"/>
                    <a:pt x="145" y="0"/>
                  </a:cubicBezTo>
                  <a:lnTo>
                    <a:pt x="145" y="0"/>
                  </a:lnTo>
                  <a:cubicBezTo>
                    <a:pt x="151" y="6"/>
                    <a:pt x="165" y="13"/>
                    <a:pt x="184" y="19"/>
                  </a:cubicBezTo>
                  <a:cubicBezTo>
                    <a:pt x="224" y="39"/>
                    <a:pt x="257" y="33"/>
                    <a:pt x="297" y="59"/>
                  </a:cubicBezTo>
                  <a:cubicBezTo>
                    <a:pt x="343" y="105"/>
                    <a:pt x="363" y="138"/>
                    <a:pt x="422" y="164"/>
                  </a:cubicBezTo>
                  <a:cubicBezTo>
                    <a:pt x="468" y="191"/>
                    <a:pt x="501" y="184"/>
                    <a:pt x="534" y="224"/>
                  </a:cubicBezTo>
                  <a:cubicBezTo>
                    <a:pt x="600" y="283"/>
                    <a:pt x="607" y="349"/>
                    <a:pt x="666" y="408"/>
                  </a:cubicBezTo>
                  <a:cubicBezTo>
                    <a:pt x="752" y="494"/>
                    <a:pt x="818" y="514"/>
                    <a:pt x="897" y="600"/>
                  </a:cubicBezTo>
                  <a:lnTo>
                    <a:pt x="897" y="600"/>
                  </a:lnTo>
                  <a:cubicBezTo>
                    <a:pt x="831" y="652"/>
                    <a:pt x="758" y="679"/>
                    <a:pt x="666" y="718"/>
                  </a:cubicBezTo>
                  <a:cubicBezTo>
                    <a:pt x="607" y="745"/>
                    <a:pt x="587" y="791"/>
                    <a:pt x="534" y="844"/>
                  </a:cubicBezTo>
                  <a:cubicBezTo>
                    <a:pt x="508" y="870"/>
                    <a:pt x="488" y="877"/>
                    <a:pt x="462" y="910"/>
                  </a:cubicBezTo>
                  <a:cubicBezTo>
                    <a:pt x="435" y="956"/>
                    <a:pt x="402" y="989"/>
                    <a:pt x="376" y="1022"/>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6" name="Freeform 20">
              <a:extLst>
                <a:ext uri="{FF2B5EF4-FFF2-40B4-BE49-F238E27FC236}">
                  <a16:creationId xmlns:a16="http://schemas.microsoft.com/office/drawing/2014/main" id="{304E4C47-670D-FC44-9D84-76D15B91D153}"/>
                </a:ext>
              </a:extLst>
            </p:cNvPr>
            <p:cNvSpPr>
              <a:spLocks noChangeArrowheads="1"/>
            </p:cNvSpPr>
            <p:nvPr/>
          </p:nvSpPr>
          <p:spPr bwMode="auto">
            <a:xfrm>
              <a:off x="9771221" y="6202358"/>
              <a:ext cx="544477" cy="314325"/>
            </a:xfrm>
            <a:custGeom>
              <a:avLst/>
              <a:gdLst>
                <a:gd name="T0" fmla="*/ 7 w 1512"/>
                <a:gd name="T1" fmla="*/ 60 h 872"/>
                <a:gd name="T2" fmla="*/ 7 w 1512"/>
                <a:gd name="T3" fmla="*/ 60 h 872"/>
                <a:gd name="T4" fmla="*/ 0 w 1512"/>
                <a:gd name="T5" fmla="*/ 119 h 872"/>
                <a:gd name="T6" fmla="*/ 93 w 1512"/>
                <a:gd name="T7" fmla="*/ 271 h 872"/>
                <a:gd name="T8" fmla="*/ 93 w 1512"/>
                <a:gd name="T9" fmla="*/ 271 h 872"/>
                <a:gd name="T10" fmla="*/ 132 w 1512"/>
                <a:gd name="T11" fmla="*/ 290 h 872"/>
                <a:gd name="T12" fmla="*/ 245 w 1512"/>
                <a:gd name="T13" fmla="*/ 330 h 872"/>
                <a:gd name="T14" fmla="*/ 370 w 1512"/>
                <a:gd name="T15" fmla="*/ 435 h 872"/>
                <a:gd name="T16" fmla="*/ 482 w 1512"/>
                <a:gd name="T17" fmla="*/ 495 h 872"/>
                <a:gd name="T18" fmla="*/ 614 w 1512"/>
                <a:gd name="T19" fmla="*/ 679 h 872"/>
                <a:gd name="T20" fmla="*/ 845 w 1512"/>
                <a:gd name="T21" fmla="*/ 871 h 872"/>
                <a:gd name="T22" fmla="*/ 845 w 1512"/>
                <a:gd name="T23" fmla="*/ 871 h 872"/>
                <a:gd name="T24" fmla="*/ 911 w 1512"/>
                <a:gd name="T25" fmla="*/ 805 h 872"/>
                <a:gd name="T26" fmla="*/ 1023 w 1512"/>
                <a:gd name="T27" fmla="*/ 706 h 872"/>
                <a:gd name="T28" fmla="*/ 1128 w 1512"/>
                <a:gd name="T29" fmla="*/ 594 h 872"/>
                <a:gd name="T30" fmla="*/ 1234 w 1512"/>
                <a:gd name="T31" fmla="*/ 501 h 872"/>
                <a:gd name="T32" fmla="*/ 1406 w 1512"/>
                <a:gd name="T33" fmla="*/ 297 h 872"/>
                <a:gd name="T34" fmla="*/ 1511 w 1512"/>
                <a:gd name="T35" fmla="*/ 165 h 872"/>
                <a:gd name="T36" fmla="*/ 1511 w 1512"/>
                <a:gd name="T37" fmla="*/ 165 h 872"/>
                <a:gd name="T38" fmla="*/ 1379 w 1512"/>
                <a:gd name="T39" fmla="*/ 125 h 872"/>
                <a:gd name="T40" fmla="*/ 1293 w 1512"/>
                <a:gd name="T41" fmla="*/ 145 h 872"/>
                <a:gd name="T42" fmla="*/ 1181 w 1512"/>
                <a:gd name="T43" fmla="*/ 125 h 872"/>
                <a:gd name="T44" fmla="*/ 1168 w 1512"/>
                <a:gd name="T45" fmla="*/ 112 h 872"/>
                <a:gd name="T46" fmla="*/ 1102 w 1512"/>
                <a:gd name="T47" fmla="*/ 165 h 872"/>
                <a:gd name="T48" fmla="*/ 911 w 1512"/>
                <a:gd name="T49" fmla="*/ 224 h 872"/>
                <a:gd name="T50" fmla="*/ 838 w 1512"/>
                <a:gd name="T51" fmla="*/ 224 h 872"/>
                <a:gd name="T52" fmla="*/ 785 w 1512"/>
                <a:gd name="T53" fmla="*/ 251 h 872"/>
                <a:gd name="T54" fmla="*/ 706 w 1512"/>
                <a:gd name="T55" fmla="*/ 231 h 872"/>
                <a:gd name="T56" fmla="*/ 515 w 1512"/>
                <a:gd name="T57" fmla="*/ 165 h 872"/>
                <a:gd name="T58" fmla="*/ 271 w 1512"/>
                <a:gd name="T59" fmla="*/ 0 h 872"/>
                <a:gd name="T60" fmla="*/ 60 w 1512"/>
                <a:gd name="T61" fmla="*/ 112 h 872"/>
                <a:gd name="T62" fmla="*/ 7 w 1512"/>
                <a:gd name="T63" fmla="*/ 60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12" h="872">
                  <a:moveTo>
                    <a:pt x="7" y="60"/>
                  </a:moveTo>
                  <a:lnTo>
                    <a:pt x="7" y="60"/>
                  </a:lnTo>
                  <a:cubicBezTo>
                    <a:pt x="7" y="79"/>
                    <a:pt x="0" y="99"/>
                    <a:pt x="0" y="119"/>
                  </a:cubicBezTo>
                  <a:cubicBezTo>
                    <a:pt x="0" y="191"/>
                    <a:pt x="34" y="237"/>
                    <a:pt x="93" y="271"/>
                  </a:cubicBezTo>
                  <a:lnTo>
                    <a:pt x="93" y="271"/>
                  </a:lnTo>
                  <a:cubicBezTo>
                    <a:pt x="99" y="277"/>
                    <a:pt x="113" y="284"/>
                    <a:pt x="132" y="290"/>
                  </a:cubicBezTo>
                  <a:cubicBezTo>
                    <a:pt x="172" y="310"/>
                    <a:pt x="205" y="304"/>
                    <a:pt x="245" y="330"/>
                  </a:cubicBezTo>
                  <a:cubicBezTo>
                    <a:pt x="291" y="376"/>
                    <a:pt x="311" y="409"/>
                    <a:pt x="370" y="435"/>
                  </a:cubicBezTo>
                  <a:cubicBezTo>
                    <a:pt x="416" y="462"/>
                    <a:pt x="449" y="455"/>
                    <a:pt x="482" y="495"/>
                  </a:cubicBezTo>
                  <a:cubicBezTo>
                    <a:pt x="548" y="554"/>
                    <a:pt x="555" y="620"/>
                    <a:pt x="614" y="679"/>
                  </a:cubicBezTo>
                  <a:cubicBezTo>
                    <a:pt x="700" y="765"/>
                    <a:pt x="766" y="785"/>
                    <a:pt x="845" y="871"/>
                  </a:cubicBezTo>
                  <a:lnTo>
                    <a:pt x="845" y="871"/>
                  </a:lnTo>
                  <a:cubicBezTo>
                    <a:pt x="871" y="851"/>
                    <a:pt x="891" y="831"/>
                    <a:pt x="911" y="805"/>
                  </a:cubicBezTo>
                  <a:cubicBezTo>
                    <a:pt x="950" y="759"/>
                    <a:pt x="977" y="739"/>
                    <a:pt x="1023" y="706"/>
                  </a:cubicBezTo>
                  <a:cubicBezTo>
                    <a:pt x="1069" y="660"/>
                    <a:pt x="1082" y="633"/>
                    <a:pt x="1128" y="594"/>
                  </a:cubicBezTo>
                  <a:cubicBezTo>
                    <a:pt x="1168" y="554"/>
                    <a:pt x="1194" y="541"/>
                    <a:pt x="1234" y="501"/>
                  </a:cubicBezTo>
                  <a:cubicBezTo>
                    <a:pt x="1300" y="422"/>
                    <a:pt x="1320" y="363"/>
                    <a:pt x="1406" y="297"/>
                  </a:cubicBezTo>
                  <a:cubicBezTo>
                    <a:pt x="1458" y="257"/>
                    <a:pt x="1478" y="218"/>
                    <a:pt x="1511" y="165"/>
                  </a:cubicBezTo>
                  <a:lnTo>
                    <a:pt x="1511" y="165"/>
                  </a:lnTo>
                  <a:cubicBezTo>
                    <a:pt x="1465" y="145"/>
                    <a:pt x="1432" y="125"/>
                    <a:pt x="1379" y="125"/>
                  </a:cubicBezTo>
                  <a:cubicBezTo>
                    <a:pt x="1346" y="125"/>
                    <a:pt x="1326" y="145"/>
                    <a:pt x="1293" y="145"/>
                  </a:cubicBezTo>
                  <a:cubicBezTo>
                    <a:pt x="1247" y="145"/>
                    <a:pt x="1221" y="139"/>
                    <a:pt x="1181" y="125"/>
                  </a:cubicBezTo>
                  <a:cubicBezTo>
                    <a:pt x="1175" y="125"/>
                    <a:pt x="1175" y="112"/>
                    <a:pt x="1168" y="112"/>
                  </a:cubicBezTo>
                  <a:cubicBezTo>
                    <a:pt x="1135" y="112"/>
                    <a:pt x="1128" y="152"/>
                    <a:pt x="1102" y="165"/>
                  </a:cubicBezTo>
                  <a:cubicBezTo>
                    <a:pt x="1036" y="211"/>
                    <a:pt x="990" y="224"/>
                    <a:pt x="911" y="224"/>
                  </a:cubicBezTo>
                  <a:cubicBezTo>
                    <a:pt x="878" y="224"/>
                    <a:pt x="865" y="224"/>
                    <a:pt x="838" y="224"/>
                  </a:cubicBezTo>
                  <a:cubicBezTo>
                    <a:pt x="818" y="224"/>
                    <a:pt x="805" y="251"/>
                    <a:pt x="785" y="251"/>
                  </a:cubicBezTo>
                  <a:cubicBezTo>
                    <a:pt x="753" y="251"/>
                    <a:pt x="733" y="237"/>
                    <a:pt x="706" y="231"/>
                  </a:cubicBezTo>
                  <a:cubicBezTo>
                    <a:pt x="627" y="218"/>
                    <a:pt x="581" y="211"/>
                    <a:pt x="515" y="165"/>
                  </a:cubicBezTo>
                  <a:cubicBezTo>
                    <a:pt x="429" y="92"/>
                    <a:pt x="390" y="0"/>
                    <a:pt x="271" y="0"/>
                  </a:cubicBezTo>
                  <a:cubicBezTo>
                    <a:pt x="179" y="0"/>
                    <a:pt x="152" y="112"/>
                    <a:pt x="60" y="112"/>
                  </a:cubicBezTo>
                  <a:cubicBezTo>
                    <a:pt x="27" y="112"/>
                    <a:pt x="14" y="86"/>
                    <a:pt x="7" y="6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7" name="Freeform 21">
              <a:extLst>
                <a:ext uri="{FF2B5EF4-FFF2-40B4-BE49-F238E27FC236}">
                  <a16:creationId xmlns:a16="http://schemas.microsoft.com/office/drawing/2014/main" id="{DF0AEE08-EBCF-9349-B7DF-1E89A99905D1}"/>
                </a:ext>
              </a:extLst>
            </p:cNvPr>
            <p:cNvSpPr>
              <a:spLocks noChangeArrowheads="1"/>
            </p:cNvSpPr>
            <p:nvPr/>
          </p:nvSpPr>
          <p:spPr bwMode="auto">
            <a:xfrm>
              <a:off x="9248967" y="5851520"/>
              <a:ext cx="1142926" cy="441325"/>
            </a:xfrm>
            <a:custGeom>
              <a:avLst/>
              <a:gdLst>
                <a:gd name="T0" fmla="*/ 1458 w 3174"/>
                <a:gd name="T1" fmla="*/ 1036 h 1228"/>
                <a:gd name="T2" fmla="*/ 983 w 3174"/>
                <a:gd name="T3" fmla="*/ 745 h 1228"/>
                <a:gd name="T4" fmla="*/ 733 w 3174"/>
                <a:gd name="T5" fmla="*/ 805 h 1228"/>
                <a:gd name="T6" fmla="*/ 515 w 3174"/>
                <a:gd name="T7" fmla="*/ 976 h 1228"/>
                <a:gd name="T8" fmla="*/ 403 w 3174"/>
                <a:gd name="T9" fmla="*/ 950 h 1228"/>
                <a:gd name="T10" fmla="*/ 251 w 3174"/>
                <a:gd name="T11" fmla="*/ 1075 h 1228"/>
                <a:gd name="T12" fmla="*/ 152 w 3174"/>
                <a:gd name="T13" fmla="*/ 910 h 1228"/>
                <a:gd name="T14" fmla="*/ 132 w 3174"/>
                <a:gd name="T15" fmla="*/ 758 h 1228"/>
                <a:gd name="T16" fmla="*/ 0 w 3174"/>
                <a:gd name="T17" fmla="*/ 666 h 1228"/>
                <a:gd name="T18" fmla="*/ 264 w 3174"/>
                <a:gd name="T19" fmla="*/ 455 h 1228"/>
                <a:gd name="T20" fmla="*/ 350 w 3174"/>
                <a:gd name="T21" fmla="*/ 336 h 1228"/>
                <a:gd name="T22" fmla="*/ 330 w 3174"/>
                <a:gd name="T23" fmla="*/ 244 h 1228"/>
                <a:gd name="T24" fmla="*/ 304 w 3174"/>
                <a:gd name="T25" fmla="*/ 46 h 1228"/>
                <a:gd name="T26" fmla="*/ 442 w 3174"/>
                <a:gd name="T27" fmla="*/ 33 h 1228"/>
                <a:gd name="T28" fmla="*/ 752 w 3174"/>
                <a:gd name="T29" fmla="*/ 7 h 1228"/>
                <a:gd name="T30" fmla="*/ 924 w 3174"/>
                <a:gd name="T31" fmla="*/ 59 h 1228"/>
                <a:gd name="T32" fmla="*/ 1069 w 3174"/>
                <a:gd name="T33" fmla="*/ 251 h 1228"/>
                <a:gd name="T34" fmla="*/ 1188 w 3174"/>
                <a:gd name="T35" fmla="*/ 284 h 1228"/>
                <a:gd name="T36" fmla="*/ 1359 w 3174"/>
                <a:gd name="T37" fmla="*/ 198 h 1228"/>
                <a:gd name="T38" fmla="*/ 1583 w 3174"/>
                <a:gd name="T39" fmla="*/ 336 h 1228"/>
                <a:gd name="T40" fmla="*/ 1775 w 3174"/>
                <a:gd name="T41" fmla="*/ 237 h 1228"/>
                <a:gd name="T42" fmla="*/ 2006 w 3174"/>
                <a:gd name="T43" fmla="*/ 191 h 1228"/>
                <a:gd name="T44" fmla="*/ 2052 w 3174"/>
                <a:gd name="T45" fmla="*/ 455 h 1228"/>
                <a:gd name="T46" fmla="*/ 2164 w 3174"/>
                <a:gd name="T47" fmla="*/ 706 h 1228"/>
                <a:gd name="T48" fmla="*/ 2316 w 3174"/>
                <a:gd name="T49" fmla="*/ 554 h 1228"/>
                <a:gd name="T50" fmla="*/ 2612 w 3174"/>
                <a:gd name="T51" fmla="*/ 448 h 1228"/>
                <a:gd name="T52" fmla="*/ 2837 w 3174"/>
                <a:gd name="T53" fmla="*/ 402 h 1228"/>
                <a:gd name="T54" fmla="*/ 3166 w 3174"/>
                <a:gd name="T55" fmla="*/ 389 h 1228"/>
                <a:gd name="T56" fmla="*/ 3166 w 3174"/>
                <a:gd name="T57" fmla="*/ 462 h 1228"/>
                <a:gd name="T58" fmla="*/ 3160 w 3174"/>
                <a:gd name="T59" fmla="*/ 712 h 1228"/>
                <a:gd name="T60" fmla="*/ 3054 w 3174"/>
                <a:gd name="T61" fmla="*/ 1016 h 1228"/>
                <a:gd name="T62" fmla="*/ 2962 w 3174"/>
                <a:gd name="T63" fmla="*/ 1141 h 1228"/>
                <a:gd name="T64" fmla="*/ 2830 w 3174"/>
                <a:gd name="T65" fmla="*/ 1101 h 1228"/>
                <a:gd name="T66" fmla="*/ 2632 w 3174"/>
                <a:gd name="T67" fmla="*/ 1101 h 1228"/>
                <a:gd name="T68" fmla="*/ 2553 w 3174"/>
                <a:gd name="T69" fmla="*/ 1141 h 1228"/>
                <a:gd name="T70" fmla="*/ 2289 w 3174"/>
                <a:gd name="T71" fmla="*/ 1200 h 1228"/>
                <a:gd name="T72" fmla="*/ 2157 w 3174"/>
                <a:gd name="T73" fmla="*/ 1207 h 1228"/>
                <a:gd name="T74" fmla="*/ 1722 w 3174"/>
                <a:gd name="T75" fmla="*/ 976 h 1228"/>
                <a:gd name="T76" fmla="*/ 1458 w 3174"/>
                <a:gd name="T77" fmla="*/ 1036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74" h="1228">
                  <a:moveTo>
                    <a:pt x="1458" y="1036"/>
                  </a:moveTo>
                  <a:lnTo>
                    <a:pt x="1458" y="1036"/>
                  </a:lnTo>
                  <a:cubicBezTo>
                    <a:pt x="1175" y="805"/>
                    <a:pt x="1175" y="805"/>
                    <a:pt x="1175" y="805"/>
                  </a:cubicBezTo>
                  <a:cubicBezTo>
                    <a:pt x="1095" y="785"/>
                    <a:pt x="1049" y="785"/>
                    <a:pt x="983" y="745"/>
                  </a:cubicBezTo>
                  <a:cubicBezTo>
                    <a:pt x="950" y="726"/>
                    <a:pt x="931" y="712"/>
                    <a:pt x="891" y="712"/>
                  </a:cubicBezTo>
                  <a:cubicBezTo>
                    <a:pt x="818" y="712"/>
                    <a:pt x="785" y="758"/>
                    <a:pt x="733" y="805"/>
                  </a:cubicBezTo>
                  <a:cubicBezTo>
                    <a:pt x="693" y="851"/>
                    <a:pt x="660" y="871"/>
                    <a:pt x="614" y="910"/>
                  </a:cubicBezTo>
                  <a:cubicBezTo>
                    <a:pt x="581" y="943"/>
                    <a:pt x="561" y="976"/>
                    <a:pt x="515" y="976"/>
                  </a:cubicBezTo>
                  <a:cubicBezTo>
                    <a:pt x="475" y="976"/>
                    <a:pt x="449" y="963"/>
                    <a:pt x="423" y="937"/>
                  </a:cubicBezTo>
                  <a:cubicBezTo>
                    <a:pt x="416" y="943"/>
                    <a:pt x="409" y="950"/>
                    <a:pt x="403" y="950"/>
                  </a:cubicBezTo>
                  <a:cubicBezTo>
                    <a:pt x="403" y="1016"/>
                    <a:pt x="390" y="1095"/>
                    <a:pt x="324" y="1095"/>
                  </a:cubicBezTo>
                  <a:cubicBezTo>
                    <a:pt x="297" y="1095"/>
                    <a:pt x="277" y="1088"/>
                    <a:pt x="251" y="1075"/>
                  </a:cubicBezTo>
                  <a:cubicBezTo>
                    <a:pt x="245" y="1062"/>
                    <a:pt x="225" y="1042"/>
                    <a:pt x="218" y="1022"/>
                  </a:cubicBezTo>
                  <a:cubicBezTo>
                    <a:pt x="205" y="983"/>
                    <a:pt x="192" y="937"/>
                    <a:pt x="152" y="910"/>
                  </a:cubicBezTo>
                  <a:cubicBezTo>
                    <a:pt x="159" y="897"/>
                    <a:pt x="172" y="890"/>
                    <a:pt x="172" y="871"/>
                  </a:cubicBezTo>
                  <a:cubicBezTo>
                    <a:pt x="172" y="824"/>
                    <a:pt x="165" y="785"/>
                    <a:pt x="132" y="758"/>
                  </a:cubicBezTo>
                  <a:cubicBezTo>
                    <a:pt x="86" y="719"/>
                    <a:pt x="47" y="712"/>
                    <a:pt x="0" y="666"/>
                  </a:cubicBezTo>
                  <a:lnTo>
                    <a:pt x="0" y="666"/>
                  </a:lnTo>
                  <a:cubicBezTo>
                    <a:pt x="33" y="613"/>
                    <a:pt x="80" y="613"/>
                    <a:pt x="139" y="580"/>
                  </a:cubicBezTo>
                  <a:cubicBezTo>
                    <a:pt x="198" y="554"/>
                    <a:pt x="218" y="501"/>
                    <a:pt x="264" y="455"/>
                  </a:cubicBezTo>
                  <a:cubicBezTo>
                    <a:pt x="284" y="429"/>
                    <a:pt x="297" y="415"/>
                    <a:pt x="317" y="389"/>
                  </a:cubicBezTo>
                  <a:cubicBezTo>
                    <a:pt x="330" y="369"/>
                    <a:pt x="350" y="363"/>
                    <a:pt x="350" y="336"/>
                  </a:cubicBezTo>
                  <a:cubicBezTo>
                    <a:pt x="350" y="310"/>
                    <a:pt x="350" y="297"/>
                    <a:pt x="350" y="270"/>
                  </a:cubicBezTo>
                  <a:cubicBezTo>
                    <a:pt x="350" y="257"/>
                    <a:pt x="337" y="251"/>
                    <a:pt x="330" y="244"/>
                  </a:cubicBezTo>
                  <a:cubicBezTo>
                    <a:pt x="317" y="198"/>
                    <a:pt x="304" y="171"/>
                    <a:pt x="304" y="125"/>
                  </a:cubicBezTo>
                  <a:cubicBezTo>
                    <a:pt x="304" y="92"/>
                    <a:pt x="304" y="72"/>
                    <a:pt x="304" y="46"/>
                  </a:cubicBezTo>
                  <a:cubicBezTo>
                    <a:pt x="357" y="46"/>
                    <a:pt x="390" y="46"/>
                    <a:pt x="442" y="33"/>
                  </a:cubicBezTo>
                  <a:lnTo>
                    <a:pt x="442" y="33"/>
                  </a:lnTo>
                  <a:cubicBezTo>
                    <a:pt x="686" y="7"/>
                    <a:pt x="686" y="7"/>
                    <a:pt x="686" y="7"/>
                  </a:cubicBezTo>
                  <a:cubicBezTo>
                    <a:pt x="713" y="7"/>
                    <a:pt x="726" y="7"/>
                    <a:pt x="752" y="7"/>
                  </a:cubicBezTo>
                  <a:cubicBezTo>
                    <a:pt x="765" y="7"/>
                    <a:pt x="772" y="0"/>
                    <a:pt x="785" y="0"/>
                  </a:cubicBezTo>
                  <a:cubicBezTo>
                    <a:pt x="845" y="0"/>
                    <a:pt x="871" y="26"/>
                    <a:pt x="924" y="59"/>
                  </a:cubicBezTo>
                  <a:cubicBezTo>
                    <a:pt x="963" y="79"/>
                    <a:pt x="990" y="99"/>
                    <a:pt x="1010" y="139"/>
                  </a:cubicBezTo>
                  <a:cubicBezTo>
                    <a:pt x="1036" y="178"/>
                    <a:pt x="1049" y="204"/>
                    <a:pt x="1069" y="251"/>
                  </a:cubicBezTo>
                  <a:cubicBezTo>
                    <a:pt x="1082" y="284"/>
                    <a:pt x="1095" y="330"/>
                    <a:pt x="1135" y="330"/>
                  </a:cubicBezTo>
                  <a:cubicBezTo>
                    <a:pt x="1161" y="330"/>
                    <a:pt x="1168" y="303"/>
                    <a:pt x="1188" y="284"/>
                  </a:cubicBezTo>
                  <a:cubicBezTo>
                    <a:pt x="1240" y="231"/>
                    <a:pt x="1287" y="211"/>
                    <a:pt x="1359" y="198"/>
                  </a:cubicBezTo>
                  <a:lnTo>
                    <a:pt x="1359" y="198"/>
                  </a:lnTo>
                  <a:cubicBezTo>
                    <a:pt x="1412" y="237"/>
                    <a:pt x="1465" y="244"/>
                    <a:pt x="1524" y="284"/>
                  </a:cubicBezTo>
                  <a:cubicBezTo>
                    <a:pt x="1544" y="303"/>
                    <a:pt x="1550" y="336"/>
                    <a:pt x="1583" y="336"/>
                  </a:cubicBezTo>
                  <a:cubicBezTo>
                    <a:pt x="1617" y="336"/>
                    <a:pt x="1630" y="303"/>
                    <a:pt x="1663" y="284"/>
                  </a:cubicBezTo>
                  <a:cubicBezTo>
                    <a:pt x="1702" y="257"/>
                    <a:pt x="1729" y="251"/>
                    <a:pt x="1775" y="237"/>
                  </a:cubicBezTo>
                  <a:cubicBezTo>
                    <a:pt x="1834" y="224"/>
                    <a:pt x="1861" y="191"/>
                    <a:pt x="1920" y="191"/>
                  </a:cubicBezTo>
                  <a:cubicBezTo>
                    <a:pt x="1953" y="191"/>
                    <a:pt x="1973" y="191"/>
                    <a:pt x="2006" y="191"/>
                  </a:cubicBezTo>
                  <a:cubicBezTo>
                    <a:pt x="2058" y="191"/>
                    <a:pt x="2124" y="211"/>
                    <a:pt x="2124" y="264"/>
                  </a:cubicBezTo>
                  <a:cubicBezTo>
                    <a:pt x="2124" y="343"/>
                    <a:pt x="2091" y="383"/>
                    <a:pt x="2052" y="455"/>
                  </a:cubicBezTo>
                  <a:cubicBezTo>
                    <a:pt x="2032" y="495"/>
                    <a:pt x="2006" y="508"/>
                    <a:pt x="2006" y="554"/>
                  </a:cubicBezTo>
                  <a:cubicBezTo>
                    <a:pt x="2006" y="633"/>
                    <a:pt x="2078" y="706"/>
                    <a:pt x="2164" y="706"/>
                  </a:cubicBezTo>
                  <a:cubicBezTo>
                    <a:pt x="2210" y="706"/>
                    <a:pt x="2223" y="666"/>
                    <a:pt x="2256" y="633"/>
                  </a:cubicBezTo>
                  <a:cubicBezTo>
                    <a:pt x="2276" y="600"/>
                    <a:pt x="2296" y="587"/>
                    <a:pt x="2316" y="554"/>
                  </a:cubicBezTo>
                  <a:cubicBezTo>
                    <a:pt x="2329" y="528"/>
                    <a:pt x="2335" y="501"/>
                    <a:pt x="2362" y="495"/>
                  </a:cubicBezTo>
                  <a:cubicBezTo>
                    <a:pt x="2461" y="468"/>
                    <a:pt x="2514" y="448"/>
                    <a:pt x="2612" y="448"/>
                  </a:cubicBezTo>
                  <a:cubicBezTo>
                    <a:pt x="2652" y="448"/>
                    <a:pt x="2678" y="482"/>
                    <a:pt x="2718" y="482"/>
                  </a:cubicBezTo>
                  <a:cubicBezTo>
                    <a:pt x="2771" y="482"/>
                    <a:pt x="2790" y="429"/>
                    <a:pt x="2837" y="402"/>
                  </a:cubicBezTo>
                  <a:cubicBezTo>
                    <a:pt x="2896" y="369"/>
                    <a:pt x="2942" y="350"/>
                    <a:pt x="3015" y="343"/>
                  </a:cubicBezTo>
                  <a:cubicBezTo>
                    <a:pt x="3166" y="389"/>
                    <a:pt x="3166" y="389"/>
                    <a:pt x="3166" y="389"/>
                  </a:cubicBezTo>
                  <a:lnTo>
                    <a:pt x="3166" y="389"/>
                  </a:lnTo>
                  <a:cubicBezTo>
                    <a:pt x="3166" y="415"/>
                    <a:pt x="3173" y="435"/>
                    <a:pt x="3166" y="462"/>
                  </a:cubicBezTo>
                  <a:cubicBezTo>
                    <a:pt x="3147" y="488"/>
                    <a:pt x="3114" y="501"/>
                    <a:pt x="3114" y="541"/>
                  </a:cubicBezTo>
                  <a:cubicBezTo>
                    <a:pt x="3114" y="607"/>
                    <a:pt x="3160" y="646"/>
                    <a:pt x="3160" y="712"/>
                  </a:cubicBezTo>
                  <a:cubicBezTo>
                    <a:pt x="3160" y="791"/>
                    <a:pt x="3127" y="831"/>
                    <a:pt x="3101" y="897"/>
                  </a:cubicBezTo>
                  <a:cubicBezTo>
                    <a:pt x="3081" y="943"/>
                    <a:pt x="3081" y="976"/>
                    <a:pt x="3054" y="1016"/>
                  </a:cubicBezTo>
                  <a:cubicBezTo>
                    <a:pt x="3034" y="1042"/>
                    <a:pt x="3008" y="1055"/>
                    <a:pt x="2988" y="1088"/>
                  </a:cubicBezTo>
                  <a:cubicBezTo>
                    <a:pt x="2975" y="1108"/>
                    <a:pt x="2969" y="1128"/>
                    <a:pt x="2962" y="1141"/>
                  </a:cubicBezTo>
                  <a:lnTo>
                    <a:pt x="2962" y="1141"/>
                  </a:lnTo>
                  <a:cubicBezTo>
                    <a:pt x="2916" y="1121"/>
                    <a:pt x="2883" y="1101"/>
                    <a:pt x="2830" y="1101"/>
                  </a:cubicBezTo>
                  <a:cubicBezTo>
                    <a:pt x="2797" y="1101"/>
                    <a:pt x="2777" y="1121"/>
                    <a:pt x="2744" y="1121"/>
                  </a:cubicBezTo>
                  <a:cubicBezTo>
                    <a:pt x="2698" y="1121"/>
                    <a:pt x="2672" y="1115"/>
                    <a:pt x="2632" y="1101"/>
                  </a:cubicBezTo>
                  <a:cubicBezTo>
                    <a:pt x="2626" y="1101"/>
                    <a:pt x="2626" y="1088"/>
                    <a:pt x="2619" y="1088"/>
                  </a:cubicBezTo>
                  <a:cubicBezTo>
                    <a:pt x="2586" y="1088"/>
                    <a:pt x="2579" y="1128"/>
                    <a:pt x="2553" y="1141"/>
                  </a:cubicBezTo>
                  <a:cubicBezTo>
                    <a:pt x="2487" y="1187"/>
                    <a:pt x="2441" y="1200"/>
                    <a:pt x="2362" y="1200"/>
                  </a:cubicBezTo>
                  <a:cubicBezTo>
                    <a:pt x="2329" y="1200"/>
                    <a:pt x="2316" y="1200"/>
                    <a:pt x="2289" y="1200"/>
                  </a:cubicBezTo>
                  <a:cubicBezTo>
                    <a:pt x="2269" y="1200"/>
                    <a:pt x="2256" y="1227"/>
                    <a:pt x="2236" y="1227"/>
                  </a:cubicBezTo>
                  <a:cubicBezTo>
                    <a:pt x="2204" y="1227"/>
                    <a:pt x="2184" y="1213"/>
                    <a:pt x="2157" y="1207"/>
                  </a:cubicBezTo>
                  <a:cubicBezTo>
                    <a:pt x="2078" y="1194"/>
                    <a:pt x="2032" y="1187"/>
                    <a:pt x="1966" y="1141"/>
                  </a:cubicBezTo>
                  <a:cubicBezTo>
                    <a:pt x="1880" y="1068"/>
                    <a:pt x="1841" y="976"/>
                    <a:pt x="1722" y="976"/>
                  </a:cubicBezTo>
                  <a:cubicBezTo>
                    <a:pt x="1630" y="976"/>
                    <a:pt x="1603" y="1088"/>
                    <a:pt x="1511" y="1088"/>
                  </a:cubicBezTo>
                  <a:cubicBezTo>
                    <a:pt x="1478" y="1088"/>
                    <a:pt x="1465" y="1062"/>
                    <a:pt x="1458" y="103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8" name="Freeform 22">
              <a:extLst>
                <a:ext uri="{FF2B5EF4-FFF2-40B4-BE49-F238E27FC236}">
                  <a16:creationId xmlns:a16="http://schemas.microsoft.com/office/drawing/2014/main" id="{BD79B1B0-8351-4847-9A2E-7EE2C05CE3EF}"/>
                </a:ext>
              </a:extLst>
            </p:cNvPr>
            <p:cNvSpPr>
              <a:spLocks noChangeArrowheads="1"/>
            </p:cNvSpPr>
            <p:nvPr/>
          </p:nvSpPr>
          <p:spPr bwMode="auto">
            <a:xfrm>
              <a:off x="9737885" y="5694357"/>
              <a:ext cx="660357" cy="411162"/>
            </a:xfrm>
            <a:custGeom>
              <a:avLst/>
              <a:gdLst>
                <a:gd name="T0" fmla="*/ 1807 w 1835"/>
                <a:gd name="T1" fmla="*/ 824 h 1142"/>
                <a:gd name="T2" fmla="*/ 1807 w 1835"/>
                <a:gd name="T3" fmla="*/ 824 h 1142"/>
                <a:gd name="T4" fmla="*/ 1656 w 1835"/>
                <a:gd name="T5" fmla="*/ 778 h 1142"/>
                <a:gd name="T6" fmla="*/ 1478 w 1835"/>
                <a:gd name="T7" fmla="*/ 837 h 1142"/>
                <a:gd name="T8" fmla="*/ 1359 w 1835"/>
                <a:gd name="T9" fmla="*/ 917 h 1142"/>
                <a:gd name="T10" fmla="*/ 1253 w 1835"/>
                <a:gd name="T11" fmla="*/ 883 h 1142"/>
                <a:gd name="T12" fmla="*/ 1003 w 1835"/>
                <a:gd name="T13" fmla="*/ 930 h 1142"/>
                <a:gd name="T14" fmla="*/ 957 w 1835"/>
                <a:gd name="T15" fmla="*/ 989 h 1142"/>
                <a:gd name="T16" fmla="*/ 897 w 1835"/>
                <a:gd name="T17" fmla="*/ 1068 h 1142"/>
                <a:gd name="T18" fmla="*/ 805 w 1835"/>
                <a:gd name="T19" fmla="*/ 1141 h 1142"/>
                <a:gd name="T20" fmla="*/ 647 w 1835"/>
                <a:gd name="T21" fmla="*/ 989 h 1142"/>
                <a:gd name="T22" fmla="*/ 693 w 1835"/>
                <a:gd name="T23" fmla="*/ 890 h 1142"/>
                <a:gd name="T24" fmla="*/ 765 w 1835"/>
                <a:gd name="T25" fmla="*/ 699 h 1142"/>
                <a:gd name="T26" fmla="*/ 647 w 1835"/>
                <a:gd name="T27" fmla="*/ 626 h 1142"/>
                <a:gd name="T28" fmla="*/ 561 w 1835"/>
                <a:gd name="T29" fmla="*/ 626 h 1142"/>
                <a:gd name="T30" fmla="*/ 416 w 1835"/>
                <a:gd name="T31" fmla="*/ 672 h 1142"/>
                <a:gd name="T32" fmla="*/ 304 w 1835"/>
                <a:gd name="T33" fmla="*/ 719 h 1142"/>
                <a:gd name="T34" fmla="*/ 224 w 1835"/>
                <a:gd name="T35" fmla="*/ 771 h 1142"/>
                <a:gd name="T36" fmla="*/ 165 w 1835"/>
                <a:gd name="T37" fmla="*/ 719 h 1142"/>
                <a:gd name="T38" fmla="*/ 0 w 1835"/>
                <a:gd name="T39" fmla="*/ 633 h 1142"/>
                <a:gd name="T40" fmla="*/ 0 w 1835"/>
                <a:gd name="T41" fmla="*/ 633 h 1142"/>
                <a:gd name="T42" fmla="*/ 27 w 1835"/>
                <a:gd name="T43" fmla="*/ 587 h 1142"/>
                <a:gd name="T44" fmla="*/ 73 w 1835"/>
                <a:gd name="T45" fmla="*/ 507 h 1142"/>
                <a:gd name="T46" fmla="*/ 0 w 1835"/>
                <a:gd name="T47" fmla="*/ 310 h 1142"/>
                <a:gd name="T48" fmla="*/ 53 w 1835"/>
                <a:gd name="T49" fmla="*/ 184 h 1142"/>
                <a:gd name="T50" fmla="*/ 53 w 1835"/>
                <a:gd name="T51" fmla="*/ 118 h 1142"/>
                <a:gd name="T52" fmla="*/ 66 w 1835"/>
                <a:gd name="T53" fmla="*/ 59 h 1142"/>
                <a:gd name="T54" fmla="*/ 66 w 1835"/>
                <a:gd name="T55" fmla="*/ 59 h 1142"/>
                <a:gd name="T56" fmla="*/ 178 w 1835"/>
                <a:gd name="T57" fmla="*/ 99 h 1142"/>
                <a:gd name="T58" fmla="*/ 290 w 1835"/>
                <a:gd name="T59" fmla="*/ 79 h 1142"/>
                <a:gd name="T60" fmla="*/ 403 w 1835"/>
                <a:gd name="T61" fmla="*/ 85 h 1142"/>
                <a:gd name="T62" fmla="*/ 594 w 1835"/>
                <a:gd name="T63" fmla="*/ 33 h 1142"/>
                <a:gd name="T64" fmla="*/ 732 w 1835"/>
                <a:gd name="T65" fmla="*/ 0 h 1142"/>
                <a:gd name="T66" fmla="*/ 673 w 1835"/>
                <a:gd name="T67" fmla="*/ 145 h 1142"/>
                <a:gd name="T68" fmla="*/ 640 w 1835"/>
                <a:gd name="T69" fmla="*/ 250 h 1142"/>
                <a:gd name="T70" fmla="*/ 713 w 1835"/>
                <a:gd name="T71" fmla="*/ 310 h 1142"/>
                <a:gd name="T72" fmla="*/ 805 w 1835"/>
                <a:gd name="T73" fmla="*/ 356 h 1142"/>
                <a:gd name="T74" fmla="*/ 884 w 1835"/>
                <a:gd name="T75" fmla="*/ 316 h 1142"/>
                <a:gd name="T76" fmla="*/ 910 w 1835"/>
                <a:gd name="T77" fmla="*/ 343 h 1142"/>
                <a:gd name="T78" fmla="*/ 963 w 1835"/>
                <a:gd name="T79" fmla="*/ 376 h 1142"/>
                <a:gd name="T80" fmla="*/ 1016 w 1835"/>
                <a:gd name="T81" fmla="*/ 422 h 1142"/>
                <a:gd name="T82" fmla="*/ 1069 w 1835"/>
                <a:gd name="T83" fmla="*/ 369 h 1142"/>
                <a:gd name="T84" fmla="*/ 1049 w 1835"/>
                <a:gd name="T85" fmla="*/ 290 h 1142"/>
                <a:gd name="T86" fmla="*/ 1095 w 1835"/>
                <a:gd name="T87" fmla="*/ 270 h 1142"/>
                <a:gd name="T88" fmla="*/ 1128 w 1835"/>
                <a:gd name="T89" fmla="*/ 197 h 1142"/>
                <a:gd name="T90" fmla="*/ 1161 w 1835"/>
                <a:gd name="T91" fmla="*/ 125 h 1142"/>
                <a:gd name="T92" fmla="*/ 1234 w 1835"/>
                <a:gd name="T93" fmla="*/ 184 h 1142"/>
                <a:gd name="T94" fmla="*/ 1412 w 1835"/>
                <a:gd name="T95" fmla="*/ 257 h 1142"/>
                <a:gd name="T96" fmla="*/ 1484 w 1835"/>
                <a:gd name="T97" fmla="*/ 257 h 1142"/>
                <a:gd name="T98" fmla="*/ 1570 w 1835"/>
                <a:gd name="T99" fmla="*/ 250 h 1142"/>
                <a:gd name="T100" fmla="*/ 1643 w 1835"/>
                <a:gd name="T101" fmla="*/ 270 h 1142"/>
                <a:gd name="T102" fmla="*/ 1794 w 1835"/>
                <a:gd name="T103" fmla="*/ 290 h 1142"/>
                <a:gd name="T104" fmla="*/ 1794 w 1835"/>
                <a:gd name="T105" fmla="*/ 290 h 1142"/>
                <a:gd name="T106" fmla="*/ 1801 w 1835"/>
                <a:gd name="T107" fmla="*/ 323 h 1142"/>
                <a:gd name="T108" fmla="*/ 1801 w 1835"/>
                <a:gd name="T109" fmla="*/ 382 h 1142"/>
                <a:gd name="T110" fmla="*/ 1821 w 1835"/>
                <a:gd name="T111" fmla="*/ 567 h 1142"/>
                <a:gd name="T112" fmla="*/ 1821 w 1835"/>
                <a:gd name="T113" fmla="*/ 620 h 1142"/>
                <a:gd name="T114" fmla="*/ 1834 w 1835"/>
                <a:gd name="T115" fmla="*/ 666 h 1142"/>
                <a:gd name="T116" fmla="*/ 1807 w 1835"/>
                <a:gd name="T117" fmla="*/ 804 h 1142"/>
                <a:gd name="T118" fmla="*/ 1807 w 1835"/>
                <a:gd name="T119" fmla="*/ 824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35" h="1142">
                  <a:moveTo>
                    <a:pt x="1807" y="824"/>
                  </a:moveTo>
                  <a:lnTo>
                    <a:pt x="1807" y="824"/>
                  </a:lnTo>
                  <a:cubicBezTo>
                    <a:pt x="1656" y="778"/>
                    <a:pt x="1656" y="778"/>
                    <a:pt x="1656" y="778"/>
                  </a:cubicBezTo>
                  <a:cubicBezTo>
                    <a:pt x="1583" y="785"/>
                    <a:pt x="1537" y="804"/>
                    <a:pt x="1478" y="837"/>
                  </a:cubicBezTo>
                  <a:cubicBezTo>
                    <a:pt x="1431" y="864"/>
                    <a:pt x="1412" y="917"/>
                    <a:pt x="1359" y="917"/>
                  </a:cubicBezTo>
                  <a:cubicBezTo>
                    <a:pt x="1319" y="917"/>
                    <a:pt x="1293" y="883"/>
                    <a:pt x="1253" y="883"/>
                  </a:cubicBezTo>
                  <a:cubicBezTo>
                    <a:pt x="1155" y="883"/>
                    <a:pt x="1102" y="903"/>
                    <a:pt x="1003" y="930"/>
                  </a:cubicBezTo>
                  <a:cubicBezTo>
                    <a:pt x="976" y="936"/>
                    <a:pt x="970" y="963"/>
                    <a:pt x="957" y="989"/>
                  </a:cubicBezTo>
                  <a:cubicBezTo>
                    <a:pt x="937" y="1022"/>
                    <a:pt x="917" y="1035"/>
                    <a:pt x="897" y="1068"/>
                  </a:cubicBezTo>
                  <a:cubicBezTo>
                    <a:pt x="864" y="1101"/>
                    <a:pt x="851" y="1141"/>
                    <a:pt x="805" y="1141"/>
                  </a:cubicBezTo>
                  <a:cubicBezTo>
                    <a:pt x="719" y="1141"/>
                    <a:pt x="647" y="1068"/>
                    <a:pt x="647" y="989"/>
                  </a:cubicBezTo>
                  <a:cubicBezTo>
                    <a:pt x="647" y="943"/>
                    <a:pt x="673" y="930"/>
                    <a:pt x="693" y="890"/>
                  </a:cubicBezTo>
                  <a:cubicBezTo>
                    <a:pt x="732" y="818"/>
                    <a:pt x="765" y="778"/>
                    <a:pt x="765" y="699"/>
                  </a:cubicBezTo>
                  <a:cubicBezTo>
                    <a:pt x="765" y="646"/>
                    <a:pt x="699" y="626"/>
                    <a:pt x="647" y="626"/>
                  </a:cubicBezTo>
                  <a:cubicBezTo>
                    <a:pt x="614" y="626"/>
                    <a:pt x="594" y="626"/>
                    <a:pt x="561" y="626"/>
                  </a:cubicBezTo>
                  <a:cubicBezTo>
                    <a:pt x="502" y="626"/>
                    <a:pt x="475" y="659"/>
                    <a:pt x="416" y="672"/>
                  </a:cubicBezTo>
                  <a:cubicBezTo>
                    <a:pt x="370" y="686"/>
                    <a:pt x="343" y="692"/>
                    <a:pt x="304" y="719"/>
                  </a:cubicBezTo>
                  <a:cubicBezTo>
                    <a:pt x="271" y="738"/>
                    <a:pt x="258" y="771"/>
                    <a:pt x="224" y="771"/>
                  </a:cubicBezTo>
                  <a:cubicBezTo>
                    <a:pt x="191" y="771"/>
                    <a:pt x="185" y="738"/>
                    <a:pt x="165" y="719"/>
                  </a:cubicBezTo>
                  <a:cubicBezTo>
                    <a:pt x="106" y="679"/>
                    <a:pt x="53" y="672"/>
                    <a:pt x="0" y="633"/>
                  </a:cubicBezTo>
                  <a:lnTo>
                    <a:pt x="0" y="633"/>
                  </a:lnTo>
                  <a:cubicBezTo>
                    <a:pt x="20" y="620"/>
                    <a:pt x="20" y="606"/>
                    <a:pt x="27" y="587"/>
                  </a:cubicBezTo>
                  <a:cubicBezTo>
                    <a:pt x="40" y="554"/>
                    <a:pt x="73" y="540"/>
                    <a:pt x="73" y="507"/>
                  </a:cubicBezTo>
                  <a:cubicBezTo>
                    <a:pt x="73" y="422"/>
                    <a:pt x="0" y="389"/>
                    <a:pt x="0" y="310"/>
                  </a:cubicBezTo>
                  <a:cubicBezTo>
                    <a:pt x="0" y="257"/>
                    <a:pt x="53" y="237"/>
                    <a:pt x="53" y="184"/>
                  </a:cubicBezTo>
                  <a:cubicBezTo>
                    <a:pt x="53" y="158"/>
                    <a:pt x="53" y="138"/>
                    <a:pt x="53" y="118"/>
                  </a:cubicBezTo>
                  <a:cubicBezTo>
                    <a:pt x="53" y="92"/>
                    <a:pt x="60" y="85"/>
                    <a:pt x="66" y="59"/>
                  </a:cubicBezTo>
                  <a:lnTo>
                    <a:pt x="66" y="59"/>
                  </a:lnTo>
                  <a:cubicBezTo>
                    <a:pt x="106" y="72"/>
                    <a:pt x="132" y="99"/>
                    <a:pt x="178" y="99"/>
                  </a:cubicBezTo>
                  <a:cubicBezTo>
                    <a:pt x="218" y="99"/>
                    <a:pt x="244" y="79"/>
                    <a:pt x="290" y="79"/>
                  </a:cubicBezTo>
                  <a:cubicBezTo>
                    <a:pt x="337" y="79"/>
                    <a:pt x="363" y="85"/>
                    <a:pt x="403" y="85"/>
                  </a:cubicBezTo>
                  <a:cubicBezTo>
                    <a:pt x="482" y="85"/>
                    <a:pt x="521" y="52"/>
                    <a:pt x="594" y="33"/>
                  </a:cubicBezTo>
                  <a:cubicBezTo>
                    <a:pt x="647" y="20"/>
                    <a:pt x="686" y="26"/>
                    <a:pt x="732" y="0"/>
                  </a:cubicBezTo>
                  <a:cubicBezTo>
                    <a:pt x="699" y="52"/>
                    <a:pt x="693" y="85"/>
                    <a:pt x="673" y="145"/>
                  </a:cubicBezTo>
                  <a:cubicBezTo>
                    <a:pt x="660" y="184"/>
                    <a:pt x="640" y="204"/>
                    <a:pt x="640" y="250"/>
                  </a:cubicBezTo>
                  <a:cubicBezTo>
                    <a:pt x="640" y="290"/>
                    <a:pt x="679" y="296"/>
                    <a:pt x="713" y="310"/>
                  </a:cubicBezTo>
                  <a:cubicBezTo>
                    <a:pt x="752" y="323"/>
                    <a:pt x="765" y="356"/>
                    <a:pt x="805" y="356"/>
                  </a:cubicBezTo>
                  <a:cubicBezTo>
                    <a:pt x="838" y="356"/>
                    <a:pt x="851" y="316"/>
                    <a:pt x="884" y="316"/>
                  </a:cubicBezTo>
                  <a:cubicBezTo>
                    <a:pt x="897" y="316"/>
                    <a:pt x="897" y="329"/>
                    <a:pt x="910" y="343"/>
                  </a:cubicBezTo>
                  <a:cubicBezTo>
                    <a:pt x="930" y="356"/>
                    <a:pt x="943" y="362"/>
                    <a:pt x="963" y="376"/>
                  </a:cubicBezTo>
                  <a:cubicBezTo>
                    <a:pt x="983" y="395"/>
                    <a:pt x="990" y="422"/>
                    <a:pt x="1016" y="422"/>
                  </a:cubicBezTo>
                  <a:cubicBezTo>
                    <a:pt x="1049" y="422"/>
                    <a:pt x="1069" y="395"/>
                    <a:pt x="1069" y="369"/>
                  </a:cubicBezTo>
                  <a:cubicBezTo>
                    <a:pt x="1069" y="336"/>
                    <a:pt x="1049" y="323"/>
                    <a:pt x="1049" y="290"/>
                  </a:cubicBezTo>
                  <a:cubicBezTo>
                    <a:pt x="1049" y="270"/>
                    <a:pt x="1082" y="283"/>
                    <a:pt x="1095" y="270"/>
                  </a:cubicBezTo>
                  <a:cubicBezTo>
                    <a:pt x="1121" y="250"/>
                    <a:pt x="1128" y="230"/>
                    <a:pt x="1128" y="197"/>
                  </a:cubicBezTo>
                  <a:cubicBezTo>
                    <a:pt x="1135" y="171"/>
                    <a:pt x="1128" y="125"/>
                    <a:pt x="1161" y="125"/>
                  </a:cubicBezTo>
                  <a:cubicBezTo>
                    <a:pt x="1201" y="125"/>
                    <a:pt x="1201" y="171"/>
                    <a:pt x="1234" y="184"/>
                  </a:cubicBezTo>
                  <a:cubicBezTo>
                    <a:pt x="1300" y="224"/>
                    <a:pt x="1339" y="257"/>
                    <a:pt x="1412" y="257"/>
                  </a:cubicBezTo>
                  <a:cubicBezTo>
                    <a:pt x="1445" y="257"/>
                    <a:pt x="1458" y="257"/>
                    <a:pt x="1484" y="257"/>
                  </a:cubicBezTo>
                  <a:cubicBezTo>
                    <a:pt x="1517" y="257"/>
                    <a:pt x="1537" y="250"/>
                    <a:pt x="1570" y="250"/>
                  </a:cubicBezTo>
                  <a:cubicBezTo>
                    <a:pt x="1596" y="250"/>
                    <a:pt x="1616" y="264"/>
                    <a:pt x="1643" y="270"/>
                  </a:cubicBezTo>
                  <a:cubicBezTo>
                    <a:pt x="1702" y="283"/>
                    <a:pt x="1735" y="277"/>
                    <a:pt x="1794" y="290"/>
                  </a:cubicBezTo>
                  <a:lnTo>
                    <a:pt x="1794" y="290"/>
                  </a:lnTo>
                  <a:cubicBezTo>
                    <a:pt x="1794" y="303"/>
                    <a:pt x="1801" y="310"/>
                    <a:pt x="1801" y="323"/>
                  </a:cubicBezTo>
                  <a:cubicBezTo>
                    <a:pt x="1801" y="349"/>
                    <a:pt x="1801" y="356"/>
                    <a:pt x="1801" y="382"/>
                  </a:cubicBezTo>
                  <a:cubicBezTo>
                    <a:pt x="1801" y="455"/>
                    <a:pt x="1821" y="494"/>
                    <a:pt x="1821" y="567"/>
                  </a:cubicBezTo>
                  <a:cubicBezTo>
                    <a:pt x="1821" y="587"/>
                    <a:pt x="1821" y="600"/>
                    <a:pt x="1821" y="620"/>
                  </a:cubicBezTo>
                  <a:cubicBezTo>
                    <a:pt x="1821" y="639"/>
                    <a:pt x="1827" y="646"/>
                    <a:pt x="1834" y="666"/>
                  </a:cubicBezTo>
                  <a:cubicBezTo>
                    <a:pt x="1834" y="719"/>
                    <a:pt x="1814" y="751"/>
                    <a:pt x="1807" y="804"/>
                  </a:cubicBezTo>
                  <a:cubicBezTo>
                    <a:pt x="1807" y="811"/>
                    <a:pt x="1807" y="818"/>
                    <a:pt x="1807" y="824"/>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9" name="Freeform 23">
              <a:extLst>
                <a:ext uri="{FF2B5EF4-FFF2-40B4-BE49-F238E27FC236}">
                  <a16:creationId xmlns:a16="http://schemas.microsoft.com/office/drawing/2014/main" id="{E2CFAD39-1914-474B-B902-AB989EA3F1D5}"/>
                </a:ext>
              </a:extLst>
            </p:cNvPr>
            <p:cNvSpPr>
              <a:spLocks noChangeArrowheads="1"/>
            </p:cNvSpPr>
            <p:nvPr/>
          </p:nvSpPr>
          <p:spPr bwMode="auto">
            <a:xfrm>
              <a:off x="9761697" y="5449883"/>
              <a:ext cx="622259" cy="396875"/>
            </a:xfrm>
            <a:custGeom>
              <a:avLst/>
              <a:gdLst>
                <a:gd name="T0" fmla="*/ 0 w 1729"/>
                <a:gd name="T1" fmla="*/ 739 h 1103"/>
                <a:gd name="T2" fmla="*/ 0 w 1729"/>
                <a:gd name="T3" fmla="*/ 739 h 1103"/>
                <a:gd name="T4" fmla="*/ 112 w 1729"/>
                <a:gd name="T5" fmla="*/ 779 h 1103"/>
                <a:gd name="T6" fmla="*/ 224 w 1729"/>
                <a:gd name="T7" fmla="*/ 759 h 1103"/>
                <a:gd name="T8" fmla="*/ 337 w 1729"/>
                <a:gd name="T9" fmla="*/ 765 h 1103"/>
                <a:gd name="T10" fmla="*/ 528 w 1729"/>
                <a:gd name="T11" fmla="*/ 713 h 1103"/>
                <a:gd name="T12" fmla="*/ 666 w 1729"/>
                <a:gd name="T13" fmla="*/ 680 h 1103"/>
                <a:gd name="T14" fmla="*/ 607 w 1729"/>
                <a:gd name="T15" fmla="*/ 825 h 1103"/>
                <a:gd name="T16" fmla="*/ 574 w 1729"/>
                <a:gd name="T17" fmla="*/ 930 h 1103"/>
                <a:gd name="T18" fmla="*/ 647 w 1729"/>
                <a:gd name="T19" fmla="*/ 990 h 1103"/>
                <a:gd name="T20" fmla="*/ 739 w 1729"/>
                <a:gd name="T21" fmla="*/ 1036 h 1103"/>
                <a:gd name="T22" fmla="*/ 818 w 1729"/>
                <a:gd name="T23" fmla="*/ 996 h 1103"/>
                <a:gd name="T24" fmla="*/ 844 w 1729"/>
                <a:gd name="T25" fmla="*/ 1023 h 1103"/>
                <a:gd name="T26" fmla="*/ 897 w 1729"/>
                <a:gd name="T27" fmla="*/ 1056 h 1103"/>
                <a:gd name="T28" fmla="*/ 950 w 1729"/>
                <a:gd name="T29" fmla="*/ 1102 h 1103"/>
                <a:gd name="T30" fmla="*/ 1003 w 1729"/>
                <a:gd name="T31" fmla="*/ 1049 h 1103"/>
                <a:gd name="T32" fmla="*/ 983 w 1729"/>
                <a:gd name="T33" fmla="*/ 970 h 1103"/>
                <a:gd name="T34" fmla="*/ 1029 w 1729"/>
                <a:gd name="T35" fmla="*/ 950 h 1103"/>
                <a:gd name="T36" fmla="*/ 1062 w 1729"/>
                <a:gd name="T37" fmla="*/ 877 h 1103"/>
                <a:gd name="T38" fmla="*/ 1095 w 1729"/>
                <a:gd name="T39" fmla="*/ 805 h 1103"/>
                <a:gd name="T40" fmla="*/ 1168 w 1729"/>
                <a:gd name="T41" fmla="*/ 864 h 1103"/>
                <a:gd name="T42" fmla="*/ 1346 w 1729"/>
                <a:gd name="T43" fmla="*/ 937 h 1103"/>
                <a:gd name="T44" fmla="*/ 1418 w 1729"/>
                <a:gd name="T45" fmla="*/ 937 h 1103"/>
                <a:gd name="T46" fmla="*/ 1504 w 1729"/>
                <a:gd name="T47" fmla="*/ 930 h 1103"/>
                <a:gd name="T48" fmla="*/ 1577 w 1729"/>
                <a:gd name="T49" fmla="*/ 950 h 1103"/>
                <a:gd name="T50" fmla="*/ 1728 w 1729"/>
                <a:gd name="T51" fmla="*/ 970 h 1103"/>
                <a:gd name="T52" fmla="*/ 1728 w 1729"/>
                <a:gd name="T53" fmla="*/ 970 h 1103"/>
                <a:gd name="T54" fmla="*/ 1689 w 1729"/>
                <a:gd name="T55" fmla="*/ 792 h 1103"/>
                <a:gd name="T56" fmla="*/ 1689 w 1729"/>
                <a:gd name="T57" fmla="*/ 633 h 1103"/>
                <a:gd name="T58" fmla="*/ 1656 w 1729"/>
                <a:gd name="T59" fmla="*/ 502 h 1103"/>
                <a:gd name="T60" fmla="*/ 1616 w 1729"/>
                <a:gd name="T61" fmla="*/ 389 h 1103"/>
                <a:gd name="T62" fmla="*/ 1583 w 1729"/>
                <a:gd name="T63" fmla="*/ 337 h 1103"/>
                <a:gd name="T64" fmla="*/ 1412 w 1729"/>
                <a:gd name="T65" fmla="*/ 264 h 1103"/>
                <a:gd name="T66" fmla="*/ 1313 w 1729"/>
                <a:gd name="T67" fmla="*/ 225 h 1103"/>
                <a:gd name="T68" fmla="*/ 1174 w 1729"/>
                <a:gd name="T69" fmla="*/ 225 h 1103"/>
                <a:gd name="T70" fmla="*/ 1009 w 1729"/>
                <a:gd name="T71" fmla="*/ 165 h 1103"/>
                <a:gd name="T72" fmla="*/ 957 w 1729"/>
                <a:gd name="T73" fmla="*/ 172 h 1103"/>
                <a:gd name="T74" fmla="*/ 825 w 1729"/>
                <a:gd name="T75" fmla="*/ 79 h 1103"/>
                <a:gd name="T76" fmla="*/ 647 w 1729"/>
                <a:gd name="T77" fmla="*/ 7 h 1103"/>
                <a:gd name="T78" fmla="*/ 633 w 1729"/>
                <a:gd name="T79" fmla="*/ 0 h 1103"/>
                <a:gd name="T80" fmla="*/ 633 w 1729"/>
                <a:gd name="T81" fmla="*/ 0 h 1103"/>
                <a:gd name="T82" fmla="*/ 442 w 1729"/>
                <a:gd name="T83" fmla="*/ 93 h 1103"/>
                <a:gd name="T84" fmla="*/ 396 w 1729"/>
                <a:gd name="T85" fmla="*/ 93 h 1103"/>
                <a:gd name="T86" fmla="*/ 350 w 1729"/>
                <a:gd name="T87" fmla="*/ 165 h 1103"/>
                <a:gd name="T88" fmla="*/ 317 w 1729"/>
                <a:gd name="T89" fmla="*/ 258 h 1103"/>
                <a:gd name="T90" fmla="*/ 257 w 1729"/>
                <a:gd name="T91" fmla="*/ 436 h 1103"/>
                <a:gd name="T92" fmla="*/ 139 w 1729"/>
                <a:gd name="T93" fmla="*/ 574 h 1103"/>
                <a:gd name="T94" fmla="*/ 33 w 1729"/>
                <a:gd name="T95" fmla="*/ 633 h 1103"/>
                <a:gd name="T96" fmla="*/ 0 w 1729"/>
                <a:gd name="T97" fmla="*/ 739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29" h="1103">
                  <a:moveTo>
                    <a:pt x="0" y="739"/>
                  </a:moveTo>
                  <a:lnTo>
                    <a:pt x="0" y="739"/>
                  </a:lnTo>
                  <a:cubicBezTo>
                    <a:pt x="40" y="752"/>
                    <a:pt x="66" y="779"/>
                    <a:pt x="112" y="779"/>
                  </a:cubicBezTo>
                  <a:cubicBezTo>
                    <a:pt x="152" y="779"/>
                    <a:pt x="178" y="759"/>
                    <a:pt x="224" y="759"/>
                  </a:cubicBezTo>
                  <a:cubicBezTo>
                    <a:pt x="271" y="759"/>
                    <a:pt x="297" y="765"/>
                    <a:pt x="337" y="765"/>
                  </a:cubicBezTo>
                  <a:cubicBezTo>
                    <a:pt x="416" y="765"/>
                    <a:pt x="455" y="732"/>
                    <a:pt x="528" y="713"/>
                  </a:cubicBezTo>
                  <a:cubicBezTo>
                    <a:pt x="581" y="700"/>
                    <a:pt x="620" y="706"/>
                    <a:pt x="666" y="680"/>
                  </a:cubicBezTo>
                  <a:cubicBezTo>
                    <a:pt x="633" y="732"/>
                    <a:pt x="627" y="765"/>
                    <a:pt x="607" y="825"/>
                  </a:cubicBezTo>
                  <a:cubicBezTo>
                    <a:pt x="594" y="864"/>
                    <a:pt x="574" y="884"/>
                    <a:pt x="574" y="930"/>
                  </a:cubicBezTo>
                  <a:cubicBezTo>
                    <a:pt x="574" y="970"/>
                    <a:pt x="613" y="976"/>
                    <a:pt x="647" y="990"/>
                  </a:cubicBezTo>
                  <a:cubicBezTo>
                    <a:pt x="686" y="1003"/>
                    <a:pt x="699" y="1036"/>
                    <a:pt x="739" y="1036"/>
                  </a:cubicBezTo>
                  <a:cubicBezTo>
                    <a:pt x="772" y="1036"/>
                    <a:pt x="785" y="996"/>
                    <a:pt x="818" y="996"/>
                  </a:cubicBezTo>
                  <a:cubicBezTo>
                    <a:pt x="831" y="996"/>
                    <a:pt x="831" y="1009"/>
                    <a:pt x="844" y="1023"/>
                  </a:cubicBezTo>
                  <a:cubicBezTo>
                    <a:pt x="864" y="1036"/>
                    <a:pt x="877" y="1042"/>
                    <a:pt x="897" y="1056"/>
                  </a:cubicBezTo>
                  <a:cubicBezTo>
                    <a:pt x="917" y="1075"/>
                    <a:pt x="924" y="1102"/>
                    <a:pt x="950" y="1102"/>
                  </a:cubicBezTo>
                  <a:cubicBezTo>
                    <a:pt x="983" y="1102"/>
                    <a:pt x="1003" y="1075"/>
                    <a:pt x="1003" y="1049"/>
                  </a:cubicBezTo>
                  <a:cubicBezTo>
                    <a:pt x="1003" y="1016"/>
                    <a:pt x="983" y="1003"/>
                    <a:pt x="983" y="970"/>
                  </a:cubicBezTo>
                  <a:cubicBezTo>
                    <a:pt x="983" y="950"/>
                    <a:pt x="1016" y="963"/>
                    <a:pt x="1029" y="950"/>
                  </a:cubicBezTo>
                  <a:cubicBezTo>
                    <a:pt x="1055" y="930"/>
                    <a:pt x="1062" y="910"/>
                    <a:pt x="1062" y="877"/>
                  </a:cubicBezTo>
                  <a:cubicBezTo>
                    <a:pt x="1069" y="851"/>
                    <a:pt x="1062" y="805"/>
                    <a:pt x="1095" y="805"/>
                  </a:cubicBezTo>
                  <a:cubicBezTo>
                    <a:pt x="1135" y="805"/>
                    <a:pt x="1135" y="851"/>
                    <a:pt x="1168" y="864"/>
                  </a:cubicBezTo>
                  <a:cubicBezTo>
                    <a:pt x="1234" y="904"/>
                    <a:pt x="1273" y="937"/>
                    <a:pt x="1346" y="937"/>
                  </a:cubicBezTo>
                  <a:cubicBezTo>
                    <a:pt x="1379" y="937"/>
                    <a:pt x="1392" y="937"/>
                    <a:pt x="1418" y="937"/>
                  </a:cubicBezTo>
                  <a:cubicBezTo>
                    <a:pt x="1451" y="937"/>
                    <a:pt x="1471" y="930"/>
                    <a:pt x="1504" y="930"/>
                  </a:cubicBezTo>
                  <a:cubicBezTo>
                    <a:pt x="1530" y="930"/>
                    <a:pt x="1550" y="944"/>
                    <a:pt x="1577" y="950"/>
                  </a:cubicBezTo>
                  <a:cubicBezTo>
                    <a:pt x="1636" y="963"/>
                    <a:pt x="1669" y="957"/>
                    <a:pt x="1728" y="970"/>
                  </a:cubicBezTo>
                  <a:lnTo>
                    <a:pt x="1728" y="970"/>
                  </a:lnTo>
                  <a:cubicBezTo>
                    <a:pt x="1722" y="904"/>
                    <a:pt x="1689" y="864"/>
                    <a:pt x="1689" y="792"/>
                  </a:cubicBezTo>
                  <a:cubicBezTo>
                    <a:pt x="1689" y="726"/>
                    <a:pt x="1689" y="693"/>
                    <a:pt x="1689" y="633"/>
                  </a:cubicBezTo>
                  <a:cubicBezTo>
                    <a:pt x="1689" y="581"/>
                    <a:pt x="1662" y="554"/>
                    <a:pt x="1656" y="502"/>
                  </a:cubicBezTo>
                  <a:cubicBezTo>
                    <a:pt x="1649" y="455"/>
                    <a:pt x="1636" y="429"/>
                    <a:pt x="1616" y="389"/>
                  </a:cubicBezTo>
                  <a:cubicBezTo>
                    <a:pt x="1603" y="370"/>
                    <a:pt x="1603" y="350"/>
                    <a:pt x="1583" y="337"/>
                  </a:cubicBezTo>
                  <a:cubicBezTo>
                    <a:pt x="1524" y="297"/>
                    <a:pt x="1478" y="284"/>
                    <a:pt x="1412" y="264"/>
                  </a:cubicBezTo>
                  <a:cubicBezTo>
                    <a:pt x="1372" y="251"/>
                    <a:pt x="1352" y="225"/>
                    <a:pt x="1313" y="225"/>
                  </a:cubicBezTo>
                  <a:cubicBezTo>
                    <a:pt x="1260" y="225"/>
                    <a:pt x="1227" y="225"/>
                    <a:pt x="1174" y="225"/>
                  </a:cubicBezTo>
                  <a:cubicBezTo>
                    <a:pt x="1102" y="225"/>
                    <a:pt x="1075" y="165"/>
                    <a:pt x="1009" y="165"/>
                  </a:cubicBezTo>
                  <a:cubicBezTo>
                    <a:pt x="990" y="165"/>
                    <a:pt x="976" y="172"/>
                    <a:pt x="957" y="172"/>
                  </a:cubicBezTo>
                  <a:cubicBezTo>
                    <a:pt x="897" y="172"/>
                    <a:pt x="851" y="139"/>
                    <a:pt x="825" y="79"/>
                  </a:cubicBezTo>
                  <a:cubicBezTo>
                    <a:pt x="792" y="14"/>
                    <a:pt x="712" y="47"/>
                    <a:pt x="647" y="7"/>
                  </a:cubicBezTo>
                  <a:cubicBezTo>
                    <a:pt x="640" y="0"/>
                    <a:pt x="633" y="0"/>
                    <a:pt x="633" y="0"/>
                  </a:cubicBezTo>
                  <a:lnTo>
                    <a:pt x="633" y="0"/>
                  </a:lnTo>
                  <a:cubicBezTo>
                    <a:pt x="574" y="47"/>
                    <a:pt x="521" y="93"/>
                    <a:pt x="442" y="93"/>
                  </a:cubicBezTo>
                  <a:cubicBezTo>
                    <a:pt x="422" y="93"/>
                    <a:pt x="416" y="93"/>
                    <a:pt x="396" y="93"/>
                  </a:cubicBezTo>
                  <a:cubicBezTo>
                    <a:pt x="356" y="93"/>
                    <a:pt x="356" y="132"/>
                    <a:pt x="350" y="165"/>
                  </a:cubicBezTo>
                  <a:cubicBezTo>
                    <a:pt x="343" y="205"/>
                    <a:pt x="323" y="225"/>
                    <a:pt x="317" y="258"/>
                  </a:cubicBezTo>
                  <a:cubicBezTo>
                    <a:pt x="297" y="330"/>
                    <a:pt x="277" y="370"/>
                    <a:pt x="257" y="436"/>
                  </a:cubicBezTo>
                  <a:cubicBezTo>
                    <a:pt x="238" y="502"/>
                    <a:pt x="198" y="534"/>
                    <a:pt x="139" y="574"/>
                  </a:cubicBezTo>
                  <a:cubicBezTo>
                    <a:pt x="106" y="601"/>
                    <a:pt x="66" y="594"/>
                    <a:pt x="33" y="633"/>
                  </a:cubicBezTo>
                  <a:cubicBezTo>
                    <a:pt x="0" y="666"/>
                    <a:pt x="13" y="700"/>
                    <a:pt x="0" y="739"/>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0" name="Freeform 24">
              <a:extLst>
                <a:ext uri="{FF2B5EF4-FFF2-40B4-BE49-F238E27FC236}">
                  <a16:creationId xmlns:a16="http://schemas.microsoft.com/office/drawing/2014/main" id="{FE0B8C82-8945-CF4C-9F92-2B4F3CD25822}"/>
                </a:ext>
              </a:extLst>
            </p:cNvPr>
            <p:cNvSpPr>
              <a:spLocks noChangeArrowheads="1"/>
            </p:cNvSpPr>
            <p:nvPr/>
          </p:nvSpPr>
          <p:spPr bwMode="auto">
            <a:xfrm>
              <a:off x="9282303" y="5014907"/>
              <a:ext cx="707979" cy="955675"/>
            </a:xfrm>
            <a:custGeom>
              <a:avLst/>
              <a:gdLst>
                <a:gd name="T0" fmla="*/ 1266 w 1966"/>
                <a:gd name="T1" fmla="*/ 2520 h 2653"/>
                <a:gd name="T2" fmla="*/ 1339 w 1966"/>
                <a:gd name="T3" fmla="*/ 2394 h 2653"/>
                <a:gd name="T4" fmla="*/ 1319 w 1966"/>
                <a:gd name="T5" fmla="*/ 2071 h 2653"/>
                <a:gd name="T6" fmla="*/ 1332 w 1966"/>
                <a:gd name="T7" fmla="*/ 1946 h 2653"/>
                <a:gd name="T8" fmla="*/ 1365 w 1966"/>
                <a:gd name="T9" fmla="*/ 1840 h 2653"/>
                <a:gd name="T10" fmla="*/ 1589 w 1966"/>
                <a:gd name="T11" fmla="*/ 1643 h 2653"/>
                <a:gd name="T12" fmla="*/ 1682 w 1966"/>
                <a:gd name="T13" fmla="*/ 1372 h 2653"/>
                <a:gd name="T14" fmla="*/ 1774 w 1966"/>
                <a:gd name="T15" fmla="*/ 1300 h 2653"/>
                <a:gd name="T16" fmla="*/ 1965 w 1966"/>
                <a:gd name="T17" fmla="*/ 1207 h 2653"/>
                <a:gd name="T18" fmla="*/ 1932 w 1966"/>
                <a:gd name="T19" fmla="*/ 1128 h 2653"/>
                <a:gd name="T20" fmla="*/ 1721 w 1966"/>
                <a:gd name="T21" fmla="*/ 937 h 2653"/>
                <a:gd name="T22" fmla="*/ 1392 w 1966"/>
                <a:gd name="T23" fmla="*/ 515 h 2653"/>
                <a:gd name="T24" fmla="*/ 1154 w 1966"/>
                <a:gd name="T25" fmla="*/ 363 h 2653"/>
                <a:gd name="T26" fmla="*/ 983 w 1966"/>
                <a:gd name="T27" fmla="*/ 244 h 2653"/>
                <a:gd name="T28" fmla="*/ 844 w 1966"/>
                <a:gd name="T29" fmla="*/ 198 h 2653"/>
                <a:gd name="T30" fmla="*/ 692 w 1966"/>
                <a:gd name="T31" fmla="*/ 99 h 2653"/>
                <a:gd name="T32" fmla="*/ 475 w 1966"/>
                <a:gd name="T33" fmla="*/ 0 h 2653"/>
                <a:gd name="T34" fmla="*/ 72 w 1966"/>
                <a:gd name="T35" fmla="*/ 20 h 2653"/>
                <a:gd name="T36" fmla="*/ 72 w 1966"/>
                <a:gd name="T37" fmla="*/ 99 h 2653"/>
                <a:gd name="T38" fmla="*/ 86 w 1966"/>
                <a:gd name="T39" fmla="*/ 304 h 2653"/>
                <a:gd name="T40" fmla="*/ 231 w 1966"/>
                <a:gd name="T41" fmla="*/ 475 h 2653"/>
                <a:gd name="T42" fmla="*/ 198 w 1966"/>
                <a:gd name="T43" fmla="*/ 653 h 2653"/>
                <a:gd name="T44" fmla="*/ 86 w 1966"/>
                <a:gd name="T45" fmla="*/ 924 h 2653"/>
                <a:gd name="T46" fmla="*/ 86 w 1966"/>
                <a:gd name="T47" fmla="*/ 1122 h 2653"/>
                <a:gd name="T48" fmla="*/ 0 w 1966"/>
                <a:gd name="T49" fmla="*/ 1530 h 2653"/>
                <a:gd name="T50" fmla="*/ 79 w 1966"/>
                <a:gd name="T51" fmla="*/ 1794 h 2653"/>
                <a:gd name="T52" fmla="*/ 112 w 1966"/>
                <a:gd name="T53" fmla="*/ 1986 h 2653"/>
                <a:gd name="T54" fmla="*/ 323 w 1966"/>
                <a:gd name="T55" fmla="*/ 2091 h 2653"/>
                <a:gd name="T56" fmla="*/ 349 w 1966"/>
                <a:gd name="T57" fmla="*/ 2355 h 2653"/>
                <a:gd name="T58" fmla="*/ 593 w 1966"/>
                <a:gd name="T59" fmla="*/ 2329 h 2653"/>
                <a:gd name="T60" fmla="*/ 692 w 1966"/>
                <a:gd name="T61" fmla="*/ 2322 h 2653"/>
                <a:gd name="T62" fmla="*/ 917 w 1966"/>
                <a:gd name="T63" fmla="*/ 2461 h 2653"/>
                <a:gd name="T64" fmla="*/ 1042 w 1966"/>
                <a:gd name="T65" fmla="*/ 2652 h 2653"/>
                <a:gd name="T66" fmla="*/ 1266 w 1966"/>
                <a:gd name="T67" fmla="*/ 252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66" h="2653">
                  <a:moveTo>
                    <a:pt x="1266" y="2520"/>
                  </a:moveTo>
                  <a:lnTo>
                    <a:pt x="1266" y="2520"/>
                  </a:lnTo>
                  <a:cubicBezTo>
                    <a:pt x="1286" y="2507"/>
                    <a:pt x="1286" y="2493"/>
                    <a:pt x="1293" y="2474"/>
                  </a:cubicBezTo>
                  <a:cubicBezTo>
                    <a:pt x="1306" y="2441"/>
                    <a:pt x="1339" y="2427"/>
                    <a:pt x="1339" y="2394"/>
                  </a:cubicBezTo>
                  <a:cubicBezTo>
                    <a:pt x="1339" y="2309"/>
                    <a:pt x="1266" y="2276"/>
                    <a:pt x="1266" y="2197"/>
                  </a:cubicBezTo>
                  <a:cubicBezTo>
                    <a:pt x="1266" y="2144"/>
                    <a:pt x="1319" y="2124"/>
                    <a:pt x="1319" y="2071"/>
                  </a:cubicBezTo>
                  <a:cubicBezTo>
                    <a:pt x="1319" y="2045"/>
                    <a:pt x="1319" y="2025"/>
                    <a:pt x="1319" y="2005"/>
                  </a:cubicBezTo>
                  <a:cubicBezTo>
                    <a:pt x="1319" y="1979"/>
                    <a:pt x="1326" y="1972"/>
                    <a:pt x="1332" y="1946"/>
                  </a:cubicBezTo>
                  <a:lnTo>
                    <a:pt x="1332" y="1946"/>
                  </a:lnTo>
                  <a:cubicBezTo>
                    <a:pt x="1345" y="1907"/>
                    <a:pt x="1332" y="1873"/>
                    <a:pt x="1365" y="1840"/>
                  </a:cubicBezTo>
                  <a:cubicBezTo>
                    <a:pt x="1398" y="1801"/>
                    <a:pt x="1438" y="1808"/>
                    <a:pt x="1471" y="1781"/>
                  </a:cubicBezTo>
                  <a:cubicBezTo>
                    <a:pt x="1530" y="1741"/>
                    <a:pt x="1570" y="1709"/>
                    <a:pt x="1589" y="1643"/>
                  </a:cubicBezTo>
                  <a:cubicBezTo>
                    <a:pt x="1609" y="1577"/>
                    <a:pt x="1629" y="1537"/>
                    <a:pt x="1649" y="1465"/>
                  </a:cubicBezTo>
                  <a:cubicBezTo>
                    <a:pt x="1655" y="1432"/>
                    <a:pt x="1675" y="1412"/>
                    <a:pt x="1682" y="1372"/>
                  </a:cubicBezTo>
                  <a:cubicBezTo>
                    <a:pt x="1688" y="1339"/>
                    <a:pt x="1688" y="1300"/>
                    <a:pt x="1728" y="1300"/>
                  </a:cubicBezTo>
                  <a:cubicBezTo>
                    <a:pt x="1748" y="1300"/>
                    <a:pt x="1754" y="1300"/>
                    <a:pt x="1774" y="1300"/>
                  </a:cubicBezTo>
                  <a:cubicBezTo>
                    <a:pt x="1853" y="1300"/>
                    <a:pt x="1906" y="1254"/>
                    <a:pt x="1965" y="1207"/>
                  </a:cubicBezTo>
                  <a:lnTo>
                    <a:pt x="1965" y="1207"/>
                  </a:lnTo>
                  <a:cubicBezTo>
                    <a:pt x="1952" y="1201"/>
                    <a:pt x="1945" y="1194"/>
                    <a:pt x="1939" y="1181"/>
                  </a:cubicBezTo>
                  <a:cubicBezTo>
                    <a:pt x="1926" y="1168"/>
                    <a:pt x="1939" y="1148"/>
                    <a:pt x="1932" y="1128"/>
                  </a:cubicBezTo>
                  <a:cubicBezTo>
                    <a:pt x="1926" y="1095"/>
                    <a:pt x="1919" y="1082"/>
                    <a:pt x="1899" y="1056"/>
                  </a:cubicBezTo>
                  <a:cubicBezTo>
                    <a:pt x="1840" y="996"/>
                    <a:pt x="1787" y="990"/>
                    <a:pt x="1721" y="937"/>
                  </a:cubicBezTo>
                  <a:cubicBezTo>
                    <a:pt x="1589" y="844"/>
                    <a:pt x="1576" y="726"/>
                    <a:pt x="1464" y="607"/>
                  </a:cubicBezTo>
                  <a:cubicBezTo>
                    <a:pt x="1438" y="574"/>
                    <a:pt x="1425" y="541"/>
                    <a:pt x="1392" y="515"/>
                  </a:cubicBezTo>
                  <a:cubicBezTo>
                    <a:pt x="1358" y="495"/>
                    <a:pt x="1339" y="502"/>
                    <a:pt x="1306" y="482"/>
                  </a:cubicBezTo>
                  <a:cubicBezTo>
                    <a:pt x="1240" y="442"/>
                    <a:pt x="1200" y="422"/>
                    <a:pt x="1154" y="363"/>
                  </a:cubicBezTo>
                  <a:cubicBezTo>
                    <a:pt x="1134" y="317"/>
                    <a:pt x="1075" y="330"/>
                    <a:pt x="1042" y="297"/>
                  </a:cubicBezTo>
                  <a:cubicBezTo>
                    <a:pt x="1022" y="271"/>
                    <a:pt x="1009" y="264"/>
                    <a:pt x="983" y="244"/>
                  </a:cubicBezTo>
                  <a:cubicBezTo>
                    <a:pt x="956" y="225"/>
                    <a:pt x="950" y="198"/>
                    <a:pt x="917" y="198"/>
                  </a:cubicBezTo>
                  <a:cubicBezTo>
                    <a:pt x="884" y="198"/>
                    <a:pt x="870" y="198"/>
                    <a:pt x="844" y="198"/>
                  </a:cubicBezTo>
                  <a:cubicBezTo>
                    <a:pt x="791" y="198"/>
                    <a:pt x="752" y="198"/>
                    <a:pt x="719" y="159"/>
                  </a:cubicBezTo>
                  <a:cubicBezTo>
                    <a:pt x="706" y="139"/>
                    <a:pt x="706" y="119"/>
                    <a:pt x="692" y="99"/>
                  </a:cubicBezTo>
                  <a:cubicBezTo>
                    <a:pt x="659" y="73"/>
                    <a:pt x="626" y="73"/>
                    <a:pt x="587" y="53"/>
                  </a:cubicBezTo>
                  <a:cubicBezTo>
                    <a:pt x="541" y="33"/>
                    <a:pt x="521" y="0"/>
                    <a:pt x="475" y="0"/>
                  </a:cubicBezTo>
                  <a:cubicBezTo>
                    <a:pt x="382" y="0"/>
                    <a:pt x="330" y="27"/>
                    <a:pt x="237" y="27"/>
                  </a:cubicBezTo>
                  <a:cubicBezTo>
                    <a:pt x="171" y="27"/>
                    <a:pt x="138" y="20"/>
                    <a:pt x="72" y="20"/>
                  </a:cubicBezTo>
                  <a:lnTo>
                    <a:pt x="72" y="20"/>
                  </a:lnTo>
                  <a:cubicBezTo>
                    <a:pt x="79" y="46"/>
                    <a:pt x="72" y="73"/>
                    <a:pt x="72" y="99"/>
                  </a:cubicBezTo>
                  <a:cubicBezTo>
                    <a:pt x="72" y="165"/>
                    <a:pt x="59" y="205"/>
                    <a:pt x="59" y="271"/>
                  </a:cubicBezTo>
                  <a:cubicBezTo>
                    <a:pt x="59" y="284"/>
                    <a:pt x="79" y="290"/>
                    <a:pt x="86" y="304"/>
                  </a:cubicBezTo>
                  <a:cubicBezTo>
                    <a:pt x="112" y="357"/>
                    <a:pt x="145" y="383"/>
                    <a:pt x="191" y="416"/>
                  </a:cubicBezTo>
                  <a:cubicBezTo>
                    <a:pt x="211" y="436"/>
                    <a:pt x="231" y="449"/>
                    <a:pt x="231" y="475"/>
                  </a:cubicBezTo>
                  <a:cubicBezTo>
                    <a:pt x="231" y="508"/>
                    <a:pt x="217" y="528"/>
                    <a:pt x="211" y="561"/>
                  </a:cubicBezTo>
                  <a:cubicBezTo>
                    <a:pt x="211" y="600"/>
                    <a:pt x="224" y="627"/>
                    <a:pt x="198" y="653"/>
                  </a:cubicBezTo>
                  <a:cubicBezTo>
                    <a:pt x="171" y="680"/>
                    <a:pt x="138" y="686"/>
                    <a:pt x="125" y="719"/>
                  </a:cubicBezTo>
                  <a:cubicBezTo>
                    <a:pt x="99" y="798"/>
                    <a:pt x="99" y="844"/>
                    <a:pt x="86" y="924"/>
                  </a:cubicBezTo>
                  <a:cubicBezTo>
                    <a:pt x="79" y="976"/>
                    <a:pt x="59" y="1003"/>
                    <a:pt x="59" y="1049"/>
                  </a:cubicBezTo>
                  <a:cubicBezTo>
                    <a:pt x="59" y="1075"/>
                    <a:pt x="86" y="1089"/>
                    <a:pt x="86" y="1122"/>
                  </a:cubicBezTo>
                  <a:cubicBezTo>
                    <a:pt x="86" y="1155"/>
                    <a:pt x="86" y="1174"/>
                    <a:pt x="86" y="1207"/>
                  </a:cubicBezTo>
                  <a:cubicBezTo>
                    <a:pt x="86" y="1333"/>
                    <a:pt x="0" y="1399"/>
                    <a:pt x="0" y="1530"/>
                  </a:cubicBezTo>
                  <a:cubicBezTo>
                    <a:pt x="0" y="1610"/>
                    <a:pt x="86" y="1636"/>
                    <a:pt x="86" y="1715"/>
                  </a:cubicBezTo>
                  <a:cubicBezTo>
                    <a:pt x="86" y="1748"/>
                    <a:pt x="79" y="1768"/>
                    <a:pt x="79" y="1794"/>
                  </a:cubicBezTo>
                  <a:cubicBezTo>
                    <a:pt x="79" y="1834"/>
                    <a:pt x="79" y="1854"/>
                    <a:pt x="79" y="1893"/>
                  </a:cubicBezTo>
                  <a:cubicBezTo>
                    <a:pt x="79" y="1926"/>
                    <a:pt x="72" y="1972"/>
                    <a:pt x="112" y="1986"/>
                  </a:cubicBezTo>
                  <a:cubicBezTo>
                    <a:pt x="158" y="2005"/>
                    <a:pt x="191" y="2005"/>
                    <a:pt x="244" y="2019"/>
                  </a:cubicBezTo>
                  <a:cubicBezTo>
                    <a:pt x="283" y="2032"/>
                    <a:pt x="323" y="2045"/>
                    <a:pt x="323" y="2091"/>
                  </a:cubicBezTo>
                  <a:cubicBezTo>
                    <a:pt x="323" y="2144"/>
                    <a:pt x="323" y="2177"/>
                    <a:pt x="323" y="2230"/>
                  </a:cubicBezTo>
                  <a:cubicBezTo>
                    <a:pt x="323" y="2276"/>
                    <a:pt x="336" y="2302"/>
                    <a:pt x="349" y="2355"/>
                  </a:cubicBezTo>
                  <a:lnTo>
                    <a:pt x="349" y="2355"/>
                  </a:lnTo>
                  <a:cubicBezTo>
                    <a:pt x="593" y="2329"/>
                    <a:pt x="593" y="2329"/>
                    <a:pt x="593" y="2329"/>
                  </a:cubicBezTo>
                  <a:cubicBezTo>
                    <a:pt x="620" y="2329"/>
                    <a:pt x="633" y="2329"/>
                    <a:pt x="659" y="2329"/>
                  </a:cubicBezTo>
                  <a:cubicBezTo>
                    <a:pt x="672" y="2329"/>
                    <a:pt x="679" y="2322"/>
                    <a:pt x="692" y="2322"/>
                  </a:cubicBezTo>
                  <a:cubicBezTo>
                    <a:pt x="752" y="2322"/>
                    <a:pt x="778" y="2348"/>
                    <a:pt x="831" y="2381"/>
                  </a:cubicBezTo>
                  <a:cubicBezTo>
                    <a:pt x="870" y="2401"/>
                    <a:pt x="897" y="2421"/>
                    <a:pt x="917" y="2461"/>
                  </a:cubicBezTo>
                  <a:cubicBezTo>
                    <a:pt x="943" y="2500"/>
                    <a:pt x="956" y="2526"/>
                    <a:pt x="976" y="2573"/>
                  </a:cubicBezTo>
                  <a:cubicBezTo>
                    <a:pt x="989" y="2606"/>
                    <a:pt x="1002" y="2652"/>
                    <a:pt x="1042" y="2652"/>
                  </a:cubicBezTo>
                  <a:cubicBezTo>
                    <a:pt x="1068" y="2652"/>
                    <a:pt x="1075" y="2625"/>
                    <a:pt x="1095" y="2606"/>
                  </a:cubicBezTo>
                  <a:cubicBezTo>
                    <a:pt x="1147" y="2553"/>
                    <a:pt x="1194" y="2533"/>
                    <a:pt x="1266" y="252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1" name="Freeform 25">
              <a:extLst>
                <a:ext uri="{FF2B5EF4-FFF2-40B4-BE49-F238E27FC236}">
                  <a16:creationId xmlns:a16="http://schemas.microsoft.com/office/drawing/2014/main" id="{D5BFB7C2-2132-F040-AA1C-D1E1B2B8C03F}"/>
                </a:ext>
              </a:extLst>
            </p:cNvPr>
            <p:cNvSpPr>
              <a:spLocks noChangeArrowheads="1"/>
            </p:cNvSpPr>
            <p:nvPr/>
          </p:nvSpPr>
          <p:spPr bwMode="auto">
            <a:xfrm>
              <a:off x="7975875" y="4602157"/>
              <a:ext cx="1238169" cy="1681162"/>
            </a:xfrm>
            <a:custGeom>
              <a:avLst/>
              <a:gdLst>
                <a:gd name="T0" fmla="*/ 1392 w 3438"/>
                <a:gd name="T1" fmla="*/ 39 h 4670"/>
                <a:gd name="T2" fmla="*/ 1623 w 3438"/>
                <a:gd name="T3" fmla="*/ 138 h 4670"/>
                <a:gd name="T4" fmla="*/ 1695 w 3438"/>
                <a:gd name="T5" fmla="*/ 264 h 4670"/>
                <a:gd name="T6" fmla="*/ 1933 w 3438"/>
                <a:gd name="T7" fmla="*/ 310 h 4670"/>
                <a:gd name="T8" fmla="*/ 2078 w 3438"/>
                <a:gd name="T9" fmla="*/ 514 h 4670"/>
                <a:gd name="T10" fmla="*/ 2051 w 3438"/>
                <a:gd name="T11" fmla="*/ 613 h 4670"/>
                <a:gd name="T12" fmla="*/ 1992 w 3438"/>
                <a:gd name="T13" fmla="*/ 963 h 4670"/>
                <a:gd name="T14" fmla="*/ 2098 w 3438"/>
                <a:gd name="T15" fmla="*/ 969 h 4670"/>
                <a:gd name="T16" fmla="*/ 2256 w 3438"/>
                <a:gd name="T17" fmla="*/ 758 h 4670"/>
                <a:gd name="T18" fmla="*/ 2322 w 3438"/>
                <a:gd name="T19" fmla="*/ 824 h 4670"/>
                <a:gd name="T20" fmla="*/ 2658 w 3438"/>
                <a:gd name="T21" fmla="*/ 824 h 4670"/>
                <a:gd name="T22" fmla="*/ 2955 w 3438"/>
                <a:gd name="T23" fmla="*/ 943 h 4670"/>
                <a:gd name="T24" fmla="*/ 3239 w 3438"/>
                <a:gd name="T25" fmla="*/ 1029 h 4670"/>
                <a:gd name="T26" fmla="*/ 3403 w 3438"/>
                <a:gd name="T27" fmla="*/ 1042 h 4670"/>
                <a:gd name="T28" fmla="*/ 3371 w 3438"/>
                <a:gd name="T29" fmla="*/ 1233 h 4670"/>
                <a:gd name="T30" fmla="*/ 3080 w 3438"/>
                <a:gd name="T31" fmla="*/ 1391 h 4670"/>
                <a:gd name="T32" fmla="*/ 2935 w 3438"/>
                <a:gd name="T33" fmla="*/ 1563 h 4670"/>
                <a:gd name="T34" fmla="*/ 2810 w 3438"/>
                <a:gd name="T35" fmla="*/ 1767 h 4670"/>
                <a:gd name="T36" fmla="*/ 2836 w 3438"/>
                <a:gd name="T37" fmla="*/ 1991 h 4670"/>
                <a:gd name="T38" fmla="*/ 2797 w 3438"/>
                <a:gd name="T39" fmla="*/ 2381 h 4670"/>
                <a:gd name="T40" fmla="*/ 2685 w 3438"/>
                <a:gd name="T41" fmla="*/ 2592 h 4670"/>
                <a:gd name="T42" fmla="*/ 2784 w 3438"/>
                <a:gd name="T43" fmla="*/ 2816 h 4670"/>
                <a:gd name="T44" fmla="*/ 2658 w 3438"/>
                <a:gd name="T45" fmla="*/ 3113 h 4670"/>
                <a:gd name="T46" fmla="*/ 2295 w 3438"/>
                <a:gd name="T47" fmla="*/ 2994 h 4670"/>
                <a:gd name="T48" fmla="*/ 2078 w 3438"/>
                <a:gd name="T49" fmla="*/ 3166 h 4670"/>
                <a:gd name="T50" fmla="*/ 1834 w 3438"/>
                <a:gd name="T51" fmla="*/ 3311 h 4670"/>
                <a:gd name="T52" fmla="*/ 1557 w 3438"/>
                <a:gd name="T53" fmla="*/ 3344 h 4670"/>
                <a:gd name="T54" fmla="*/ 1385 w 3438"/>
                <a:gd name="T55" fmla="*/ 3581 h 4670"/>
                <a:gd name="T56" fmla="*/ 1253 w 3438"/>
                <a:gd name="T57" fmla="*/ 3951 h 4670"/>
                <a:gd name="T58" fmla="*/ 1194 w 3438"/>
                <a:gd name="T59" fmla="*/ 4115 h 4670"/>
                <a:gd name="T60" fmla="*/ 1187 w 3438"/>
                <a:gd name="T61" fmla="*/ 4465 h 4670"/>
                <a:gd name="T62" fmla="*/ 1168 w 3438"/>
                <a:gd name="T63" fmla="*/ 4663 h 4670"/>
                <a:gd name="T64" fmla="*/ 844 w 3438"/>
                <a:gd name="T65" fmla="*/ 4162 h 4670"/>
                <a:gd name="T66" fmla="*/ 772 w 3438"/>
                <a:gd name="T67" fmla="*/ 3904 h 4670"/>
                <a:gd name="T68" fmla="*/ 910 w 3438"/>
                <a:gd name="T69" fmla="*/ 3726 h 4670"/>
                <a:gd name="T70" fmla="*/ 699 w 3438"/>
                <a:gd name="T71" fmla="*/ 3568 h 4670"/>
                <a:gd name="T72" fmla="*/ 435 w 3438"/>
                <a:gd name="T73" fmla="*/ 3185 h 4670"/>
                <a:gd name="T74" fmla="*/ 350 w 3438"/>
                <a:gd name="T75" fmla="*/ 3054 h 4670"/>
                <a:gd name="T76" fmla="*/ 521 w 3438"/>
                <a:gd name="T77" fmla="*/ 2743 h 4670"/>
                <a:gd name="T78" fmla="*/ 561 w 3438"/>
                <a:gd name="T79" fmla="*/ 2216 h 4670"/>
                <a:gd name="T80" fmla="*/ 416 w 3438"/>
                <a:gd name="T81" fmla="*/ 2018 h 4670"/>
                <a:gd name="T82" fmla="*/ 152 w 3438"/>
                <a:gd name="T83" fmla="*/ 2025 h 4670"/>
                <a:gd name="T84" fmla="*/ 0 w 3438"/>
                <a:gd name="T85" fmla="*/ 2104 h 4670"/>
                <a:gd name="T86" fmla="*/ 409 w 3438"/>
                <a:gd name="T87" fmla="*/ 1734 h 4670"/>
                <a:gd name="T88" fmla="*/ 567 w 3438"/>
                <a:gd name="T89" fmla="*/ 1609 h 4670"/>
                <a:gd name="T90" fmla="*/ 778 w 3438"/>
                <a:gd name="T91" fmla="*/ 1365 h 4670"/>
                <a:gd name="T92" fmla="*/ 884 w 3438"/>
                <a:gd name="T93" fmla="*/ 1161 h 4670"/>
                <a:gd name="T94" fmla="*/ 983 w 3438"/>
                <a:gd name="T95" fmla="*/ 917 h 4670"/>
                <a:gd name="T96" fmla="*/ 1187 w 3438"/>
                <a:gd name="T97" fmla="*/ 580 h 4670"/>
                <a:gd name="T98" fmla="*/ 1201 w 3438"/>
                <a:gd name="T99" fmla="*/ 343 h 4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8" h="4670">
                  <a:moveTo>
                    <a:pt x="1332" y="0"/>
                  </a:moveTo>
                  <a:lnTo>
                    <a:pt x="1332" y="0"/>
                  </a:lnTo>
                  <a:cubicBezTo>
                    <a:pt x="1352" y="20"/>
                    <a:pt x="1372" y="26"/>
                    <a:pt x="1392" y="39"/>
                  </a:cubicBezTo>
                  <a:cubicBezTo>
                    <a:pt x="1431" y="72"/>
                    <a:pt x="1451" y="112"/>
                    <a:pt x="1504" y="112"/>
                  </a:cubicBezTo>
                  <a:cubicBezTo>
                    <a:pt x="1524" y="112"/>
                    <a:pt x="1537" y="99"/>
                    <a:pt x="1557" y="99"/>
                  </a:cubicBezTo>
                  <a:cubicBezTo>
                    <a:pt x="1583" y="99"/>
                    <a:pt x="1596" y="125"/>
                    <a:pt x="1623" y="138"/>
                  </a:cubicBezTo>
                  <a:cubicBezTo>
                    <a:pt x="1656" y="158"/>
                    <a:pt x="1708" y="158"/>
                    <a:pt x="1708" y="197"/>
                  </a:cubicBezTo>
                  <a:cubicBezTo>
                    <a:pt x="1708" y="224"/>
                    <a:pt x="1682" y="231"/>
                    <a:pt x="1682" y="257"/>
                  </a:cubicBezTo>
                  <a:cubicBezTo>
                    <a:pt x="1695" y="264"/>
                    <a:pt x="1695" y="264"/>
                    <a:pt x="1695" y="264"/>
                  </a:cubicBezTo>
                  <a:cubicBezTo>
                    <a:pt x="1722" y="264"/>
                    <a:pt x="1741" y="264"/>
                    <a:pt x="1768" y="264"/>
                  </a:cubicBezTo>
                  <a:cubicBezTo>
                    <a:pt x="1801" y="264"/>
                    <a:pt x="1814" y="244"/>
                    <a:pt x="1854" y="244"/>
                  </a:cubicBezTo>
                  <a:cubicBezTo>
                    <a:pt x="1893" y="244"/>
                    <a:pt x="1900" y="283"/>
                    <a:pt x="1933" y="310"/>
                  </a:cubicBezTo>
                  <a:cubicBezTo>
                    <a:pt x="1952" y="329"/>
                    <a:pt x="1972" y="343"/>
                    <a:pt x="1992" y="363"/>
                  </a:cubicBezTo>
                  <a:cubicBezTo>
                    <a:pt x="2031" y="389"/>
                    <a:pt x="2045" y="415"/>
                    <a:pt x="2058" y="455"/>
                  </a:cubicBezTo>
                  <a:cubicBezTo>
                    <a:pt x="2065" y="481"/>
                    <a:pt x="2078" y="494"/>
                    <a:pt x="2078" y="514"/>
                  </a:cubicBezTo>
                  <a:cubicBezTo>
                    <a:pt x="2078" y="527"/>
                    <a:pt x="2078" y="534"/>
                    <a:pt x="2078" y="540"/>
                  </a:cubicBezTo>
                  <a:cubicBezTo>
                    <a:pt x="2012" y="554"/>
                    <a:pt x="1959" y="534"/>
                    <a:pt x="1919" y="587"/>
                  </a:cubicBezTo>
                  <a:cubicBezTo>
                    <a:pt x="1972" y="593"/>
                    <a:pt x="1999" y="600"/>
                    <a:pt x="2051" y="613"/>
                  </a:cubicBezTo>
                  <a:cubicBezTo>
                    <a:pt x="2078" y="620"/>
                    <a:pt x="2124" y="607"/>
                    <a:pt x="2124" y="639"/>
                  </a:cubicBezTo>
                  <a:cubicBezTo>
                    <a:pt x="2124" y="672"/>
                    <a:pt x="2084" y="686"/>
                    <a:pt x="2065" y="719"/>
                  </a:cubicBezTo>
                  <a:cubicBezTo>
                    <a:pt x="2018" y="804"/>
                    <a:pt x="1992" y="864"/>
                    <a:pt x="1992" y="963"/>
                  </a:cubicBezTo>
                  <a:cubicBezTo>
                    <a:pt x="1992" y="1002"/>
                    <a:pt x="2012" y="1022"/>
                    <a:pt x="2038" y="1055"/>
                  </a:cubicBezTo>
                  <a:cubicBezTo>
                    <a:pt x="2045" y="1068"/>
                    <a:pt x="2051" y="1088"/>
                    <a:pt x="2071" y="1088"/>
                  </a:cubicBezTo>
                  <a:cubicBezTo>
                    <a:pt x="2117" y="1088"/>
                    <a:pt x="2104" y="1022"/>
                    <a:pt x="2098" y="969"/>
                  </a:cubicBezTo>
                  <a:cubicBezTo>
                    <a:pt x="2098" y="930"/>
                    <a:pt x="2130" y="917"/>
                    <a:pt x="2137" y="870"/>
                  </a:cubicBezTo>
                  <a:cubicBezTo>
                    <a:pt x="2150" y="818"/>
                    <a:pt x="2137" y="745"/>
                    <a:pt x="2190" y="745"/>
                  </a:cubicBezTo>
                  <a:cubicBezTo>
                    <a:pt x="2216" y="745"/>
                    <a:pt x="2229" y="758"/>
                    <a:pt x="2256" y="758"/>
                  </a:cubicBezTo>
                  <a:cubicBezTo>
                    <a:pt x="2256" y="765"/>
                    <a:pt x="2256" y="765"/>
                    <a:pt x="2256" y="771"/>
                  </a:cubicBezTo>
                  <a:cubicBezTo>
                    <a:pt x="2256" y="837"/>
                    <a:pt x="2249" y="870"/>
                    <a:pt x="2223" y="930"/>
                  </a:cubicBezTo>
                  <a:cubicBezTo>
                    <a:pt x="2276" y="910"/>
                    <a:pt x="2289" y="870"/>
                    <a:pt x="2322" y="824"/>
                  </a:cubicBezTo>
                  <a:cubicBezTo>
                    <a:pt x="2348" y="778"/>
                    <a:pt x="2368" y="752"/>
                    <a:pt x="2401" y="705"/>
                  </a:cubicBezTo>
                  <a:cubicBezTo>
                    <a:pt x="2434" y="725"/>
                    <a:pt x="2447" y="752"/>
                    <a:pt x="2480" y="765"/>
                  </a:cubicBezTo>
                  <a:cubicBezTo>
                    <a:pt x="2546" y="804"/>
                    <a:pt x="2592" y="804"/>
                    <a:pt x="2658" y="824"/>
                  </a:cubicBezTo>
                  <a:cubicBezTo>
                    <a:pt x="2678" y="831"/>
                    <a:pt x="2685" y="844"/>
                    <a:pt x="2698" y="857"/>
                  </a:cubicBezTo>
                  <a:cubicBezTo>
                    <a:pt x="2744" y="883"/>
                    <a:pt x="2770" y="897"/>
                    <a:pt x="2810" y="917"/>
                  </a:cubicBezTo>
                  <a:cubicBezTo>
                    <a:pt x="2863" y="943"/>
                    <a:pt x="2896" y="930"/>
                    <a:pt x="2955" y="943"/>
                  </a:cubicBezTo>
                  <a:cubicBezTo>
                    <a:pt x="3034" y="963"/>
                    <a:pt x="3074" y="996"/>
                    <a:pt x="3153" y="1022"/>
                  </a:cubicBezTo>
                  <a:cubicBezTo>
                    <a:pt x="3179" y="1035"/>
                    <a:pt x="3192" y="1048"/>
                    <a:pt x="3226" y="1048"/>
                  </a:cubicBezTo>
                  <a:cubicBezTo>
                    <a:pt x="3232" y="1048"/>
                    <a:pt x="3232" y="1035"/>
                    <a:pt x="3239" y="1029"/>
                  </a:cubicBezTo>
                  <a:cubicBezTo>
                    <a:pt x="3252" y="1022"/>
                    <a:pt x="3265" y="1022"/>
                    <a:pt x="3285" y="1015"/>
                  </a:cubicBezTo>
                  <a:cubicBezTo>
                    <a:pt x="3305" y="1002"/>
                    <a:pt x="3318" y="982"/>
                    <a:pt x="3344" y="982"/>
                  </a:cubicBezTo>
                  <a:cubicBezTo>
                    <a:pt x="3377" y="982"/>
                    <a:pt x="3384" y="1015"/>
                    <a:pt x="3403" y="1042"/>
                  </a:cubicBezTo>
                  <a:cubicBezTo>
                    <a:pt x="3417" y="1055"/>
                    <a:pt x="3430" y="1062"/>
                    <a:pt x="3437" y="1075"/>
                  </a:cubicBezTo>
                  <a:lnTo>
                    <a:pt x="3437" y="1075"/>
                  </a:lnTo>
                  <a:cubicBezTo>
                    <a:pt x="3410" y="1134"/>
                    <a:pt x="3417" y="1193"/>
                    <a:pt x="3371" y="1233"/>
                  </a:cubicBezTo>
                  <a:cubicBezTo>
                    <a:pt x="3344" y="1253"/>
                    <a:pt x="3318" y="1253"/>
                    <a:pt x="3285" y="1253"/>
                  </a:cubicBezTo>
                  <a:cubicBezTo>
                    <a:pt x="3239" y="1260"/>
                    <a:pt x="3199" y="1266"/>
                    <a:pt x="3173" y="1306"/>
                  </a:cubicBezTo>
                  <a:cubicBezTo>
                    <a:pt x="3146" y="1339"/>
                    <a:pt x="3133" y="1391"/>
                    <a:pt x="3080" y="1391"/>
                  </a:cubicBezTo>
                  <a:cubicBezTo>
                    <a:pt x="3060" y="1391"/>
                    <a:pt x="3054" y="1372"/>
                    <a:pt x="3028" y="1372"/>
                  </a:cubicBezTo>
                  <a:cubicBezTo>
                    <a:pt x="2995" y="1372"/>
                    <a:pt x="2981" y="1411"/>
                    <a:pt x="2968" y="1444"/>
                  </a:cubicBezTo>
                  <a:cubicBezTo>
                    <a:pt x="2955" y="1490"/>
                    <a:pt x="2948" y="1517"/>
                    <a:pt x="2935" y="1563"/>
                  </a:cubicBezTo>
                  <a:cubicBezTo>
                    <a:pt x="2922" y="1609"/>
                    <a:pt x="2902" y="1629"/>
                    <a:pt x="2869" y="1662"/>
                  </a:cubicBezTo>
                  <a:cubicBezTo>
                    <a:pt x="2836" y="1688"/>
                    <a:pt x="2790" y="1701"/>
                    <a:pt x="2790" y="1747"/>
                  </a:cubicBezTo>
                  <a:cubicBezTo>
                    <a:pt x="2790" y="1754"/>
                    <a:pt x="2810" y="1754"/>
                    <a:pt x="2810" y="1767"/>
                  </a:cubicBezTo>
                  <a:cubicBezTo>
                    <a:pt x="2836" y="1794"/>
                    <a:pt x="2843" y="1814"/>
                    <a:pt x="2843" y="1846"/>
                  </a:cubicBezTo>
                  <a:cubicBezTo>
                    <a:pt x="2843" y="1893"/>
                    <a:pt x="2810" y="1919"/>
                    <a:pt x="2810" y="1959"/>
                  </a:cubicBezTo>
                  <a:cubicBezTo>
                    <a:pt x="2810" y="1978"/>
                    <a:pt x="2830" y="1978"/>
                    <a:pt x="2836" y="1991"/>
                  </a:cubicBezTo>
                  <a:cubicBezTo>
                    <a:pt x="2863" y="2031"/>
                    <a:pt x="2876" y="2064"/>
                    <a:pt x="2876" y="2117"/>
                  </a:cubicBezTo>
                  <a:cubicBezTo>
                    <a:pt x="2876" y="2209"/>
                    <a:pt x="2849" y="2255"/>
                    <a:pt x="2823" y="2334"/>
                  </a:cubicBezTo>
                  <a:cubicBezTo>
                    <a:pt x="2816" y="2354"/>
                    <a:pt x="2803" y="2361"/>
                    <a:pt x="2797" y="2381"/>
                  </a:cubicBezTo>
                  <a:cubicBezTo>
                    <a:pt x="2790" y="2401"/>
                    <a:pt x="2784" y="2420"/>
                    <a:pt x="2764" y="2440"/>
                  </a:cubicBezTo>
                  <a:cubicBezTo>
                    <a:pt x="2731" y="2460"/>
                    <a:pt x="2691" y="2480"/>
                    <a:pt x="2691" y="2526"/>
                  </a:cubicBezTo>
                  <a:cubicBezTo>
                    <a:pt x="2691" y="2552"/>
                    <a:pt x="2685" y="2565"/>
                    <a:pt x="2685" y="2592"/>
                  </a:cubicBezTo>
                  <a:cubicBezTo>
                    <a:pt x="2685" y="2612"/>
                    <a:pt x="2685" y="2618"/>
                    <a:pt x="2685" y="2638"/>
                  </a:cubicBezTo>
                  <a:cubicBezTo>
                    <a:pt x="2685" y="2658"/>
                    <a:pt x="2678" y="2677"/>
                    <a:pt x="2691" y="2691"/>
                  </a:cubicBezTo>
                  <a:cubicBezTo>
                    <a:pt x="2717" y="2743"/>
                    <a:pt x="2784" y="2757"/>
                    <a:pt x="2784" y="2816"/>
                  </a:cubicBezTo>
                  <a:cubicBezTo>
                    <a:pt x="2784" y="2842"/>
                    <a:pt x="2784" y="2862"/>
                    <a:pt x="2784" y="2888"/>
                  </a:cubicBezTo>
                  <a:cubicBezTo>
                    <a:pt x="2784" y="2915"/>
                    <a:pt x="2770" y="2928"/>
                    <a:pt x="2770" y="2961"/>
                  </a:cubicBezTo>
                  <a:cubicBezTo>
                    <a:pt x="2757" y="3034"/>
                    <a:pt x="2731" y="3113"/>
                    <a:pt x="2658" y="3113"/>
                  </a:cubicBezTo>
                  <a:cubicBezTo>
                    <a:pt x="2619" y="3113"/>
                    <a:pt x="2605" y="3086"/>
                    <a:pt x="2572" y="3073"/>
                  </a:cubicBezTo>
                  <a:cubicBezTo>
                    <a:pt x="2526" y="3047"/>
                    <a:pt x="2493" y="3047"/>
                    <a:pt x="2447" y="3034"/>
                  </a:cubicBezTo>
                  <a:cubicBezTo>
                    <a:pt x="2388" y="3014"/>
                    <a:pt x="2355" y="2994"/>
                    <a:pt x="2295" y="2994"/>
                  </a:cubicBezTo>
                  <a:cubicBezTo>
                    <a:pt x="2269" y="2994"/>
                    <a:pt x="2256" y="3027"/>
                    <a:pt x="2223" y="3034"/>
                  </a:cubicBezTo>
                  <a:cubicBezTo>
                    <a:pt x="2170" y="3047"/>
                    <a:pt x="2137" y="3054"/>
                    <a:pt x="2104" y="3093"/>
                  </a:cubicBezTo>
                  <a:cubicBezTo>
                    <a:pt x="2084" y="3119"/>
                    <a:pt x="2098" y="3139"/>
                    <a:pt x="2078" y="3166"/>
                  </a:cubicBezTo>
                  <a:cubicBezTo>
                    <a:pt x="2058" y="3192"/>
                    <a:pt x="2025" y="3179"/>
                    <a:pt x="1992" y="3192"/>
                  </a:cubicBezTo>
                  <a:cubicBezTo>
                    <a:pt x="1966" y="3199"/>
                    <a:pt x="1959" y="3212"/>
                    <a:pt x="1939" y="3225"/>
                  </a:cubicBezTo>
                  <a:cubicBezTo>
                    <a:pt x="1893" y="3258"/>
                    <a:pt x="1880" y="3278"/>
                    <a:pt x="1834" y="3311"/>
                  </a:cubicBezTo>
                  <a:cubicBezTo>
                    <a:pt x="1820" y="3311"/>
                    <a:pt x="1814" y="3311"/>
                    <a:pt x="1807" y="3311"/>
                  </a:cubicBezTo>
                  <a:cubicBezTo>
                    <a:pt x="1741" y="3311"/>
                    <a:pt x="1708" y="3357"/>
                    <a:pt x="1642" y="3357"/>
                  </a:cubicBezTo>
                  <a:cubicBezTo>
                    <a:pt x="1609" y="3357"/>
                    <a:pt x="1590" y="3344"/>
                    <a:pt x="1557" y="3344"/>
                  </a:cubicBezTo>
                  <a:cubicBezTo>
                    <a:pt x="1511" y="3344"/>
                    <a:pt x="1471" y="3350"/>
                    <a:pt x="1438" y="3383"/>
                  </a:cubicBezTo>
                  <a:cubicBezTo>
                    <a:pt x="1418" y="3403"/>
                    <a:pt x="1385" y="3416"/>
                    <a:pt x="1385" y="3449"/>
                  </a:cubicBezTo>
                  <a:cubicBezTo>
                    <a:pt x="1385" y="3495"/>
                    <a:pt x="1379" y="3528"/>
                    <a:pt x="1385" y="3581"/>
                  </a:cubicBezTo>
                  <a:cubicBezTo>
                    <a:pt x="1385" y="3594"/>
                    <a:pt x="1372" y="3601"/>
                    <a:pt x="1365" y="3621"/>
                  </a:cubicBezTo>
                  <a:cubicBezTo>
                    <a:pt x="1286" y="3951"/>
                    <a:pt x="1286" y="3951"/>
                    <a:pt x="1286" y="3951"/>
                  </a:cubicBezTo>
                  <a:cubicBezTo>
                    <a:pt x="1273" y="3951"/>
                    <a:pt x="1266" y="3951"/>
                    <a:pt x="1253" y="3951"/>
                  </a:cubicBezTo>
                  <a:cubicBezTo>
                    <a:pt x="1227" y="3951"/>
                    <a:pt x="1220" y="3964"/>
                    <a:pt x="1201" y="3970"/>
                  </a:cubicBezTo>
                  <a:cubicBezTo>
                    <a:pt x="1194" y="3977"/>
                    <a:pt x="1181" y="3977"/>
                    <a:pt x="1181" y="3990"/>
                  </a:cubicBezTo>
                  <a:cubicBezTo>
                    <a:pt x="1181" y="4036"/>
                    <a:pt x="1194" y="4069"/>
                    <a:pt x="1194" y="4115"/>
                  </a:cubicBezTo>
                  <a:cubicBezTo>
                    <a:pt x="1194" y="4128"/>
                    <a:pt x="1187" y="4135"/>
                    <a:pt x="1187" y="4148"/>
                  </a:cubicBezTo>
                  <a:cubicBezTo>
                    <a:pt x="1187" y="4201"/>
                    <a:pt x="1233" y="4227"/>
                    <a:pt x="1233" y="4280"/>
                  </a:cubicBezTo>
                  <a:cubicBezTo>
                    <a:pt x="1233" y="4353"/>
                    <a:pt x="1207" y="4392"/>
                    <a:pt x="1187" y="4465"/>
                  </a:cubicBezTo>
                  <a:cubicBezTo>
                    <a:pt x="1253" y="4669"/>
                    <a:pt x="1253" y="4669"/>
                    <a:pt x="1253" y="4669"/>
                  </a:cubicBezTo>
                  <a:lnTo>
                    <a:pt x="1253" y="4669"/>
                  </a:lnTo>
                  <a:cubicBezTo>
                    <a:pt x="1220" y="4669"/>
                    <a:pt x="1207" y="4663"/>
                    <a:pt x="1168" y="4663"/>
                  </a:cubicBezTo>
                  <a:cubicBezTo>
                    <a:pt x="1082" y="4663"/>
                    <a:pt x="1029" y="4584"/>
                    <a:pt x="1009" y="4491"/>
                  </a:cubicBezTo>
                  <a:cubicBezTo>
                    <a:pt x="996" y="4432"/>
                    <a:pt x="996" y="4392"/>
                    <a:pt x="963" y="4333"/>
                  </a:cubicBezTo>
                  <a:cubicBezTo>
                    <a:pt x="923" y="4260"/>
                    <a:pt x="897" y="4227"/>
                    <a:pt x="844" y="4162"/>
                  </a:cubicBezTo>
                  <a:cubicBezTo>
                    <a:pt x="818" y="4135"/>
                    <a:pt x="805" y="4109"/>
                    <a:pt x="772" y="4082"/>
                  </a:cubicBezTo>
                  <a:cubicBezTo>
                    <a:pt x="739" y="4056"/>
                    <a:pt x="699" y="4049"/>
                    <a:pt x="699" y="4010"/>
                  </a:cubicBezTo>
                  <a:cubicBezTo>
                    <a:pt x="699" y="3957"/>
                    <a:pt x="739" y="3944"/>
                    <a:pt x="772" y="3904"/>
                  </a:cubicBezTo>
                  <a:cubicBezTo>
                    <a:pt x="798" y="3878"/>
                    <a:pt x="798" y="3852"/>
                    <a:pt x="805" y="3819"/>
                  </a:cubicBezTo>
                  <a:cubicBezTo>
                    <a:pt x="805" y="3792"/>
                    <a:pt x="805" y="3779"/>
                    <a:pt x="818" y="3759"/>
                  </a:cubicBezTo>
                  <a:cubicBezTo>
                    <a:pt x="844" y="3733"/>
                    <a:pt x="884" y="3753"/>
                    <a:pt x="910" y="3726"/>
                  </a:cubicBezTo>
                  <a:cubicBezTo>
                    <a:pt x="923" y="3706"/>
                    <a:pt x="930" y="3687"/>
                    <a:pt x="930" y="3660"/>
                  </a:cubicBezTo>
                  <a:cubicBezTo>
                    <a:pt x="930" y="3608"/>
                    <a:pt x="910" y="3548"/>
                    <a:pt x="864" y="3548"/>
                  </a:cubicBezTo>
                  <a:cubicBezTo>
                    <a:pt x="798" y="3548"/>
                    <a:pt x="765" y="3568"/>
                    <a:pt x="699" y="3568"/>
                  </a:cubicBezTo>
                  <a:cubicBezTo>
                    <a:pt x="653" y="3568"/>
                    <a:pt x="640" y="3522"/>
                    <a:pt x="627" y="3482"/>
                  </a:cubicBezTo>
                  <a:cubicBezTo>
                    <a:pt x="607" y="3410"/>
                    <a:pt x="594" y="3363"/>
                    <a:pt x="547" y="3311"/>
                  </a:cubicBezTo>
                  <a:cubicBezTo>
                    <a:pt x="508" y="3264"/>
                    <a:pt x="488" y="3218"/>
                    <a:pt x="435" y="3185"/>
                  </a:cubicBezTo>
                  <a:cubicBezTo>
                    <a:pt x="416" y="3172"/>
                    <a:pt x="429" y="3146"/>
                    <a:pt x="416" y="3126"/>
                  </a:cubicBezTo>
                  <a:cubicBezTo>
                    <a:pt x="409" y="3100"/>
                    <a:pt x="383" y="3080"/>
                    <a:pt x="356" y="3080"/>
                  </a:cubicBezTo>
                  <a:cubicBezTo>
                    <a:pt x="350" y="3067"/>
                    <a:pt x="350" y="3067"/>
                    <a:pt x="350" y="3054"/>
                  </a:cubicBezTo>
                  <a:cubicBezTo>
                    <a:pt x="350" y="3007"/>
                    <a:pt x="389" y="2994"/>
                    <a:pt x="416" y="2955"/>
                  </a:cubicBezTo>
                  <a:cubicBezTo>
                    <a:pt x="435" y="2922"/>
                    <a:pt x="435" y="2895"/>
                    <a:pt x="455" y="2869"/>
                  </a:cubicBezTo>
                  <a:cubicBezTo>
                    <a:pt x="488" y="2823"/>
                    <a:pt x="521" y="2796"/>
                    <a:pt x="521" y="2743"/>
                  </a:cubicBezTo>
                  <a:cubicBezTo>
                    <a:pt x="521" y="2691"/>
                    <a:pt x="521" y="2658"/>
                    <a:pt x="521" y="2605"/>
                  </a:cubicBezTo>
                  <a:cubicBezTo>
                    <a:pt x="521" y="2532"/>
                    <a:pt x="561" y="2493"/>
                    <a:pt x="561" y="2420"/>
                  </a:cubicBezTo>
                  <a:cubicBezTo>
                    <a:pt x="561" y="2341"/>
                    <a:pt x="561" y="2295"/>
                    <a:pt x="561" y="2216"/>
                  </a:cubicBezTo>
                  <a:cubicBezTo>
                    <a:pt x="561" y="2150"/>
                    <a:pt x="482" y="2157"/>
                    <a:pt x="422" y="2117"/>
                  </a:cubicBezTo>
                  <a:cubicBezTo>
                    <a:pt x="422" y="2044"/>
                    <a:pt x="422" y="2044"/>
                    <a:pt x="422" y="2044"/>
                  </a:cubicBezTo>
                  <a:cubicBezTo>
                    <a:pt x="416" y="2018"/>
                    <a:pt x="416" y="2018"/>
                    <a:pt x="416" y="2018"/>
                  </a:cubicBezTo>
                  <a:cubicBezTo>
                    <a:pt x="363" y="2031"/>
                    <a:pt x="336" y="2058"/>
                    <a:pt x="284" y="2058"/>
                  </a:cubicBezTo>
                  <a:cubicBezTo>
                    <a:pt x="251" y="2058"/>
                    <a:pt x="231" y="2058"/>
                    <a:pt x="198" y="2044"/>
                  </a:cubicBezTo>
                  <a:cubicBezTo>
                    <a:pt x="185" y="2038"/>
                    <a:pt x="172" y="2025"/>
                    <a:pt x="152" y="2025"/>
                  </a:cubicBezTo>
                  <a:cubicBezTo>
                    <a:pt x="119" y="2025"/>
                    <a:pt x="105" y="2044"/>
                    <a:pt x="79" y="2058"/>
                  </a:cubicBezTo>
                  <a:cubicBezTo>
                    <a:pt x="53" y="2077"/>
                    <a:pt x="26" y="2090"/>
                    <a:pt x="0" y="2104"/>
                  </a:cubicBezTo>
                  <a:lnTo>
                    <a:pt x="0" y="2104"/>
                  </a:lnTo>
                  <a:cubicBezTo>
                    <a:pt x="26" y="2025"/>
                    <a:pt x="59" y="1985"/>
                    <a:pt x="99" y="1919"/>
                  </a:cubicBezTo>
                  <a:cubicBezTo>
                    <a:pt x="172" y="1807"/>
                    <a:pt x="244" y="1728"/>
                    <a:pt x="369" y="1728"/>
                  </a:cubicBezTo>
                  <a:cubicBezTo>
                    <a:pt x="389" y="1728"/>
                    <a:pt x="396" y="1734"/>
                    <a:pt x="409" y="1734"/>
                  </a:cubicBezTo>
                  <a:cubicBezTo>
                    <a:pt x="435" y="1734"/>
                    <a:pt x="442" y="1715"/>
                    <a:pt x="462" y="1708"/>
                  </a:cubicBezTo>
                  <a:cubicBezTo>
                    <a:pt x="501" y="1695"/>
                    <a:pt x="515" y="1682"/>
                    <a:pt x="541" y="1655"/>
                  </a:cubicBezTo>
                  <a:cubicBezTo>
                    <a:pt x="554" y="1642"/>
                    <a:pt x="547" y="1622"/>
                    <a:pt x="567" y="1609"/>
                  </a:cubicBezTo>
                  <a:cubicBezTo>
                    <a:pt x="594" y="1583"/>
                    <a:pt x="600" y="1550"/>
                    <a:pt x="640" y="1530"/>
                  </a:cubicBezTo>
                  <a:cubicBezTo>
                    <a:pt x="660" y="1523"/>
                    <a:pt x="673" y="1523"/>
                    <a:pt x="693" y="1517"/>
                  </a:cubicBezTo>
                  <a:cubicBezTo>
                    <a:pt x="752" y="1477"/>
                    <a:pt x="745" y="1424"/>
                    <a:pt x="778" y="1365"/>
                  </a:cubicBezTo>
                  <a:cubicBezTo>
                    <a:pt x="791" y="1332"/>
                    <a:pt x="798" y="1312"/>
                    <a:pt x="818" y="1286"/>
                  </a:cubicBezTo>
                  <a:cubicBezTo>
                    <a:pt x="844" y="1253"/>
                    <a:pt x="890" y="1240"/>
                    <a:pt x="890" y="1200"/>
                  </a:cubicBezTo>
                  <a:cubicBezTo>
                    <a:pt x="890" y="1180"/>
                    <a:pt x="884" y="1174"/>
                    <a:pt x="884" y="1161"/>
                  </a:cubicBezTo>
                  <a:cubicBezTo>
                    <a:pt x="884" y="1134"/>
                    <a:pt x="904" y="1128"/>
                    <a:pt x="917" y="1101"/>
                  </a:cubicBezTo>
                  <a:cubicBezTo>
                    <a:pt x="930" y="1068"/>
                    <a:pt x="930" y="1048"/>
                    <a:pt x="943" y="1015"/>
                  </a:cubicBezTo>
                  <a:cubicBezTo>
                    <a:pt x="957" y="976"/>
                    <a:pt x="963" y="949"/>
                    <a:pt x="983" y="917"/>
                  </a:cubicBezTo>
                  <a:cubicBezTo>
                    <a:pt x="996" y="883"/>
                    <a:pt x="989" y="857"/>
                    <a:pt x="1016" y="837"/>
                  </a:cubicBezTo>
                  <a:cubicBezTo>
                    <a:pt x="1049" y="811"/>
                    <a:pt x="1082" y="811"/>
                    <a:pt x="1108" y="778"/>
                  </a:cubicBezTo>
                  <a:cubicBezTo>
                    <a:pt x="1154" y="712"/>
                    <a:pt x="1148" y="653"/>
                    <a:pt x="1187" y="580"/>
                  </a:cubicBezTo>
                  <a:cubicBezTo>
                    <a:pt x="1207" y="527"/>
                    <a:pt x="1247" y="508"/>
                    <a:pt x="1247" y="448"/>
                  </a:cubicBezTo>
                  <a:cubicBezTo>
                    <a:pt x="1247" y="428"/>
                    <a:pt x="1253" y="415"/>
                    <a:pt x="1240" y="395"/>
                  </a:cubicBezTo>
                  <a:cubicBezTo>
                    <a:pt x="1233" y="369"/>
                    <a:pt x="1201" y="369"/>
                    <a:pt x="1201" y="343"/>
                  </a:cubicBezTo>
                  <a:cubicBezTo>
                    <a:pt x="1201" y="296"/>
                    <a:pt x="1240" y="283"/>
                    <a:pt x="1260" y="244"/>
                  </a:cubicBezTo>
                  <a:cubicBezTo>
                    <a:pt x="1293" y="151"/>
                    <a:pt x="1300" y="99"/>
                    <a:pt x="1332" y="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2" name="Freeform 26">
              <a:extLst>
                <a:ext uri="{FF2B5EF4-FFF2-40B4-BE49-F238E27FC236}">
                  <a16:creationId xmlns:a16="http://schemas.microsoft.com/office/drawing/2014/main" id="{C7EC7185-0A0C-A342-8F45-4C002E52A6CF}"/>
                </a:ext>
              </a:extLst>
            </p:cNvPr>
            <p:cNvSpPr>
              <a:spLocks noChangeArrowheads="1"/>
            </p:cNvSpPr>
            <p:nvPr/>
          </p:nvSpPr>
          <p:spPr bwMode="auto">
            <a:xfrm>
              <a:off x="8401298" y="4989507"/>
              <a:ext cx="1006409" cy="1408112"/>
            </a:xfrm>
            <a:custGeom>
              <a:avLst/>
              <a:gdLst>
                <a:gd name="T0" fmla="*/ 2256 w 2797"/>
                <a:gd name="T1" fmla="*/ 0 h 3912"/>
                <a:gd name="T2" fmla="*/ 2480 w 2797"/>
                <a:gd name="T3" fmla="*/ 105 h 3912"/>
                <a:gd name="T4" fmla="*/ 2519 w 2797"/>
                <a:gd name="T5" fmla="*/ 92 h 3912"/>
                <a:gd name="T6" fmla="*/ 2506 w 2797"/>
                <a:gd name="T7" fmla="*/ 343 h 3912"/>
                <a:gd name="T8" fmla="*/ 2638 w 2797"/>
                <a:gd name="T9" fmla="*/ 488 h 3912"/>
                <a:gd name="T10" fmla="*/ 2658 w 2797"/>
                <a:gd name="T11" fmla="*/ 633 h 3912"/>
                <a:gd name="T12" fmla="*/ 2572 w 2797"/>
                <a:gd name="T13" fmla="*/ 791 h 3912"/>
                <a:gd name="T14" fmla="*/ 2506 w 2797"/>
                <a:gd name="T15" fmla="*/ 1121 h 3912"/>
                <a:gd name="T16" fmla="*/ 2533 w 2797"/>
                <a:gd name="T17" fmla="*/ 1279 h 3912"/>
                <a:gd name="T18" fmla="*/ 2533 w 2797"/>
                <a:gd name="T19" fmla="*/ 1787 h 3912"/>
                <a:gd name="T20" fmla="*/ 2526 w 2797"/>
                <a:gd name="T21" fmla="*/ 1965 h 3912"/>
                <a:gd name="T22" fmla="*/ 2691 w 2797"/>
                <a:gd name="T23" fmla="*/ 2091 h 3912"/>
                <a:gd name="T24" fmla="*/ 2770 w 2797"/>
                <a:gd name="T25" fmla="*/ 2302 h 3912"/>
                <a:gd name="T26" fmla="*/ 2796 w 2797"/>
                <a:gd name="T27" fmla="*/ 2427 h 3912"/>
                <a:gd name="T28" fmla="*/ 2658 w 2797"/>
                <a:gd name="T29" fmla="*/ 2519 h 3912"/>
                <a:gd name="T30" fmla="*/ 2704 w 2797"/>
                <a:gd name="T31" fmla="*/ 2664 h 3912"/>
                <a:gd name="T32" fmla="*/ 2671 w 2797"/>
                <a:gd name="T33" fmla="*/ 2783 h 3912"/>
                <a:gd name="T34" fmla="*/ 2493 w 2797"/>
                <a:gd name="T35" fmla="*/ 2974 h 3912"/>
                <a:gd name="T36" fmla="*/ 2354 w 2797"/>
                <a:gd name="T37" fmla="*/ 3060 h 3912"/>
                <a:gd name="T38" fmla="*/ 2183 w 2797"/>
                <a:gd name="T39" fmla="*/ 3205 h 3912"/>
                <a:gd name="T40" fmla="*/ 1965 w 2797"/>
                <a:gd name="T41" fmla="*/ 3225 h 3912"/>
                <a:gd name="T42" fmla="*/ 1688 w 2797"/>
                <a:gd name="T43" fmla="*/ 3324 h 3912"/>
                <a:gd name="T44" fmla="*/ 1411 w 2797"/>
                <a:gd name="T45" fmla="*/ 3324 h 3912"/>
                <a:gd name="T46" fmla="*/ 1240 w 2797"/>
                <a:gd name="T47" fmla="*/ 3218 h 3912"/>
                <a:gd name="T48" fmla="*/ 1022 w 2797"/>
                <a:gd name="T49" fmla="*/ 3265 h 3912"/>
                <a:gd name="T50" fmla="*/ 1088 w 2797"/>
                <a:gd name="T51" fmla="*/ 3522 h 3912"/>
                <a:gd name="T52" fmla="*/ 864 w 2797"/>
                <a:gd name="T53" fmla="*/ 3812 h 3912"/>
                <a:gd name="T54" fmla="*/ 600 w 2797"/>
                <a:gd name="T55" fmla="*/ 3911 h 3912"/>
                <a:gd name="T56" fmla="*/ 171 w 2797"/>
                <a:gd name="T57" fmla="*/ 3680 h 3912"/>
                <a:gd name="T58" fmla="*/ 72 w 2797"/>
                <a:gd name="T59" fmla="*/ 3594 h 3912"/>
                <a:gd name="T60" fmla="*/ 52 w 2797"/>
                <a:gd name="T61" fmla="*/ 3205 h 3912"/>
                <a:gd name="T62" fmla="*/ 13 w 2797"/>
                <a:gd name="T63" fmla="*/ 3040 h 3912"/>
                <a:gd name="T64" fmla="*/ 20 w 2797"/>
                <a:gd name="T65" fmla="*/ 2895 h 3912"/>
                <a:gd name="T66" fmla="*/ 105 w 2797"/>
                <a:gd name="T67" fmla="*/ 2876 h 3912"/>
                <a:gd name="T68" fmla="*/ 204 w 2797"/>
                <a:gd name="T69" fmla="*/ 2506 h 3912"/>
                <a:gd name="T70" fmla="*/ 257 w 2797"/>
                <a:gd name="T71" fmla="*/ 2308 h 3912"/>
                <a:gd name="T72" fmla="*/ 461 w 2797"/>
                <a:gd name="T73" fmla="*/ 2282 h 3912"/>
                <a:gd name="T74" fmla="*/ 653 w 2797"/>
                <a:gd name="T75" fmla="*/ 2236 h 3912"/>
                <a:gd name="T76" fmla="*/ 811 w 2797"/>
                <a:gd name="T77" fmla="*/ 2117 h 3912"/>
                <a:gd name="T78" fmla="*/ 923 w 2797"/>
                <a:gd name="T79" fmla="*/ 2018 h 3912"/>
                <a:gd name="T80" fmla="*/ 1114 w 2797"/>
                <a:gd name="T81" fmla="*/ 1919 h 3912"/>
                <a:gd name="T82" fmla="*/ 1391 w 2797"/>
                <a:gd name="T83" fmla="*/ 1998 h 3912"/>
                <a:gd name="T84" fmla="*/ 1589 w 2797"/>
                <a:gd name="T85" fmla="*/ 1886 h 3912"/>
                <a:gd name="T86" fmla="*/ 1603 w 2797"/>
                <a:gd name="T87" fmla="*/ 1741 h 3912"/>
                <a:gd name="T88" fmla="*/ 1504 w 2797"/>
                <a:gd name="T89" fmla="*/ 1563 h 3912"/>
                <a:gd name="T90" fmla="*/ 1510 w 2797"/>
                <a:gd name="T91" fmla="*/ 1451 h 3912"/>
                <a:gd name="T92" fmla="*/ 1616 w 2797"/>
                <a:gd name="T93" fmla="*/ 1306 h 3912"/>
                <a:gd name="T94" fmla="*/ 1695 w 2797"/>
                <a:gd name="T95" fmla="*/ 1042 h 3912"/>
                <a:gd name="T96" fmla="*/ 1629 w 2797"/>
                <a:gd name="T97" fmla="*/ 884 h 3912"/>
                <a:gd name="T98" fmla="*/ 1629 w 2797"/>
                <a:gd name="T99" fmla="*/ 692 h 3912"/>
                <a:gd name="T100" fmla="*/ 1688 w 2797"/>
                <a:gd name="T101" fmla="*/ 587 h 3912"/>
                <a:gd name="T102" fmla="*/ 1787 w 2797"/>
                <a:gd name="T103" fmla="*/ 369 h 3912"/>
                <a:gd name="T104" fmla="*/ 1899 w 2797"/>
                <a:gd name="T105" fmla="*/ 316 h 3912"/>
                <a:gd name="T106" fmla="*/ 2104 w 2797"/>
                <a:gd name="T107" fmla="*/ 178 h 3912"/>
                <a:gd name="T108" fmla="*/ 2256 w 2797"/>
                <a:gd name="T109" fmla="*/ 0 h 3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97" h="3912">
                  <a:moveTo>
                    <a:pt x="2256" y="0"/>
                  </a:moveTo>
                  <a:lnTo>
                    <a:pt x="2256" y="0"/>
                  </a:lnTo>
                  <a:cubicBezTo>
                    <a:pt x="2275" y="13"/>
                    <a:pt x="2295" y="26"/>
                    <a:pt x="2321" y="39"/>
                  </a:cubicBezTo>
                  <a:cubicBezTo>
                    <a:pt x="2381" y="72"/>
                    <a:pt x="2414" y="105"/>
                    <a:pt x="2480" y="105"/>
                  </a:cubicBezTo>
                  <a:cubicBezTo>
                    <a:pt x="2493" y="105"/>
                    <a:pt x="2500" y="92"/>
                    <a:pt x="2519" y="92"/>
                  </a:cubicBezTo>
                  <a:lnTo>
                    <a:pt x="2519" y="92"/>
                  </a:lnTo>
                  <a:cubicBezTo>
                    <a:pt x="2526" y="118"/>
                    <a:pt x="2519" y="145"/>
                    <a:pt x="2519" y="171"/>
                  </a:cubicBezTo>
                  <a:cubicBezTo>
                    <a:pt x="2519" y="237"/>
                    <a:pt x="2506" y="277"/>
                    <a:pt x="2506" y="343"/>
                  </a:cubicBezTo>
                  <a:cubicBezTo>
                    <a:pt x="2506" y="356"/>
                    <a:pt x="2526" y="362"/>
                    <a:pt x="2533" y="376"/>
                  </a:cubicBezTo>
                  <a:cubicBezTo>
                    <a:pt x="2559" y="429"/>
                    <a:pt x="2592" y="455"/>
                    <a:pt x="2638" y="488"/>
                  </a:cubicBezTo>
                  <a:cubicBezTo>
                    <a:pt x="2658" y="508"/>
                    <a:pt x="2678" y="521"/>
                    <a:pt x="2678" y="547"/>
                  </a:cubicBezTo>
                  <a:cubicBezTo>
                    <a:pt x="2678" y="580"/>
                    <a:pt x="2664" y="600"/>
                    <a:pt x="2658" y="633"/>
                  </a:cubicBezTo>
                  <a:cubicBezTo>
                    <a:pt x="2658" y="672"/>
                    <a:pt x="2671" y="699"/>
                    <a:pt x="2645" y="725"/>
                  </a:cubicBezTo>
                  <a:cubicBezTo>
                    <a:pt x="2618" y="752"/>
                    <a:pt x="2585" y="758"/>
                    <a:pt x="2572" y="791"/>
                  </a:cubicBezTo>
                  <a:cubicBezTo>
                    <a:pt x="2546" y="870"/>
                    <a:pt x="2546" y="916"/>
                    <a:pt x="2533" y="996"/>
                  </a:cubicBezTo>
                  <a:cubicBezTo>
                    <a:pt x="2526" y="1048"/>
                    <a:pt x="2506" y="1075"/>
                    <a:pt x="2506" y="1121"/>
                  </a:cubicBezTo>
                  <a:cubicBezTo>
                    <a:pt x="2506" y="1147"/>
                    <a:pt x="2533" y="1161"/>
                    <a:pt x="2533" y="1194"/>
                  </a:cubicBezTo>
                  <a:cubicBezTo>
                    <a:pt x="2533" y="1227"/>
                    <a:pt x="2533" y="1246"/>
                    <a:pt x="2533" y="1279"/>
                  </a:cubicBezTo>
                  <a:cubicBezTo>
                    <a:pt x="2533" y="1405"/>
                    <a:pt x="2447" y="1471"/>
                    <a:pt x="2447" y="1602"/>
                  </a:cubicBezTo>
                  <a:cubicBezTo>
                    <a:pt x="2447" y="1682"/>
                    <a:pt x="2533" y="1708"/>
                    <a:pt x="2533" y="1787"/>
                  </a:cubicBezTo>
                  <a:cubicBezTo>
                    <a:pt x="2533" y="1820"/>
                    <a:pt x="2526" y="1840"/>
                    <a:pt x="2526" y="1866"/>
                  </a:cubicBezTo>
                  <a:cubicBezTo>
                    <a:pt x="2526" y="1906"/>
                    <a:pt x="2526" y="1926"/>
                    <a:pt x="2526" y="1965"/>
                  </a:cubicBezTo>
                  <a:cubicBezTo>
                    <a:pt x="2526" y="1998"/>
                    <a:pt x="2519" y="2044"/>
                    <a:pt x="2559" y="2058"/>
                  </a:cubicBezTo>
                  <a:cubicBezTo>
                    <a:pt x="2605" y="2077"/>
                    <a:pt x="2638" y="2077"/>
                    <a:pt x="2691" y="2091"/>
                  </a:cubicBezTo>
                  <a:cubicBezTo>
                    <a:pt x="2730" y="2104"/>
                    <a:pt x="2770" y="2117"/>
                    <a:pt x="2770" y="2163"/>
                  </a:cubicBezTo>
                  <a:cubicBezTo>
                    <a:pt x="2770" y="2216"/>
                    <a:pt x="2770" y="2249"/>
                    <a:pt x="2770" y="2302"/>
                  </a:cubicBezTo>
                  <a:cubicBezTo>
                    <a:pt x="2770" y="2348"/>
                    <a:pt x="2783" y="2374"/>
                    <a:pt x="2796" y="2427"/>
                  </a:cubicBezTo>
                  <a:lnTo>
                    <a:pt x="2796" y="2427"/>
                  </a:lnTo>
                  <a:cubicBezTo>
                    <a:pt x="2744" y="2440"/>
                    <a:pt x="2711" y="2440"/>
                    <a:pt x="2658" y="2440"/>
                  </a:cubicBezTo>
                  <a:cubicBezTo>
                    <a:pt x="2658" y="2466"/>
                    <a:pt x="2658" y="2486"/>
                    <a:pt x="2658" y="2519"/>
                  </a:cubicBezTo>
                  <a:cubicBezTo>
                    <a:pt x="2658" y="2565"/>
                    <a:pt x="2671" y="2592"/>
                    <a:pt x="2684" y="2638"/>
                  </a:cubicBezTo>
                  <a:cubicBezTo>
                    <a:pt x="2691" y="2645"/>
                    <a:pt x="2704" y="2651"/>
                    <a:pt x="2704" y="2664"/>
                  </a:cubicBezTo>
                  <a:cubicBezTo>
                    <a:pt x="2704" y="2691"/>
                    <a:pt x="2704" y="2704"/>
                    <a:pt x="2704" y="2730"/>
                  </a:cubicBezTo>
                  <a:cubicBezTo>
                    <a:pt x="2704" y="2757"/>
                    <a:pt x="2684" y="2763"/>
                    <a:pt x="2671" y="2783"/>
                  </a:cubicBezTo>
                  <a:cubicBezTo>
                    <a:pt x="2651" y="2809"/>
                    <a:pt x="2638" y="2823"/>
                    <a:pt x="2618" y="2849"/>
                  </a:cubicBezTo>
                  <a:cubicBezTo>
                    <a:pt x="2572" y="2895"/>
                    <a:pt x="2552" y="2948"/>
                    <a:pt x="2493" y="2974"/>
                  </a:cubicBezTo>
                  <a:cubicBezTo>
                    <a:pt x="2434" y="3007"/>
                    <a:pt x="2387" y="3007"/>
                    <a:pt x="2354" y="3060"/>
                  </a:cubicBezTo>
                  <a:lnTo>
                    <a:pt x="2354" y="3060"/>
                  </a:lnTo>
                  <a:cubicBezTo>
                    <a:pt x="2308" y="3080"/>
                    <a:pt x="2275" y="3087"/>
                    <a:pt x="2242" y="3120"/>
                  </a:cubicBezTo>
                  <a:cubicBezTo>
                    <a:pt x="2216" y="3146"/>
                    <a:pt x="2216" y="3185"/>
                    <a:pt x="2183" y="3205"/>
                  </a:cubicBezTo>
                  <a:cubicBezTo>
                    <a:pt x="2150" y="3232"/>
                    <a:pt x="2124" y="3225"/>
                    <a:pt x="2084" y="3225"/>
                  </a:cubicBezTo>
                  <a:cubicBezTo>
                    <a:pt x="2038" y="3225"/>
                    <a:pt x="2011" y="3225"/>
                    <a:pt x="1965" y="3225"/>
                  </a:cubicBezTo>
                  <a:cubicBezTo>
                    <a:pt x="1932" y="3271"/>
                    <a:pt x="1913" y="3324"/>
                    <a:pt x="1853" y="3324"/>
                  </a:cubicBezTo>
                  <a:cubicBezTo>
                    <a:pt x="1787" y="3324"/>
                    <a:pt x="1754" y="3324"/>
                    <a:pt x="1688" y="3324"/>
                  </a:cubicBezTo>
                  <a:cubicBezTo>
                    <a:pt x="1642" y="3324"/>
                    <a:pt x="1629" y="3363"/>
                    <a:pt x="1583" y="3363"/>
                  </a:cubicBezTo>
                  <a:cubicBezTo>
                    <a:pt x="1517" y="3363"/>
                    <a:pt x="1477" y="3350"/>
                    <a:pt x="1411" y="3324"/>
                  </a:cubicBezTo>
                  <a:cubicBezTo>
                    <a:pt x="1372" y="3304"/>
                    <a:pt x="1345" y="3304"/>
                    <a:pt x="1312" y="3278"/>
                  </a:cubicBezTo>
                  <a:cubicBezTo>
                    <a:pt x="1286" y="3258"/>
                    <a:pt x="1273" y="3218"/>
                    <a:pt x="1240" y="3218"/>
                  </a:cubicBezTo>
                  <a:cubicBezTo>
                    <a:pt x="1174" y="3218"/>
                    <a:pt x="1141" y="3238"/>
                    <a:pt x="1081" y="3258"/>
                  </a:cubicBezTo>
                  <a:cubicBezTo>
                    <a:pt x="1062" y="3258"/>
                    <a:pt x="1042" y="3251"/>
                    <a:pt x="1022" y="3265"/>
                  </a:cubicBezTo>
                  <a:cubicBezTo>
                    <a:pt x="1002" y="3284"/>
                    <a:pt x="1009" y="3311"/>
                    <a:pt x="1009" y="3337"/>
                  </a:cubicBezTo>
                  <a:cubicBezTo>
                    <a:pt x="1009" y="3416"/>
                    <a:pt x="1088" y="3443"/>
                    <a:pt x="1088" y="3522"/>
                  </a:cubicBezTo>
                  <a:cubicBezTo>
                    <a:pt x="1088" y="3627"/>
                    <a:pt x="1029" y="3687"/>
                    <a:pt x="943" y="3753"/>
                  </a:cubicBezTo>
                  <a:cubicBezTo>
                    <a:pt x="910" y="3773"/>
                    <a:pt x="897" y="3799"/>
                    <a:pt x="864" y="3812"/>
                  </a:cubicBezTo>
                  <a:cubicBezTo>
                    <a:pt x="798" y="3845"/>
                    <a:pt x="765" y="3852"/>
                    <a:pt x="699" y="3878"/>
                  </a:cubicBezTo>
                  <a:cubicBezTo>
                    <a:pt x="659" y="3891"/>
                    <a:pt x="639" y="3911"/>
                    <a:pt x="600" y="3911"/>
                  </a:cubicBezTo>
                  <a:cubicBezTo>
                    <a:pt x="481" y="3911"/>
                    <a:pt x="461" y="3779"/>
                    <a:pt x="349" y="3739"/>
                  </a:cubicBezTo>
                  <a:cubicBezTo>
                    <a:pt x="283" y="3720"/>
                    <a:pt x="237" y="3720"/>
                    <a:pt x="171" y="3680"/>
                  </a:cubicBezTo>
                  <a:cubicBezTo>
                    <a:pt x="132" y="3654"/>
                    <a:pt x="112" y="3621"/>
                    <a:pt x="72" y="3594"/>
                  </a:cubicBezTo>
                  <a:lnTo>
                    <a:pt x="72" y="3594"/>
                  </a:lnTo>
                  <a:cubicBezTo>
                    <a:pt x="6" y="3390"/>
                    <a:pt x="6" y="3390"/>
                    <a:pt x="6" y="3390"/>
                  </a:cubicBezTo>
                  <a:cubicBezTo>
                    <a:pt x="26" y="3317"/>
                    <a:pt x="52" y="3278"/>
                    <a:pt x="52" y="3205"/>
                  </a:cubicBezTo>
                  <a:cubicBezTo>
                    <a:pt x="52" y="3152"/>
                    <a:pt x="6" y="3126"/>
                    <a:pt x="6" y="3073"/>
                  </a:cubicBezTo>
                  <a:cubicBezTo>
                    <a:pt x="6" y="3060"/>
                    <a:pt x="13" y="3053"/>
                    <a:pt x="13" y="3040"/>
                  </a:cubicBezTo>
                  <a:cubicBezTo>
                    <a:pt x="13" y="2994"/>
                    <a:pt x="0" y="2961"/>
                    <a:pt x="0" y="2915"/>
                  </a:cubicBezTo>
                  <a:cubicBezTo>
                    <a:pt x="0" y="2902"/>
                    <a:pt x="13" y="2902"/>
                    <a:pt x="20" y="2895"/>
                  </a:cubicBezTo>
                  <a:cubicBezTo>
                    <a:pt x="39" y="2889"/>
                    <a:pt x="46" y="2876"/>
                    <a:pt x="72" y="2876"/>
                  </a:cubicBezTo>
                  <a:cubicBezTo>
                    <a:pt x="85" y="2876"/>
                    <a:pt x="92" y="2876"/>
                    <a:pt x="105" y="2876"/>
                  </a:cubicBezTo>
                  <a:cubicBezTo>
                    <a:pt x="184" y="2546"/>
                    <a:pt x="184" y="2546"/>
                    <a:pt x="184" y="2546"/>
                  </a:cubicBezTo>
                  <a:cubicBezTo>
                    <a:pt x="191" y="2526"/>
                    <a:pt x="204" y="2519"/>
                    <a:pt x="204" y="2506"/>
                  </a:cubicBezTo>
                  <a:cubicBezTo>
                    <a:pt x="198" y="2453"/>
                    <a:pt x="204" y="2420"/>
                    <a:pt x="204" y="2374"/>
                  </a:cubicBezTo>
                  <a:cubicBezTo>
                    <a:pt x="204" y="2341"/>
                    <a:pt x="237" y="2328"/>
                    <a:pt x="257" y="2308"/>
                  </a:cubicBezTo>
                  <a:cubicBezTo>
                    <a:pt x="290" y="2275"/>
                    <a:pt x="330" y="2269"/>
                    <a:pt x="376" y="2269"/>
                  </a:cubicBezTo>
                  <a:cubicBezTo>
                    <a:pt x="409" y="2269"/>
                    <a:pt x="428" y="2282"/>
                    <a:pt x="461" y="2282"/>
                  </a:cubicBezTo>
                  <a:cubicBezTo>
                    <a:pt x="527" y="2282"/>
                    <a:pt x="560" y="2236"/>
                    <a:pt x="626" y="2236"/>
                  </a:cubicBezTo>
                  <a:cubicBezTo>
                    <a:pt x="633" y="2236"/>
                    <a:pt x="639" y="2236"/>
                    <a:pt x="653" y="2236"/>
                  </a:cubicBezTo>
                  <a:cubicBezTo>
                    <a:pt x="699" y="2203"/>
                    <a:pt x="712" y="2183"/>
                    <a:pt x="758" y="2150"/>
                  </a:cubicBezTo>
                  <a:cubicBezTo>
                    <a:pt x="778" y="2137"/>
                    <a:pt x="785" y="2124"/>
                    <a:pt x="811" y="2117"/>
                  </a:cubicBezTo>
                  <a:cubicBezTo>
                    <a:pt x="844" y="2104"/>
                    <a:pt x="877" y="2117"/>
                    <a:pt x="897" y="2091"/>
                  </a:cubicBezTo>
                  <a:cubicBezTo>
                    <a:pt x="917" y="2064"/>
                    <a:pt x="903" y="2044"/>
                    <a:pt x="923" y="2018"/>
                  </a:cubicBezTo>
                  <a:cubicBezTo>
                    <a:pt x="956" y="1979"/>
                    <a:pt x="989" y="1972"/>
                    <a:pt x="1042" y="1959"/>
                  </a:cubicBezTo>
                  <a:cubicBezTo>
                    <a:pt x="1075" y="1952"/>
                    <a:pt x="1088" y="1919"/>
                    <a:pt x="1114" y="1919"/>
                  </a:cubicBezTo>
                  <a:cubicBezTo>
                    <a:pt x="1174" y="1919"/>
                    <a:pt x="1207" y="1939"/>
                    <a:pt x="1266" y="1959"/>
                  </a:cubicBezTo>
                  <a:cubicBezTo>
                    <a:pt x="1312" y="1972"/>
                    <a:pt x="1345" y="1972"/>
                    <a:pt x="1391" y="1998"/>
                  </a:cubicBezTo>
                  <a:cubicBezTo>
                    <a:pt x="1424" y="2011"/>
                    <a:pt x="1438" y="2038"/>
                    <a:pt x="1477" y="2038"/>
                  </a:cubicBezTo>
                  <a:cubicBezTo>
                    <a:pt x="1550" y="2038"/>
                    <a:pt x="1576" y="1959"/>
                    <a:pt x="1589" y="1886"/>
                  </a:cubicBezTo>
                  <a:cubicBezTo>
                    <a:pt x="1589" y="1853"/>
                    <a:pt x="1603" y="1840"/>
                    <a:pt x="1603" y="1813"/>
                  </a:cubicBezTo>
                  <a:cubicBezTo>
                    <a:pt x="1603" y="1787"/>
                    <a:pt x="1603" y="1767"/>
                    <a:pt x="1603" y="1741"/>
                  </a:cubicBezTo>
                  <a:cubicBezTo>
                    <a:pt x="1603" y="1682"/>
                    <a:pt x="1536" y="1668"/>
                    <a:pt x="1510" y="1616"/>
                  </a:cubicBezTo>
                  <a:cubicBezTo>
                    <a:pt x="1497" y="1602"/>
                    <a:pt x="1504" y="1583"/>
                    <a:pt x="1504" y="1563"/>
                  </a:cubicBezTo>
                  <a:cubicBezTo>
                    <a:pt x="1504" y="1543"/>
                    <a:pt x="1504" y="1537"/>
                    <a:pt x="1504" y="1517"/>
                  </a:cubicBezTo>
                  <a:cubicBezTo>
                    <a:pt x="1504" y="1490"/>
                    <a:pt x="1510" y="1477"/>
                    <a:pt x="1510" y="1451"/>
                  </a:cubicBezTo>
                  <a:cubicBezTo>
                    <a:pt x="1510" y="1405"/>
                    <a:pt x="1550" y="1385"/>
                    <a:pt x="1583" y="1365"/>
                  </a:cubicBezTo>
                  <a:cubicBezTo>
                    <a:pt x="1603" y="1345"/>
                    <a:pt x="1609" y="1326"/>
                    <a:pt x="1616" y="1306"/>
                  </a:cubicBezTo>
                  <a:cubicBezTo>
                    <a:pt x="1622" y="1286"/>
                    <a:pt x="1635" y="1279"/>
                    <a:pt x="1642" y="1259"/>
                  </a:cubicBezTo>
                  <a:cubicBezTo>
                    <a:pt x="1668" y="1180"/>
                    <a:pt x="1695" y="1134"/>
                    <a:pt x="1695" y="1042"/>
                  </a:cubicBezTo>
                  <a:cubicBezTo>
                    <a:pt x="1695" y="989"/>
                    <a:pt x="1682" y="956"/>
                    <a:pt x="1655" y="916"/>
                  </a:cubicBezTo>
                  <a:cubicBezTo>
                    <a:pt x="1649" y="903"/>
                    <a:pt x="1629" y="903"/>
                    <a:pt x="1629" y="884"/>
                  </a:cubicBezTo>
                  <a:cubicBezTo>
                    <a:pt x="1629" y="844"/>
                    <a:pt x="1662" y="818"/>
                    <a:pt x="1662" y="771"/>
                  </a:cubicBezTo>
                  <a:cubicBezTo>
                    <a:pt x="1662" y="739"/>
                    <a:pt x="1655" y="719"/>
                    <a:pt x="1629" y="692"/>
                  </a:cubicBezTo>
                  <a:cubicBezTo>
                    <a:pt x="1629" y="679"/>
                    <a:pt x="1609" y="679"/>
                    <a:pt x="1609" y="672"/>
                  </a:cubicBezTo>
                  <a:cubicBezTo>
                    <a:pt x="1609" y="626"/>
                    <a:pt x="1655" y="613"/>
                    <a:pt x="1688" y="587"/>
                  </a:cubicBezTo>
                  <a:cubicBezTo>
                    <a:pt x="1721" y="554"/>
                    <a:pt x="1741" y="534"/>
                    <a:pt x="1754" y="488"/>
                  </a:cubicBezTo>
                  <a:cubicBezTo>
                    <a:pt x="1767" y="442"/>
                    <a:pt x="1774" y="415"/>
                    <a:pt x="1787" y="369"/>
                  </a:cubicBezTo>
                  <a:cubicBezTo>
                    <a:pt x="1800" y="336"/>
                    <a:pt x="1814" y="297"/>
                    <a:pt x="1847" y="297"/>
                  </a:cubicBezTo>
                  <a:cubicBezTo>
                    <a:pt x="1873" y="297"/>
                    <a:pt x="1879" y="316"/>
                    <a:pt x="1899" y="316"/>
                  </a:cubicBezTo>
                  <a:cubicBezTo>
                    <a:pt x="1952" y="316"/>
                    <a:pt x="1965" y="264"/>
                    <a:pt x="1992" y="231"/>
                  </a:cubicBezTo>
                  <a:cubicBezTo>
                    <a:pt x="2018" y="191"/>
                    <a:pt x="2058" y="185"/>
                    <a:pt x="2104" y="178"/>
                  </a:cubicBezTo>
                  <a:cubicBezTo>
                    <a:pt x="2137" y="178"/>
                    <a:pt x="2163" y="178"/>
                    <a:pt x="2190" y="158"/>
                  </a:cubicBezTo>
                  <a:cubicBezTo>
                    <a:pt x="2236" y="118"/>
                    <a:pt x="2229" y="59"/>
                    <a:pt x="2256" y="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3" name="Freeform 27">
              <a:extLst>
                <a:ext uri="{FF2B5EF4-FFF2-40B4-BE49-F238E27FC236}">
                  <a16:creationId xmlns:a16="http://schemas.microsoft.com/office/drawing/2014/main" id="{BCD635C6-31EC-3940-BE8A-3538FCB0EB0A}"/>
                </a:ext>
              </a:extLst>
            </p:cNvPr>
            <p:cNvSpPr>
              <a:spLocks noChangeArrowheads="1"/>
            </p:cNvSpPr>
            <p:nvPr/>
          </p:nvSpPr>
          <p:spPr bwMode="auto">
            <a:xfrm>
              <a:off x="5553507" y="5675307"/>
              <a:ext cx="2108063" cy="1935162"/>
            </a:xfrm>
            <a:custGeom>
              <a:avLst/>
              <a:gdLst>
                <a:gd name="T0" fmla="*/ 5777 w 5857"/>
                <a:gd name="T1" fmla="*/ 1385 h 5375"/>
                <a:gd name="T2" fmla="*/ 5829 w 5857"/>
                <a:gd name="T3" fmla="*/ 1675 h 5375"/>
                <a:gd name="T4" fmla="*/ 5777 w 5857"/>
                <a:gd name="T5" fmla="*/ 1972 h 5375"/>
                <a:gd name="T6" fmla="*/ 5803 w 5857"/>
                <a:gd name="T7" fmla="*/ 2216 h 5375"/>
                <a:gd name="T8" fmla="*/ 5750 w 5857"/>
                <a:gd name="T9" fmla="*/ 2440 h 5375"/>
                <a:gd name="T10" fmla="*/ 5678 w 5857"/>
                <a:gd name="T11" fmla="*/ 2665 h 5375"/>
                <a:gd name="T12" fmla="*/ 5473 w 5857"/>
                <a:gd name="T13" fmla="*/ 3073 h 5375"/>
                <a:gd name="T14" fmla="*/ 5387 w 5857"/>
                <a:gd name="T15" fmla="*/ 3324 h 5375"/>
                <a:gd name="T16" fmla="*/ 5328 w 5857"/>
                <a:gd name="T17" fmla="*/ 3555 h 5375"/>
                <a:gd name="T18" fmla="*/ 5262 w 5857"/>
                <a:gd name="T19" fmla="*/ 3824 h 5375"/>
                <a:gd name="T20" fmla="*/ 5091 w 5857"/>
                <a:gd name="T21" fmla="*/ 4055 h 5375"/>
                <a:gd name="T22" fmla="*/ 4946 w 5857"/>
                <a:gd name="T23" fmla="*/ 4101 h 5375"/>
                <a:gd name="T24" fmla="*/ 4873 w 5857"/>
                <a:gd name="T25" fmla="*/ 4293 h 5375"/>
                <a:gd name="T26" fmla="*/ 4662 w 5857"/>
                <a:gd name="T27" fmla="*/ 4458 h 5375"/>
                <a:gd name="T28" fmla="*/ 4530 w 5857"/>
                <a:gd name="T29" fmla="*/ 4517 h 5375"/>
                <a:gd name="T30" fmla="*/ 4405 w 5857"/>
                <a:gd name="T31" fmla="*/ 4596 h 5375"/>
                <a:gd name="T32" fmla="*/ 4365 w 5857"/>
                <a:gd name="T33" fmla="*/ 4781 h 5375"/>
                <a:gd name="T34" fmla="*/ 4121 w 5857"/>
                <a:gd name="T35" fmla="*/ 5012 h 5375"/>
                <a:gd name="T36" fmla="*/ 4088 w 5857"/>
                <a:gd name="T37" fmla="*/ 5183 h 5375"/>
                <a:gd name="T38" fmla="*/ 4128 w 5857"/>
                <a:gd name="T39" fmla="*/ 5328 h 5375"/>
                <a:gd name="T40" fmla="*/ 3982 w 5857"/>
                <a:gd name="T41" fmla="*/ 5262 h 5375"/>
                <a:gd name="T42" fmla="*/ 3877 w 5857"/>
                <a:gd name="T43" fmla="*/ 5150 h 5375"/>
                <a:gd name="T44" fmla="*/ 3515 w 5857"/>
                <a:gd name="T45" fmla="*/ 5111 h 5375"/>
                <a:gd name="T46" fmla="*/ 3284 w 5857"/>
                <a:gd name="T47" fmla="*/ 5117 h 5375"/>
                <a:gd name="T48" fmla="*/ 3040 w 5857"/>
                <a:gd name="T49" fmla="*/ 5256 h 5375"/>
                <a:gd name="T50" fmla="*/ 2790 w 5857"/>
                <a:gd name="T51" fmla="*/ 5183 h 5375"/>
                <a:gd name="T52" fmla="*/ 2750 w 5857"/>
                <a:gd name="T53" fmla="*/ 5124 h 5375"/>
                <a:gd name="T54" fmla="*/ 2486 w 5857"/>
                <a:gd name="T55" fmla="*/ 5209 h 5375"/>
                <a:gd name="T56" fmla="*/ 2308 w 5857"/>
                <a:gd name="T57" fmla="*/ 5308 h 5375"/>
                <a:gd name="T58" fmla="*/ 2051 w 5857"/>
                <a:gd name="T59" fmla="*/ 5328 h 5375"/>
                <a:gd name="T60" fmla="*/ 1932 w 5857"/>
                <a:gd name="T61" fmla="*/ 5176 h 5375"/>
                <a:gd name="T62" fmla="*/ 1879 w 5857"/>
                <a:gd name="T63" fmla="*/ 5190 h 5375"/>
                <a:gd name="T64" fmla="*/ 1827 w 5857"/>
                <a:gd name="T65" fmla="*/ 5091 h 5375"/>
                <a:gd name="T66" fmla="*/ 1616 w 5857"/>
                <a:gd name="T67" fmla="*/ 4919 h 5375"/>
                <a:gd name="T68" fmla="*/ 1589 w 5857"/>
                <a:gd name="T69" fmla="*/ 4787 h 5375"/>
                <a:gd name="T70" fmla="*/ 1655 w 5857"/>
                <a:gd name="T71" fmla="*/ 4458 h 5375"/>
                <a:gd name="T72" fmla="*/ 1404 w 5857"/>
                <a:gd name="T73" fmla="*/ 4477 h 5375"/>
                <a:gd name="T74" fmla="*/ 521 w 5857"/>
                <a:gd name="T75" fmla="*/ 3884 h 5375"/>
                <a:gd name="T76" fmla="*/ 699 w 5857"/>
                <a:gd name="T77" fmla="*/ 3877 h 5375"/>
                <a:gd name="T78" fmla="*/ 732 w 5857"/>
                <a:gd name="T79" fmla="*/ 3528 h 5375"/>
                <a:gd name="T80" fmla="*/ 633 w 5857"/>
                <a:gd name="T81" fmla="*/ 3245 h 5375"/>
                <a:gd name="T82" fmla="*/ 455 w 5857"/>
                <a:gd name="T83" fmla="*/ 3080 h 5375"/>
                <a:gd name="T84" fmla="*/ 541 w 5857"/>
                <a:gd name="T85" fmla="*/ 2968 h 5375"/>
                <a:gd name="T86" fmla="*/ 837 w 5857"/>
                <a:gd name="T87" fmla="*/ 2533 h 5375"/>
                <a:gd name="T88" fmla="*/ 930 w 5857"/>
                <a:gd name="T89" fmla="*/ 2328 h 5375"/>
                <a:gd name="T90" fmla="*/ 857 w 5857"/>
                <a:gd name="T91" fmla="*/ 2137 h 5375"/>
                <a:gd name="T92" fmla="*/ 778 w 5857"/>
                <a:gd name="T93" fmla="*/ 1833 h 5375"/>
                <a:gd name="T94" fmla="*/ 560 w 5857"/>
                <a:gd name="T95" fmla="*/ 1781 h 5375"/>
                <a:gd name="T96" fmla="*/ 277 w 5857"/>
                <a:gd name="T97" fmla="*/ 1524 h 5375"/>
                <a:gd name="T98" fmla="*/ 171 w 5857"/>
                <a:gd name="T99" fmla="*/ 844 h 5375"/>
                <a:gd name="T100" fmla="*/ 1919 w 5857"/>
                <a:gd name="T101" fmla="*/ 659 h 5375"/>
                <a:gd name="T102" fmla="*/ 1985 w 5857"/>
                <a:gd name="T103" fmla="*/ 429 h 5375"/>
                <a:gd name="T104" fmla="*/ 2018 w 5857"/>
                <a:gd name="T105" fmla="*/ 283 h 5375"/>
                <a:gd name="T106" fmla="*/ 2236 w 5857"/>
                <a:gd name="T107" fmla="*/ 125 h 5375"/>
                <a:gd name="T108" fmla="*/ 2255 w 5857"/>
                <a:gd name="T109" fmla="*/ 409 h 5375"/>
                <a:gd name="T110" fmla="*/ 2335 w 5857"/>
                <a:gd name="T111" fmla="*/ 607 h 5375"/>
                <a:gd name="T112" fmla="*/ 2605 w 5857"/>
                <a:gd name="T113" fmla="*/ 897 h 5375"/>
                <a:gd name="T114" fmla="*/ 2724 w 5857"/>
                <a:gd name="T115" fmla="*/ 1029 h 5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857" h="5375">
                  <a:moveTo>
                    <a:pt x="5777" y="1385"/>
                  </a:moveTo>
                  <a:lnTo>
                    <a:pt x="5777" y="1385"/>
                  </a:lnTo>
                  <a:cubicBezTo>
                    <a:pt x="5816" y="1444"/>
                    <a:pt x="5856" y="1490"/>
                    <a:pt x="5856" y="1556"/>
                  </a:cubicBezTo>
                  <a:cubicBezTo>
                    <a:pt x="5856" y="1603"/>
                    <a:pt x="5836" y="1629"/>
                    <a:pt x="5829" y="1675"/>
                  </a:cubicBezTo>
                  <a:cubicBezTo>
                    <a:pt x="5816" y="1748"/>
                    <a:pt x="5829" y="1794"/>
                    <a:pt x="5803" y="1860"/>
                  </a:cubicBezTo>
                  <a:cubicBezTo>
                    <a:pt x="5790" y="1906"/>
                    <a:pt x="5777" y="1932"/>
                    <a:pt x="5777" y="1972"/>
                  </a:cubicBezTo>
                  <a:cubicBezTo>
                    <a:pt x="5777" y="2038"/>
                    <a:pt x="5803" y="2071"/>
                    <a:pt x="5803" y="2130"/>
                  </a:cubicBezTo>
                  <a:cubicBezTo>
                    <a:pt x="5803" y="2163"/>
                    <a:pt x="5803" y="2183"/>
                    <a:pt x="5803" y="2216"/>
                  </a:cubicBezTo>
                  <a:cubicBezTo>
                    <a:pt x="5803" y="2262"/>
                    <a:pt x="5790" y="2289"/>
                    <a:pt x="5777" y="2328"/>
                  </a:cubicBezTo>
                  <a:cubicBezTo>
                    <a:pt x="5757" y="2374"/>
                    <a:pt x="5764" y="2401"/>
                    <a:pt x="5750" y="2440"/>
                  </a:cubicBezTo>
                  <a:cubicBezTo>
                    <a:pt x="5717" y="2533"/>
                    <a:pt x="5697" y="2572"/>
                    <a:pt x="5678" y="2665"/>
                  </a:cubicBezTo>
                  <a:lnTo>
                    <a:pt x="5678" y="2665"/>
                  </a:lnTo>
                  <a:cubicBezTo>
                    <a:pt x="5598" y="2737"/>
                    <a:pt x="5592" y="2803"/>
                    <a:pt x="5559" y="2909"/>
                  </a:cubicBezTo>
                  <a:cubicBezTo>
                    <a:pt x="5539" y="2975"/>
                    <a:pt x="5500" y="3008"/>
                    <a:pt x="5473" y="3073"/>
                  </a:cubicBezTo>
                  <a:cubicBezTo>
                    <a:pt x="5460" y="3120"/>
                    <a:pt x="5460" y="3153"/>
                    <a:pt x="5434" y="3199"/>
                  </a:cubicBezTo>
                  <a:cubicBezTo>
                    <a:pt x="5407" y="3245"/>
                    <a:pt x="5407" y="3278"/>
                    <a:pt x="5387" y="3324"/>
                  </a:cubicBezTo>
                  <a:cubicBezTo>
                    <a:pt x="5374" y="3364"/>
                    <a:pt x="5341" y="3383"/>
                    <a:pt x="5335" y="3430"/>
                  </a:cubicBezTo>
                  <a:cubicBezTo>
                    <a:pt x="5328" y="3476"/>
                    <a:pt x="5335" y="3509"/>
                    <a:pt x="5328" y="3555"/>
                  </a:cubicBezTo>
                  <a:cubicBezTo>
                    <a:pt x="5308" y="3626"/>
                    <a:pt x="5262" y="3660"/>
                    <a:pt x="5262" y="3732"/>
                  </a:cubicBezTo>
                  <a:cubicBezTo>
                    <a:pt x="5262" y="3772"/>
                    <a:pt x="5262" y="3791"/>
                    <a:pt x="5262" y="3824"/>
                  </a:cubicBezTo>
                  <a:cubicBezTo>
                    <a:pt x="5262" y="3890"/>
                    <a:pt x="5196" y="3897"/>
                    <a:pt x="5176" y="3956"/>
                  </a:cubicBezTo>
                  <a:cubicBezTo>
                    <a:pt x="5157" y="4003"/>
                    <a:pt x="5143" y="4055"/>
                    <a:pt x="5091" y="4055"/>
                  </a:cubicBezTo>
                  <a:cubicBezTo>
                    <a:pt x="5058" y="4055"/>
                    <a:pt x="5044" y="4042"/>
                    <a:pt x="5018" y="4042"/>
                  </a:cubicBezTo>
                  <a:cubicBezTo>
                    <a:pt x="4979" y="4042"/>
                    <a:pt x="4965" y="4075"/>
                    <a:pt x="4946" y="4101"/>
                  </a:cubicBezTo>
                  <a:cubicBezTo>
                    <a:pt x="4899" y="4147"/>
                    <a:pt x="4860" y="4180"/>
                    <a:pt x="4860" y="4246"/>
                  </a:cubicBezTo>
                  <a:cubicBezTo>
                    <a:pt x="4860" y="4266"/>
                    <a:pt x="4873" y="4273"/>
                    <a:pt x="4873" y="4293"/>
                  </a:cubicBezTo>
                  <a:cubicBezTo>
                    <a:pt x="4873" y="4359"/>
                    <a:pt x="4853" y="4411"/>
                    <a:pt x="4800" y="4451"/>
                  </a:cubicBezTo>
                  <a:cubicBezTo>
                    <a:pt x="4761" y="4477"/>
                    <a:pt x="4715" y="4458"/>
                    <a:pt x="4662" y="4458"/>
                  </a:cubicBezTo>
                  <a:cubicBezTo>
                    <a:pt x="4629" y="4458"/>
                    <a:pt x="4609" y="4458"/>
                    <a:pt x="4576" y="4464"/>
                  </a:cubicBezTo>
                  <a:cubicBezTo>
                    <a:pt x="4550" y="4471"/>
                    <a:pt x="4550" y="4504"/>
                    <a:pt x="4530" y="4517"/>
                  </a:cubicBezTo>
                  <a:cubicBezTo>
                    <a:pt x="4510" y="4530"/>
                    <a:pt x="4497" y="4543"/>
                    <a:pt x="4477" y="4550"/>
                  </a:cubicBezTo>
                  <a:cubicBezTo>
                    <a:pt x="4444" y="4557"/>
                    <a:pt x="4405" y="4563"/>
                    <a:pt x="4405" y="4596"/>
                  </a:cubicBezTo>
                  <a:cubicBezTo>
                    <a:pt x="4405" y="4622"/>
                    <a:pt x="4405" y="4642"/>
                    <a:pt x="4405" y="4669"/>
                  </a:cubicBezTo>
                  <a:cubicBezTo>
                    <a:pt x="4405" y="4715"/>
                    <a:pt x="4385" y="4734"/>
                    <a:pt x="4365" y="4781"/>
                  </a:cubicBezTo>
                  <a:cubicBezTo>
                    <a:pt x="4352" y="4820"/>
                    <a:pt x="4345" y="4847"/>
                    <a:pt x="4312" y="4873"/>
                  </a:cubicBezTo>
                  <a:cubicBezTo>
                    <a:pt x="4240" y="4919"/>
                    <a:pt x="4174" y="4939"/>
                    <a:pt x="4121" y="5012"/>
                  </a:cubicBezTo>
                  <a:cubicBezTo>
                    <a:pt x="4095" y="5051"/>
                    <a:pt x="4062" y="5071"/>
                    <a:pt x="4062" y="5124"/>
                  </a:cubicBezTo>
                  <a:cubicBezTo>
                    <a:pt x="4062" y="5143"/>
                    <a:pt x="4075" y="5163"/>
                    <a:pt x="4088" y="5183"/>
                  </a:cubicBezTo>
                  <a:cubicBezTo>
                    <a:pt x="4108" y="5229"/>
                    <a:pt x="4121" y="5269"/>
                    <a:pt x="4128" y="5328"/>
                  </a:cubicBezTo>
                  <a:lnTo>
                    <a:pt x="4128" y="5328"/>
                  </a:lnTo>
                  <a:cubicBezTo>
                    <a:pt x="4088" y="5328"/>
                    <a:pt x="4075" y="5302"/>
                    <a:pt x="4035" y="5288"/>
                  </a:cubicBezTo>
                  <a:cubicBezTo>
                    <a:pt x="4015" y="5275"/>
                    <a:pt x="3996" y="5282"/>
                    <a:pt x="3982" y="5262"/>
                  </a:cubicBezTo>
                  <a:cubicBezTo>
                    <a:pt x="3956" y="5236"/>
                    <a:pt x="3969" y="5203"/>
                    <a:pt x="3956" y="5176"/>
                  </a:cubicBezTo>
                  <a:cubicBezTo>
                    <a:pt x="3943" y="5143"/>
                    <a:pt x="3910" y="5150"/>
                    <a:pt x="3877" y="5150"/>
                  </a:cubicBezTo>
                  <a:cubicBezTo>
                    <a:pt x="3778" y="5150"/>
                    <a:pt x="3725" y="5183"/>
                    <a:pt x="3621" y="5183"/>
                  </a:cubicBezTo>
                  <a:cubicBezTo>
                    <a:pt x="3575" y="5183"/>
                    <a:pt x="3528" y="5157"/>
                    <a:pt x="3515" y="5111"/>
                  </a:cubicBezTo>
                  <a:cubicBezTo>
                    <a:pt x="3449" y="5111"/>
                    <a:pt x="3416" y="5111"/>
                    <a:pt x="3350" y="5111"/>
                  </a:cubicBezTo>
                  <a:cubicBezTo>
                    <a:pt x="3324" y="5111"/>
                    <a:pt x="3311" y="5117"/>
                    <a:pt x="3284" y="5117"/>
                  </a:cubicBezTo>
                  <a:cubicBezTo>
                    <a:pt x="3245" y="5117"/>
                    <a:pt x="3218" y="5104"/>
                    <a:pt x="3179" y="5117"/>
                  </a:cubicBezTo>
                  <a:cubicBezTo>
                    <a:pt x="3106" y="5143"/>
                    <a:pt x="3113" y="5256"/>
                    <a:pt x="3040" y="5256"/>
                  </a:cubicBezTo>
                  <a:cubicBezTo>
                    <a:pt x="3014" y="5256"/>
                    <a:pt x="2994" y="5256"/>
                    <a:pt x="2968" y="5256"/>
                  </a:cubicBezTo>
                  <a:cubicBezTo>
                    <a:pt x="2895" y="5256"/>
                    <a:pt x="2849" y="5223"/>
                    <a:pt x="2790" y="5183"/>
                  </a:cubicBezTo>
                  <a:cubicBezTo>
                    <a:pt x="2783" y="5170"/>
                    <a:pt x="2770" y="5163"/>
                    <a:pt x="2763" y="5150"/>
                  </a:cubicBezTo>
                  <a:cubicBezTo>
                    <a:pt x="2757" y="5143"/>
                    <a:pt x="2763" y="5124"/>
                    <a:pt x="2750" y="5124"/>
                  </a:cubicBezTo>
                  <a:cubicBezTo>
                    <a:pt x="2684" y="5124"/>
                    <a:pt x="2651" y="5143"/>
                    <a:pt x="2592" y="5170"/>
                  </a:cubicBezTo>
                  <a:cubicBezTo>
                    <a:pt x="2552" y="5190"/>
                    <a:pt x="2513" y="5176"/>
                    <a:pt x="2486" y="5209"/>
                  </a:cubicBezTo>
                  <a:cubicBezTo>
                    <a:pt x="2466" y="5229"/>
                    <a:pt x="2480" y="5256"/>
                    <a:pt x="2453" y="5269"/>
                  </a:cubicBezTo>
                  <a:cubicBezTo>
                    <a:pt x="2407" y="5308"/>
                    <a:pt x="2361" y="5295"/>
                    <a:pt x="2308" y="5308"/>
                  </a:cubicBezTo>
                  <a:cubicBezTo>
                    <a:pt x="2262" y="5322"/>
                    <a:pt x="2249" y="5374"/>
                    <a:pt x="2196" y="5374"/>
                  </a:cubicBezTo>
                  <a:cubicBezTo>
                    <a:pt x="2137" y="5374"/>
                    <a:pt x="2097" y="5368"/>
                    <a:pt x="2051" y="5328"/>
                  </a:cubicBezTo>
                  <a:cubicBezTo>
                    <a:pt x="2011" y="5295"/>
                    <a:pt x="1998" y="5269"/>
                    <a:pt x="1972" y="5223"/>
                  </a:cubicBezTo>
                  <a:cubicBezTo>
                    <a:pt x="1965" y="5203"/>
                    <a:pt x="1952" y="5176"/>
                    <a:pt x="1932" y="5176"/>
                  </a:cubicBezTo>
                  <a:cubicBezTo>
                    <a:pt x="1912" y="5176"/>
                    <a:pt x="1899" y="5190"/>
                    <a:pt x="1879" y="5190"/>
                  </a:cubicBezTo>
                  <a:lnTo>
                    <a:pt x="1879" y="5190"/>
                  </a:lnTo>
                  <a:cubicBezTo>
                    <a:pt x="1873" y="5163"/>
                    <a:pt x="1873" y="5143"/>
                    <a:pt x="1860" y="5117"/>
                  </a:cubicBezTo>
                  <a:cubicBezTo>
                    <a:pt x="1853" y="5104"/>
                    <a:pt x="1840" y="5097"/>
                    <a:pt x="1827" y="5091"/>
                  </a:cubicBezTo>
                  <a:cubicBezTo>
                    <a:pt x="1774" y="5064"/>
                    <a:pt x="1741" y="5044"/>
                    <a:pt x="1688" y="5018"/>
                  </a:cubicBezTo>
                  <a:cubicBezTo>
                    <a:pt x="1642" y="4998"/>
                    <a:pt x="1635" y="4965"/>
                    <a:pt x="1616" y="4919"/>
                  </a:cubicBezTo>
                  <a:cubicBezTo>
                    <a:pt x="1609" y="4893"/>
                    <a:pt x="1589" y="4880"/>
                    <a:pt x="1589" y="4853"/>
                  </a:cubicBezTo>
                  <a:cubicBezTo>
                    <a:pt x="1589" y="4827"/>
                    <a:pt x="1589" y="4807"/>
                    <a:pt x="1589" y="4787"/>
                  </a:cubicBezTo>
                  <a:cubicBezTo>
                    <a:pt x="1589" y="4669"/>
                    <a:pt x="1688" y="4622"/>
                    <a:pt x="1688" y="4504"/>
                  </a:cubicBezTo>
                  <a:cubicBezTo>
                    <a:pt x="1688" y="4484"/>
                    <a:pt x="1682" y="4458"/>
                    <a:pt x="1655" y="4458"/>
                  </a:cubicBezTo>
                  <a:cubicBezTo>
                    <a:pt x="1589" y="4458"/>
                    <a:pt x="1556" y="4504"/>
                    <a:pt x="1484" y="4504"/>
                  </a:cubicBezTo>
                  <a:cubicBezTo>
                    <a:pt x="1451" y="4504"/>
                    <a:pt x="1438" y="4490"/>
                    <a:pt x="1404" y="4477"/>
                  </a:cubicBezTo>
                  <a:cubicBezTo>
                    <a:pt x="778" y="4464"/>
                    <a:pt x="778" y="4464"/>
                    <a:pt x="778" y="4464"/>
                  </a:cubicBezTo>
                  <a:cubicBezTo>
                    <a:pt x="521" y="3884"/>
                    <a:pt x="521" y="3884"/>
                    <a:pt x="521" y="3884"/>
                  </a:cubicBezTo>
                  <a:cubicBezTo>
                    <a:pt x="547" y="3884"/>
                    <a:pt x="560" y="3877"/>
                    <a:pt x="580" y="3877"/>
                  </a:cubicBezTo>
                  <a:cubicBezTo>
                    <a:pt x="626" y="3877"/>
                    <a:pt x="653" y="3877"/>
                    <a:pt x="699" y="3877"/>
                  </a:cubicBezTo>
                  <a:cubicBezTo>
                    <a:pt x="699" y="3831"/>
                    <a:pt x="699" y="3811"/>
                    <a:pt x="699" y="3765"/>
                  </a:cubicBezTo>
                  <a:cubicBezTo>
                    <a:pt x="699" y="3673"/>
                    <a:pt x="732" y="3620"/>
                    <a:pt x="732" y="3528"/>
                  </a:cubicBezTo>
                  <a:cubicBezTo>
                    <a:pt x="732" y="3469"/>
                    <a:pt x="679" y="3449"/>
                    <a:pt x="666" y="3397"/>
                  </a:cubicBezTo>
                  <a:cubicBezTo>
                    <a:pt x="646" y="3337"/>
                    <a:pt x="646" y="3304"/>
                    <a:pt x="633" y="3245"/>
                  </a:cubicBezTo>
                  <a:cubicBezTo>
                    <a:pt x="613" y="3186"/>
                    <a:pt x="573" y="3159"/>
                    <a:pt x="514" y="3126"/>
                  </a:cubicBezTo>
                  <a:cubicBezTo>
                    <a:pt x="494" y="3113"/>
                    <a:pt x="474" y="3093"/>
                    <a:pt x="455" y="3080"/>
                  </a:cubicBezTo>
                  <a:lnTo>
                    <a:pt x="455" y="3080"/>
                  </a:lnTo>
                  <a:cubicBezTo>
                    <a:pt x="474" y="3027"/>
                    <a:pt x="501" y="3014"/>
                    <a:pt x="541" y="2968"/>
                  </a:cubicBezTo>
                  <a:cubicBezTo>
                    <a:pt x="613" y="2869"/>
                    <a:pt x="659" y="2823"/>
                    <a:pt x="752" y="2730"/>
                  </a:cubicBezTo>
                  <a:cubicBezTo>
                    <a:pt x="811" y="2671"/>
                    <a:pt x="817" y="2618"/>
                    <a:pt x="837" y="2533"/>
                  </a:cubicBezTo>
                  <a:cubicBezTo>
                    <a:pt x="850" y="2480"/>
                    <a:pt x="864" y="2447"/>
                    <a:pt x="890" y="2394"/>
                  </a:cubicBezTo>
                  <a:cubicBezTo>
                    <a:pt x="903" y="2368"/>
                    <a:pt x="930" y="2354"/>
                    <a:pt x="930" y="2328"/>
                  </a:cubicBezTo>
                  <a:cubicBezTo>
                    <a:pt x="930" y="2295"/>
                    <a:pt x="916" y="2282"/>
                    <a:pt x="916" y="2249"/>
                  </a:cubicBezTo>
                  <a:cubicBezTo>
                    <a:pt x="897" y="2209"/>
                    <a:pt x="857" y="2190"/>
                    <a:pt x="857" y="2137"/>
                  </a:cubicBezTo>
                  <a:cubicBezTo>
                    <a:pt x="857" y="2078"/>
                    <a:pt x="923" y="2058"/>
                    <a:pt x="923" y="1992"/>
                  </a:cubicBezTo>
                  <a:cubicBezTo>
                    <a:pt x="923" y="1906"/>
                    <a:pt x="857" y="1867"/>
                    <a:pt x="778" y="1833"/>
                  </a:cubicBezTo>
                  <a:cubicBezTo>
                    <a:pt x="725" y="1807"/>
                    <a:pt x="692" y="1781"/>
                    <a:pt x="633" y="1781"/>
                  </a:cubicBezTo>
                  <a:cubicBezTo>
                    <a:pt x="606" y="1781"/>
                    <a:pt x="587" y="1781"/>
                    <a:pt x="560" y="1781"/>
                  </a:cubicBezTo>
                  <a:cubicBezTo>
                    <a:pt x="481" y="1781"/>
                    <a:pt x="428" y="1761"/>
                    <a:pt x="369" y="1701"/>
                  </a:cubicBezTo>
                  <a:cubicBezTo>
                    <a:pt x="316" y="1649"/>
                    <a:pt x="310" y="1596"/>
                    <a:pt x="277" y="1524"/>
                  </a:cubicBezTo>
                  <a:cubicBezTo>
                    <a:pt x="211" y="1378"/>
                    <a:pt x="171" y="1286"/>
                    <a:pt x="171" y="1128"/>
                  </a:cubicBezTo>
                  <a:cubicBezTo>
                    <a:pt x="171" y="1016"/>
                    <a:pt x="171" y="956"/>
                    <a:pt x="171" y="844"/>
                  </a:cubicBezTo>
                  <a:cubicBezTo>
                    <a:pt x="118" y="752"/>
                    <a:pt x="66" y="712"/>
                    <a:pt x="0" y="640"/>
                  </a:cubicBezTo>
                  <a:cubicBezTo>
                    <a:pt x="1919" y="659"/>
                    <a:pt x="1919" y="659"/>
                    <a:pt x="1919" y="659"/>
                  </a:cubicBezTo>
                  <a:cubicBezTo>
                    <a:pt x="1919" y="653"/>
                    <a:pt x="1919" y="646"/>
                    <a:pt x="1919" y="633"/>
                  </a:cubicBezTo>
                  <a:cubicBezTo>
                    <a:pt x="1919" y="547"/>
                    <a:pt x="1952" y="508"/>
                    <a:pt x="1985" y="429"/>
                  </a:cubicBezTo>
                  <a:cubicBezTo>
                    <a:pt x="1998" y="396"/>
                    <a:pt x="2031" y="382"/>
                    <a:pt x="2031" y="349"/>
                  </a:cubicBezTo>
                  <a:cubicBezTo>
                    <a:pt x="2031" y="323"/>
                    <a:pt x="2018" y="310"/>
                    <a:pt x="2018" y="283"/>
                  </a:cubicBezTo>
                  <a:cubicBezTo>
                    <a:pt x="2018" y="165"/>
                    <a:pt x="2064" y="99"/>
                    <a:pt x="2130" y="0"/>
                  </a:cubicBezTo>
                  <a:cubicBezTo>
                    <a:pt x="2170" y="46"/>
                    <a:pt x="2203" y="73"/>
                    <a:pt x="2236" y="125"/>
                  </a:cubicBezTo>
                  <a:cubicBezTo>
                    <a:pt x="2269" y="185"/>
                    <a:pt x="2308" y="218"/>
                    <a:pt x="2308" y="283"/>
                  </a:cubicBezTo>
                  <a:cubicBezTo>
                    <a:pt x="2308" y="336"/>
                    <a:pt x="2255" y="356"/>
                    <a:pt x="2255" y="409"/>
                  </a:cubicBezTo>
                  <a:cubicBezTo>
                    <a:pt x="2255" y="435"/>
                    <a:pt x="2275" y="448"/>
                    <a:pt x="2282" y="475"/>
                  </a:cubicBezTo>
                  <a:cubicBezTo>
                    <a:pt x="2301" y="528"/>
                    <a:pt x="2308" y="554"/>
                    <a:pt x="2335" y="607"/>
                  </a:cubicBezTo>
                  <a:cubicBezTo>
                    <a:pt x="2368" y="673"/>
                    <a:pt x="2381" y="745"/>
                    <a:pt x="2460" y="758"/>
                  </a:cubicBezTo>
                  <a:cubicBezTo>
                    <a:pt x="2532" y="772"/>
                    <a:pt x="2559" y="831"/>
                    <a:pt x="2605" y="897"/>
                  </a:cubicBezTo>
                  <a:cubicBezTo>
                    <a:pt x="2631" y="930"/>
                    <a:pt x="2664" y="936"/>
                    <a:pt x="2684" y="970"/>
                  </a:cubicBezTo>
                  <a:cubicBezTo>
                    <a:pt x="2704" y="989"/>
                    <a:pt x="2697" y="1022"/>
                    <a:pt x="2724" y="1029"/>
                  </a:cubicBezTo>
                  <a:cubicBezTo>
                    <a:pt x="5777" y="1385"/>
                    <a:pt x="5777" y="1385"/>
                    <a:pt x="5777" y="1385"/>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4" name="Freeform 28">
              <a:extLst>
                <a:ext uri="{FF2B5EF4-FFF2-40B4-BE49-F238E27FC236}">
                  <a16:creationId xmlns:a16="http://schemas.microsoft.com/office/drawing/2014/main" id="{8D27F00F-3BA9-D243-9805-B0E59C7381AD}"/>
                </a:ext>
              </a:extLst>
            </p:cNvPr>
            <p:cNvSpPr>
              <a:spLocks noChangeArrowheads="1"/>
            </p:cNvSpPr>
            <p:nvPr/>
          </p:nvSpPr>
          <p:spPr bwMode="auto">
            <a:xfrm>
              <a:off x="7596488" y="5327645"/>
              <a:ext cx="841320" cy="1546225"/>
            </a:xfrm>
            <a:custGeom>
              <a:avLst/>
              <a:gdLst>
                <a:gd name="T0" fmla="*/ 1055 w 2336"/>
                <a:gd name="T1" fmla="*/ 86 h 4295"/>
                <a:gd name="T2" fmla="*/ 1088 w 2336"/>
                <a:gd name="T3" fmla="*/ 171 h 4295"/>
                <a:gd name="T4" fmla="*/ 1134 w 2336"/>
                <a:gd name="T5" fmla="*/ 396 h 4295"/>
                <a:gd name="T6" fmla="*/ 1095 w 2336"/>
                <a:gd name="T7" fmla="*/ 574 h 4295"/>
                <a:gd name="T8" fmla="*/ 996 w 2336"/>
                <a:gd name="T9" fmla="*/ 778 h 4295"/>
                <a:gd name="T10" fmla="*/ 916 w 2336"/>
                <a:gd name="T11" fmla="*/ 838 h 4295"/>
                <a:gd name="T12" fmla="*/ 837 w 2336"/>
                <a:gd name="T13" fmla="*/ 963 h 4295"/>
                <a:gd name="T14" fmla="*/ 633 w 2336"/>
                <a:gd name="T15" fmla="*/ 1174 h 4295"/>
                <a:gd name="T16" fmla="*/ 646 w 2336"/>
                <a:gd name="T17" fmla="*/ 1484 h 4295"/>
                <a:gd name="T18" fmla="*/ 573 w 2336"/>
                <a:gd name="T19" fmla="*/ 1649 h 4295"/>
                <a:gd name="T20" fmla="*/ 521 w 2336"/>
                <a:gd name="T21" fmla="*/ 1787 h 4295"/>
                <a:gd name="T22" fmla="*/ 198 w 2336"/>
                <a:gd name="T23" fmla="*/ 2177 h 4295"/>
                <a:gd name="T24" fmla="*/ 99 w 2336"/>
                <a:gd name="T25" fmla="*/ 2348 h 4295"/>
                <a:gd name="T26" fmla="*/ 178 w 2336"/>
                <a:gd name="T27" fmla="*/ 2519 h 4295"/>
                <a:gd name="T28" fmla="*/ 125 w 2336"/>
                <a:gd name="T29" fmla="*/ 2823 h 4295"/>
                <a:gd name="T30" fmla="*/ 125 w 2336"/>
                <a:gd name="T31" fmla="*/ 3093 h 4295"/>
                <a:gd name="T32" fmla="*/ 99 w 2336"/>
                <a:gd name="T33" fmla="*/ 3291 h 4295"/>
                <a:gd name="T34" fmla="*/ 0 w 2336"/>
                <a:gd name="T35" fmla="*/ 3628 h 4295"/>
                <a:gd name="T36" fmla="*/ 125 w 2336"/>
                <a:gd name="T37" fmla="*/ 3687 h 4295"/>
                <a:gd name="T38" fmla="*/ 125 w 2336"/>
                <a:gd name="T39" fmla="*/ 3990 h 4295"/>
                <a:gd name="T40" fmla="*/ 514 w 2336"/>
                <a:gd name="T41" fmla="*/ 3839 h 4295"/>
                <a:gd name="T42" fmla="*/ 600 w 2336"/>
                <a:gd name="T43" fmla="*/ 4122 h 4295"/>
                <a:gd name="T44" fmla="*/ 672 w 2336"/>
                <a:gd name="T45" fmla="*/ 4142 h 4295"/>
                <a:gd name="T46" fmla="*/ 817 w 2336"/>
                <a:gd name="T47" fmla="*/ 4135 h 4295"/>
                <a:gd name="T48" fmla="*/ 956 w 2336"/>
                <a:gd name="T49" fmla="*/ 4149 h 4295"/>
                <a:gd name="T50" fmla="*/ 1180 w 2336"/>
                <a:gd name="T51" fmla="*/ 4294 h 4295"/>
                <a:gd name="T52" fmla="*/ 1279 w 2336"/>
                <a:gd name="T53" fmla="*/ 4201 h 4295"/>
                <a:gd name="T54" fmla="*/ 1457 w 2336"/>
                <a:gd name="T55" fmla="*/ 4267 h 4295"/>
                <a:gd name="T56" fmla="*/ 1748 w 2336"/>
                <a:gd name="T57" fmla="*/ 4175 h 4295"/>
                <a:gd name="T58" fmla="*/ 1906 w 2336"/>
                <a:gd name="T59" fmla="*/ 4063 h 4295"/>
                <a:gd name="T60" fmla="*/ 2064 w 2336"/>
                <a:gd name="T61" fmla="*/ 4056 h 4295"/>
                <a:gd name="T62" fmla="*/ 2064 w 2336"/>
                <a:gd name="T63" fmla="*/ 3786 h 4295"/>
                <a:gd name="T64" fmla="*/ 2084 w 2336"/>
                <a:gd name="T65" fmla="*/ 3568 h 4295"/>
                <a:gd name="T66" fmla="*/ 2097 w 2336"/>
                <a:gd name="T67" fmla="*/ 3370 h 4295"/>
                <a:gd name="T68" fmla="*/ 2077 w 2336"/>
                <a:gd name="T69" fmla="*/ 3205 h 4295"/>
                <a:gd name="T70" fmla="*/ 2150 w 2336"/>
                <a:gd name="T71" fmla="*/ 2994 h 4295"/>
                <a:gd name="T72" fmla="*/ 2269 w 2336"/>
                <a:gd name="T73" fmla="*/ 2757 h 4295"/>
                <a:gd name="T74" fmla="*/ 2308 w 2336"/>
                <a:gd name="T75" fmla="*/ 2651 h 4295"/>
                <a:gd name="T76" fmla="*/ 2223 w 2336"/>
                <a:gd name="T77" fmla="*/ 2645 h 4295"/>
                <a:gd name="T78" fmla="*/ 2018 w 2336"/>
                <a:gd name="T79" fmla="*/ 2315 h 4295"/>
                <a:gd name="T80" fmla="*/ 1827 w 2336"/>
                <a:gd name="T81" fmla="*/ 2064 h 4295"/>
                <a:gd name="T82" fmla="*/ 1827 w 2336"/>
                <a:gd name="T83" fmla="*/ 1886 h 4295"/>
                <a:gd name="T84" fmla="*/ 1873 w 2336"/>
                <a:gd name="T85" fmla="*/ 1741 h 4295"/>
                <a:gd name="T86" fmla="*/ 1985 w 2336"/>
                <a:gd name="T87" fmla="*/ 1642 h 4295"/>
                <a:gd name="T88" fmla="*/ 1754 w 2336"/>
                <a:gd name="T89" fmla="*/ 1550 h 4295"/>
                <a:gd name="T90" fmla="*/ 1602 w 2336"/>
                <a:gd name="T91" fmla="*/ 1293 h 4295"/>
                <a:gd name="T92" fmla="*/ 1471 w 2336"/>
                <a:gd name="T93" fmla="*/ 1108 h 4295"/>
                <a:gd name="T94" fmla="*/ 1405 w 2336"/>
                <a:gd name="T95" fmla="*/ 1036 h 4295"/>
                <a:gd name="T96" fmla="*/ 1510 w 2336"/>
                <a:gd name="T97" fmla="*/ 851 h 4295"/>
                <a:gd name="T98" fmla="*/ 1576 w 2336"/>
                <a:gd name="T99" fmla="*/ 587 h 4295"/>
                <a:gd name="T100" fmla="*/ 1616 w 2336"/>
                <a:gd name="T101" fmla="*/ 198 h 4295"/>
                <a:gd name="T102" fmla="*/ 1477 w 2336"/>
                <a:gd name="T103" fmla="*/ 26 h 4295"/>
                <a:gd name="T104" fmla="*/ 1339 w 2336"/>
                <a:gd name="T105" fmla="*/ 40 h 4295"/>
                <a:gd name="T106" fmla="*/ 1207 w 2336"/>
                <a:gd name="T107" fmla="*/ 7 h 4295"/>
                <a:gd name="T108" fmla="*/ 1055 w 2336"/>
                <a:gd name="T109" fmla="*/ 86 h 4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36" h="4295">
                  <a:moveTo>
                    <a:pt x="1055" y="86"/>
                  </a:moveTo>
                  <a:lnTo>
                    <a:pt x="1055" y="86"/>
                  </a:lnTo>
                  <a:cubicBezTo>
                    <a:pt x="1055" y="99"/>
                    <a:pt x="1042" y="112"/>
                    <a:pt x="1042" y="125"/>
                  </a:cubicBezTo>
                  <a:cubicBezTo>
                    <a:pt x="1042" y="145"/>
                    <a:pt x="1075" y="152"/>
                    <a:pt x="1088" y="171"/>
                  </a:cubicBezTo>
                  <a:cubicBezTo>
                    <a:pt x="1134" y="224"/>
                    <a:pt x="1180" y="264"/>
                    <a:pt x="1180" y="336"/>
                  </a:cubicBezTo>
                  <a:cubicBezTo>
                    <a:pt x="1180" y="363"/>
                    <a:pt x="1147" y="369"/>
                    <a:pt x="1134" y="396"/>
                  </a:cubicBezTo>
                  <a:cubicBezTo>
                    <a:pt x="1121" y="429"/>
                    <a:pt x="1134" y="455"/>
                    <a:pt x="1128" y="488"/>
                  </a:cubicBezTo>
                  <a:cubicBezTo>
                    <a:pt x="1121" y="528"/>
                    <a:pt x="1101" y="541"/>
                    <a:pt x="1095" y="574"/>
                  </a:cubicBezTo>
                  <a:cubicBezTo>
                    <a:pt x="1088" y="626"/>
                    <a:pt x="1081" y="666"/>
                    <a:pt x="1055" y="712"/>
                  </a:cubicBezTo>
                  <a:cubicBezTo>
                    <a:pt x="1042" y="745"/>
                    <a:pt x="1029" y="778"/>
                    <a:pt x="996" y="778"/>
                  </a:cubicBezTo>
                  <a:cubicBezTo>
                    <a:pt x="983" y="778"/>
                    <a:pt x="976" y="758"/>
                    <a:pt x="963" y="758"/>
                  </a:cubicBezTo>
                  <a:cubicBezTo>
                    <a:pt x="923" y="758"/>
                    <a:pt x="923" y="805"/>
                    <a:pt x="916" y="838"/>
                  </a:cubicBezTo>
                  <a:cubicBezTo>
                    <a:pt x="910" y="870"/>
                    <a:pt x="897" y="884"/>
                    <a:pt x="877" y="910"/>
                  </a:cubicBezTo>
                  <a:cubicBezTo>
                    <a:pt x="864" y="930"/>
                    <a:pt x="864" y="950"/>
                    <a:pt x="837" y="963"/>
                  </a:cubicBezTo>
                  <a:cubicBezTo>
                    <a:pt x="791" y="983"/>
                    <a:pt x="758" y="989"/>
                    <a:pt x="712" y="1016"/>
                  </a:cubicBezTo>
                  <a:cubicBezTo>
                    <a:pt x="659" y="1062"/>
                    <a:pt x="659" y="1108"/>
                    <a:pt x="633" y="1174"/>
                  </a:cubicBezTo>
                  <a:cubicBezTo>
                    <a:pt x="606" y="1240"/>
                    <a:pt x="541" y="1266"/>
                    <a:pt x="541" y="1339"/>
                  </a:cubicBezTo>
                  <a:cubicBezTo>
                    <a:pt x="541" y="1411"/>
                    <a:pt x="646" y="1411"/>
                    <a:pt x="646" y="1484"/>
                  </a:cubicBezTo>
                  <a:cubicBezTo>
                    <a:pt x="646" y="1530"/>
                    <a:pt x="646" y="1570"/>
                    <a:pt x="606" y="1603"/>
                  </a:cubicBezTo>
                  <a:cubicBezTo>
                    <a:pt x="593" y="1616"/>
                    <a:pt x="573" y="1629"/>
                    <a:pt x="573" y="1649"/>
                  </a:cubicBezTo>
                  <a:cubicBezTo>
                    <a:pt x="573" y="1675"/>
                    <a:pt x="573" y="1688"/>
                    <a:pt x="573" y="1715"/>
                  </a:cubicBezTo>
                  <a:cubicBezTo>
                    <a:pt x="573" y="1754"/>
                    <a:pt x="541" y="1761"/>
                    <a:pt x="521" y="1787"/>
                  </a:cubicBezTo>
                  <a:cubicBezTo>
                    <a:pt x="448" y="1886"/>
                    <a:pt x="356" y="1893"/>
                    <a:pt x="290" y="1998"/>
                  </a:cubicBezTo>
                  <a:cubicBezTo>
                    <a:pt x="250" y="2064"/>
                    <a:pt x="231" y="2104"/>
                    <a:pt x="198" y="2177"/>
                  </a:cubicBezTo>
                  <a:cubicBezTo>
                    <a:pt x="178" y="2209"/>
                    <a:pt x="158" y="2223"/>
                    <a:pt x="145" y="2262"/>
                  </a:cubicBezTo>
                  <a:cubicBezTo>
                    <a:pt x="132" y="2295"/>
                    <a:pt x="125" y="2322"/>
                    <a:pt x="99" y="2348"/>
                  </a:cubicBezTo>
                  <a:lnTo>
                    <a:pt x="99" y="2348"/>
                  </a:lnTo>
                  <a:cubicBezTo>
                    <a:pt x="138" y="2407"/>
                    <a:pt x="178" y="2453"/>
                    <a:pt x="178" y="2519"/>
                  </a:cubicBezTo>
                  <a:cubicBezTo>
                    <a:pt x="178" y="2566"/>
                    <a:pt x="158" y="2592"/>
                    <a:pt x="151" y="2638"/>
                  </a:cubicBezTo>
                  <a:cubicBezTo>
                    <a:pt x="138" y="2711"/>
                    <a:pt x="151" y="2757"/>
                    <a:pt x="125" y="2823"/>
                  </a:cubicBezTo>
                  <a:cubicBezTo>
                    <a:pt x="112" y="2869"/>
                    <a:pt x="99" y="2895"/>
                    <a:pt x="99" y="2935"/>
                  </a:cubicBezTo>
                  <a:cubicBezTo>
                    <a:pt x="99" y="3001"/>
                    <a:pt x="125" y="3034"/>
                    <a:pt x="125" y="3093"/>
                  </a:cubicBezTo>
                  <a:cubicBezTo>
                    <a:pt x="125" y="3126"/>
                    <a:pt x="125" y="3146"/>
                    <a:pt x="125" y="3179"/>
                  </a:cubicBezTo>
                  <a:cubicBezTo>
                    <a:pt x="125" y="3225"/>
                    <a:pt x="112" y="3252"/>
                    <a:pt x="99" y="3291"/>
                  </a:cubicBezTo>
                  <a:cubicBezTo>
                    <a:pt x="79" y="3337"/>
                    <a:pt x="86" y="3364"/>
                    <a:pt x="72" y="3403"/>
                  </a:cubicBezTo>
                  <a:cubicBezTo>
                    <a:pt x="39" y="3496"/>
                    <a:pt x="19" y="3535"/>
                    <a:pt x="0" y="3628"/>
                  </a:cubicBezTo>
                  <a:lnTo>
                    <a:pt x="0" y="3628"/>
                  </a:lnTo>
                  <a:cubicBezTo>
                    <a:pt x="125" y="3687"/>
                    <a:pt x="125" y="3687"/>
                    <a:pt x="125" y="3687"/>
                  </a:cubicBezTo>
                  <a:cubicBezTo>
                    <a:pt x="112" y="3773"/>
                    <a:pt x="26" y="3799"/>
                    <a:pt x="26" y="3891"/>
                  </a:cubicBezTo>
                  <a:cubicBezTo>
                    <a:pt x="26" y="3944"/>
                    <a:pt x="79" y="3971"/>
                    <a:pt x="125" y="3990"/>
                  </a:cubicBezTo>
                  <a:cubicBezTo>
                    <a:pt x="198" y="4017"/>
                    <a:pt x="237" y="4036"/>
                    <a:pt x="310" y="4036"/>
                  </a:cubicBezTo>
                  <a:cubicBezTo>
                    <a:pt x="422" y="4036"/>
                    <a:pt x="402" y="3839"/>
                    <a:pt x="514" y="3839"/>
                  </a:cubicBezTo>
                  <a:cubicBezTo>
                    <a:pt x="587" y="3839"/>
                    <a:pt x="626" y="3911"/>
                    <a:pt x="626" y="3977"/>
                  </a:cubicBezTo>
                  <a:cubicBezTo>
                    <a:pt x="626" y="4036"/>
                    <a:pt x="600" y="4063"/>
                    <a:pt x="600" y="4122"/>
                  </a:cubicBezTo>
                  <a:cubicBezTo>
                    <a:pt x="600" y="4149"/>
                    <a:pt x="606" y="4188"/>
                    <a:pt x="640" y="4188"/>
                  </a:cubicBezTo>
                  <a:cubicBezTo>
                    <a:pt x="659" y="4188"/>
                    <a:pt x="666" y="4162"/>
                    <a:pt x="672" y="4142"/>
                  </a:cubicBezTo>
                  <a:cubicBezTo>
                    <a:pt x="686" y="4116"/>
                    <a:pt x="699" y="4102"/>
                    <a:pt x="705" y="4076"/>
                  </a:cubicBezTo>
                  <a:cubicBezTo>
                    <a:pt x="752" y="4089"/>
                    <a:pt x="771" y="4135"/>
                    <a:pt x="817" y="4135"/>
                  </a:cubicBezTo>
                  <a:cubicBezTo>
                    <a:pt x="851" y="4135"/>
                    <a:pt x="851" y="4096"/>
                    <a:pt x="884" y="4096"/>
                  </a:cubicBezTo>
                  <a:cubicBezTo>
                    <a:pt x="916" y="4096"/>
                    <a:pt x="930" y="4122"/>
                    <a:pt x="956" y="4149"/>
                  </a:cubicBezTo>
                  <a:cubicBezTo>
                    <a:pt x="1002" y="4195"/>
                    <a:pt x="1042" y="4208"/>
                    <a:pt x="1095" y="4247"/>
                  </a:cubicBezTo>
                  <a:cubicBezTo>
                    <a:pt x="1121" y="4274"/>
                    <a:pt x="1141" y="4294"/>
                    <a:pt x="1180" y="4294"/>
                  </a:cubicBezTo>
                  <a:cubicBezTo>
                    <a:pt x="1200" y="4294"/>
                    <a:pt x="1200" y="4274"/>
                    <a:pt x="1207" y="4254"/>
                  </a:cubicBezTo>
                  <a:cubicBezTo>
                    <a:pt x="1227" y="4228"/>
                    <a:pt x="1246" y="4201"/>
                    <a:pt x="1279" y="4201"/>
                  </a:cubicBezTo>
                  <a:cubicBezTo>
                    <a:pt x="1332" y="4201"/>
                    <a:pt x="1345" y="4267"/>
                    <a:pt x="1398" y="4267"/>
                  </a:cubicBezTo>
                  <a:cubicBezTo>
                    <a:pt x="1418" y="4267"/>
                    <a:pt x="1431" y="4267"/>
                    <a:pt x="1457" y="4267"/>
                  </a:cubicBezTo>
                  <a:cubicBezTo>
                    <a:pt x="1517" y="4267"/>
                    <a:pt x="1543" y="4247"/>
                    <a:pt x="1596" y="4228"/>
                  </a:cubicBezTo>
                  <a:cubicBezTo>
                    <a:pt x="1655" y="4208"/>
                    <a:pt x="1701" y="4214"/>
                    <a:pt x="1748" y="4175"/>
                  </a:cubicBezTo>
                  <a:cubicBezTo>
                    <a:pt x="1781" y="4149"/>
                    <a:pt x="1767" y="4109"/>
                    <a:pt x="1794" y="4089"/>
                  </a:cubicBezTo>
                  <a:cubicBezTo>
                    <a:pt x="1827" y="4056"/>
                    <a:pt x="1860" y="4069"/>
                    <a:pt x="1906" y="4063"/>
                  </a:cubicBezTo>
                  <a:cubicBezTo>
                    <a:pt x="2064" y="4056"/>
                    <a:pt x="2064" y="4056"/>
                    <a:pt x="2064" y="4056"/>
                  </a:cubicBezTo>
                  <a:lnTo>
                    <a:pt x="2064" y="4056"/>
                  </a:lnTo>
                  <a:cubicBezTo>
                    <a:pt x="2051" y="4023"/>
                    <a:pt x="2051" y="3997"/>
                    <a:pt x="2051" y="3957"/>
                  </a:cubicBezTo>
                  <a:cubicBezTo>
                    <a:pt x="2051" y="3891"/>
                    <a:pt x="2064" y="3852"/>
                    <a:pt x="2064" y="3786"/>
                  </a:cubicBezTo>
                  <a:cubicBezTo>
                    <a:pt x="2064" y="3733"/>
                    <a:pt x="2038" y="3713"/>
                    <a:pt x="2038" y="3660"/>
                  </a:cubicBezTo>
                  <a:cubicBezTo>
                    <a:pt x="2038" y="3621"/>
                    <a:pt x="2084" y="3608"/>
                    <a:pt x="2084" y="3568"/>
                  </a:cubicBezTo>
                  <a:cubicBezTo>
                    <a:pt x="2084" y="3529"/>
                    <a:pt x="2044" y="3515"/>
                    <a:pt x="2044" y="3476"/>
                  </a:cubicBezTo>
                  <a:cubicBezTo>
                    <a:pt x="2044" y="3430"/>
                    <a:pt x="2097" y="3416"/>
                    <a:pt x="2097" y="3370"/>
                  </a:cubicBezTo>
                  <a:cubicBezTo>
                    <a:pt x="2097" y="3337"/>
                    <a:pt x="2038" y="3344"/>
                    <a:pt x="2038" y="3311"/>
                  </a:cubicBezTo>
                  <a:cubicBezTo>
                    <a:pt x="2038" y="3265"/>
                    <a:pt x="2064" y="3245"/>
                    <a:pt x="2077" y="3205"/>
                  </a:cubicBezTo>
                  <a:cubicBezTo>
                    <a:pt x="2097" y="3159"/>
                    <a:pt x="2091" y="3133"/>
                    <a:pt x="2104" y="3087"/>
                  </a:cubicBezTo>
                  <a:cubicBezTo>
                    <a:pt x="2117" y="3054"/>
                    <a:pt x="2137" y="3034"/>
                    <a:pt x="2150" y="2994"/>
                  </a:cubicBezTo>
                  <a:cubicBezTo>
                    <a:pt x="2170" y="2935"/>
                    <a:pt x="2170" y="2902"/>
                    <a:pt x="2196" y="2843"/>
                  </a:cubicBezTo>
                  <a:cubicBezTo>
                    <a:pt x="2209" y="2803"/>
                    <a:pt x="2229" y="2777"/>
                    <a:pt x="2269" y="2757"/>
                  </a:cubicBezTo>
                  <a:cubicBezTo>
                    <a:pt x="2295" y="2737"/>
                    <a:pt x="2335" y="2744"/>
                    <a:pt x="2335" y="2711"/>
                  </a:cubicBezTo>
                  <a:cubicBezTo>
                    <a:pt x="2335" y="2684"/>
                    <a:pt x="2308" y="2678"/>
                    <a:pt x="2308" y="2651"/>
                  </a:cubicBezTo>
                  <a:lnTo>
                    <a:pt x="2308" y="2651"/>
                  </a:lnTo>
                  <a:cubicBezTo>
                    <a:pt x="2275" y="2651"/>
                    <a:pt x="2262" y="2645"/>
                    <a:pt x="2223" y="2645"/>
                  </a:cubicBezTo>
                  <a:cubicBezTo>
                    <a:pt x="2137" y="2645"/>
                    <a:pt x="2084" y="2566"/>
                    <a:pt x="2064" y="2473"/>
                  </a:cubicBezTo>
                  <a:cubicBezTo>
                    <a:pt x="2051" y="2414"/>
                    <a:pt x="2051" y="2374"/>
                    <a:pt x="2018" y="2315"/>
                  </a:cubicBezTo>
                  <a:cubicBezTo>
                    <a:pt x="1978" y="2242"/>
                    <a:pt x="1952" y="2209"/>
                    <a:pt x="1899" y="2144"/>
                  </a:cubicBezTo>
                  <a:cubicBezTo>
                    <a:pt x="1873" y="2117"/>
                    <a:pt x="1860" y="2091"/>
                    <a:pt x="1827" y="2064"/>
                  </a:cubicBezTo>
                  <a:cubicBezTo>
                    <a:pt x="1794" y="2038"/>
                    <a:pt x="1754" y="2031"/>
                    <a:pt x="1754" y="1992"/>
                  </a:cubicBezTo>
                  <a:cubicBezTo>
                    <a:pt x="1754" y="1939"/>
                    <a:pt x="1794" y="1926"/>
                    <a:pt x="1827" y="1886"/>
                  </a:cubicBezTo>
                  <a:cubicBezTo>
                    <a:pt x="1853" y="1860"/>
                    <a:pt x="1853" y="1834"/>
                    <a:pt x="1860" y="1801"/>
                  </a:cubicBezTo>
                  <a:cubicBezTo>
                    <a:pt x="1860" y="1774"/>
                    <a:pt x="1860" y="1761"/>
                    <a:pt x="1873" y="1741"/>
                  </a:cubicBezTo>
                  <a:cubicBezTo>
                    <a:pt x="1899" y="1715"/>
                    <a:pt x="1939" y="1735"/>
                    <a:pt x="1965" y="1708"/>
                  </a:cubicBezTo>
                  <a:cubicBezTo>
                    <a:pt x="1978" y="1688"/>
                    <a:pt x="1985" y="1669"/>
                    <a:pt x="1985" y="1642"/>
                  </a:cubicBezTo>
                  <a:cubicBezTo>
                    <a:pt x="1985" y="1590"/>
                    <a:pt x="1965" y="1530"/>
                    <a:pt x="1919" y="1530"/>
                  </a:cubicBezTo>
                  <a:cubicBezTo>
                    <a:pt x="1853" y="1530"/>
                    <a:pt x="1820" y="1550"/>
                    <a:pt x="1754" y="1550"/>
                  </a:cubicBezTo>
                  <a:cubicBezTo>
                    <a:pt x="1708" y="1550"/>
                    <a:pt x="1695" y="1504"/>
                    <a:pt x="1682" y="1464"/>
                  </a:cubicBezTo>
                  <a:cubicBezTo>
                    <a:pt x="1662" y="1392"/>
                    <a:pt x="1649" y="1345"/>
                    <a:pt x="1602" y="1293"/>
                  </a:cubicBezTo>
                  <a:cubicBezTo>
                    <a:pt x="1563" y="1246"/>
                    <a:pt x="1543" y="1200"/>
                    <a:pt x="1490" y="1167"/>
                  </a:cubicBezTo>
                  <a:cubicBezTo>
                    <a:pt x="1471" y="1154"/>
                    <a:pt x="1484" y="1128"/>
                    <a:pt x="1471" y="1108"/>
                  </a:cubicBezTo>
                  <a:cubicBezTo>
                    <a:pt x="1464" y="1082"/>
                    <a:pt x="1438" y="1062"/>
                    <a:pt x="1411" y="1062"/>
                  </a:cubicBezTo>
                  <a:cubicBezTo>
                    <a:pt x="1405" y="1049"/>
                    <a:pt x="1405" y="1049"/>
                    <a:pt x="1405" y="1036"/>
                  </a:cubicBezTo>
                  <a:cubicBezTo>
                    <a:pt x="1405" y="989"/>
                    <a:pt x="1444" y="976"/>
                    <a:pt x="1471" y="937"/>
                  </a:cubicBezTo>
                  <a:cubicBezTo>
                    <a:pt x="1490" y="904"/>
                    <a:pt x="1490" y="877"/>
                    <a:pt x="1510" y="851"/>
                  </a:cubicBezTo>
                  <a:cubicBezTo>
                    <a:pt x="1543" y="805"/>
                    <a:pt x="1576" y="778"/>
                    <a:pt x="1576" y="725"/>
                  </a:cubicBezTo>
                  <a:cubicBezTo>
                    <a:pt x="1576" y="673"/>
                    <a:pt x="1576" y="640"/>
                    <a:pt x="1576" y="587"/>
                  </a:cubicBezTo>
                  <a:cubicBezTo>
                    <a:pt x="1576" y="514"/>
                    <a:pt x="1616" y="475"/>
                    <a:pt x="1616" y="402"/>
                  </a:cubicBezTo>
                  <a:cubicBezTo>
                    <a:pt x="1616" y="323"/>
                    <a:pt x="1616" y="277"/>
                    <a:pt x="1616" y="198"/>
                  </a:cubicBezTo>
                  <a:cubicBezTo>
                    <a:pt x="1616" y="132"/>
                    <a:pt x="1537" y="139"/>
                    <a:pt x="1477" y="99"/>
                  </a:cubicBezTo>
                  <a:cubicBezTo>
                    <a:pt x="1477" y="26"/>
                    <a:pt x="1477" y="26"/>
                    <a:pt x="1477" y="26"/>
                  </a:cubicBezTo>
                  <a:cubicBezTo>
                    <a:pt x="1471" y="0"/>
                    <a:pt x="1471" y="0"/>
                    <a:pt x="1471" y="0"/>
                  </a:cubicBezTo>
                  <a:cubicBezTo>
                    <a:pt x="1418" y="13"/>
                    <a:pt x="1391" y="40"/>
                    <a:pt x="1339" y="40"/>
                  </a:cubicBezTo>
                  <a:cubicBezTo>
                    <a:pt x="1306" y="40"/>
                    <a:pt x="1286" y="40"/>
                    <a:pt x="1253" y="26"/>
                  </a:cubicBezTo>
                  <a:cubicBezTo>
                    <a:pt x="1240" y="20"/>
                    <a:pt x="1227" y="7"/>
                    <a:pt x="1207" y="7"/>
                  </a:cubicBezTo>
                  <a:cubicBezTo>
                    <a:pt x="1174" y="7"/>
                    <a:pt x="1160" y="26"/>
                    <a:pt x="1134" y="40"/>
                  </a:cubicBezTo>
                  <a:cubicBezTo>
                    <a:pt x="1108" y="59"/>
                    <a:pt x="1081" y="72"/>
                    <a:pt x="1055" y="86"/>
                  </a:cubicBezTo>
                </a:path>
              </a:pathLst>
            </a:custGeom>
            <a:solidFill>
              <a:schemeClr val="accent1"/>
            </a:solid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5" name="Freeform 29">
              <a:extLst>
                <a:ext uri="{FF2B5EF4-FFF2-40B4-BE49-F238E27FC236}">
                  <a16:creationId xmlns:a16="http://schemas.microsoft.com/office/drawing/2014/main" id="{016CC25C-DE56-394C-977D-2FD9F63D02AB}"/>
                </a:ext>
              </a:extLst>
            </p:cNvPr>
            <p:cNvSpPr>
              <a:spLocks noChangeArrowheads="1"/>
            </p:cNvSpPr>
            <p:nvPr/>
          </p:nvSpPr>
          <p:spPr bwMode="auto">
            <a:xfrm>
              <a:off x="5013793" y="3367081"/>
              <a:ext cx="1027046" cy="1189038"/>
            </a:xfrm>
            <a:custGeom>
              <a:avLst/>
              <a:gdLst>
                <a:gd name="T0" fmla="*/ 574 w 2851"/>
                <a:gd name="T1" fmla="*/ 1510 h 3305"/>
                <a:gd name="T2" fmla="*/ 772 w 2851"/>
                <a:gd name="T3" fmla="*/ 1603 h 3305"/>
                <a:gd name="T4" fmla="*/ 944 w 2851"/>
                <a:gd name="T5" fmla="*/ 1932 h 3305"/>
                <a:gd name="T6" fmla="*/ 1135 w 2851"/>
                <a:gd name="T7" fmla="*/ 2163 h 3305"/>
                <a:gd name="T8" fmla="*/ 1148 w 2851"/>
                <a:gd name="T9" fmla="*/ 2315 h 3305"/>
                <a:gd name="T10" fmla="*/ 1181 w 2851"/>
                <a:gd name="T11" fmla="*/ 2553 h 3305"/>
                <a:gd name="T12" fmla="*/ 1280 w 2851"/>
                <a:gd name="T13" fmla="*/ 2797 h 3305"/>
                <a:gd name="T14" fmla="*/ 1359 w 2851"/>
                <a:gd name="T15" fmla="*/ 3140 h 3305"/>
                <a:gd name="T16" fmla="*/ 1570 w 2851"/>
                <a:gd name="T17" fmla="*/ 3285 h 3305"/>
                <a:gd name="T18" fmla="*/ 1669 w 2851"/>
                <a:gd name="T19" fmla="*/ 3140 h 3305"/>
                <a:gd name="T20" fmla="*/ 1775 w 2851"/>
                <a:gd name="T21" fmla="*/ 2935 h 3305"/>
                <a:gd name="T22" fmla="*/ 2098 w 2851"/>
                <a:gd name="T23" fmla="*/ 3001 h 3305"/>
                <a:gd name="T24" fmla="*/ 2210 w 2851"/>
                <a:gd name="T25" fmla="*/ 2849 h 3305"/>
                <a:gd name="T26" fmla="*/ 2388 w 2851"/>
                <a:gd name="T27" fmla="*/ 2730 h 3305"/>
                <a:gd name="T28" fmla="*/ 2645 w 2851"/>
                <a:gd name="T29" fmla="*/ 2546 h 3305"/>
                <a:gd name="T30" fmla="*/ 2850 w 2851"/>
                <a:gd name="T31" fmla="*/ 2559 h 3305"/>
                <a:gd name="T32" fmla="*/ 2790 w 2851"/>
                <a:gd name="T33" fmla="*/ 1893 h 3305"/>
                <a:gd name="T34" fmla="*/ 2639 w 2851"/>
                <a:gd name="T35" fmla="*/ 1695 h 3305"/>
                <a:gd name="T36" fmla="*/ 2586 w 2851"/>
                <a:gd name="T37" fmla="*/ 1477 h 3305"/>
                <a:gd name="T38" fmla="*/ 2461 w 2851"/>
                <a:gd name="T39" fmla="*/ 1286 h 3305"/>
                <a:gd name="T40" fmla="*/ 2474 w 2851"/>
                <a:gd name="T41" fmla="*/ 1022 h 3305"/>
                <a:gd name="T42" fmla="*/ 2494 w 2851"/>
                <a:gd name="T43" fmla="*/ 897 h 3305"/>
                <a:gd name="T44" fmla="*/ 2639 w 2851"/>
                <a:gd name="T45" fmla="*/ 640 h 3305"/>
                <a:gd name="T46" fmla="*/ 2513 w 2851"/>
                <a:gd name="T47" fmla="*/ 396 h 3305"/>
                <a:gd name="T48" fmla="*/ 2395 w 2851"/>
                <a:gd name="T49" fmla="*/ 165 h 3305"/>
                <a:gd name="T50" fmla="*/ 2368 w 2851"/>
                <a:gd name="T51" fmla="*/ 0 h 3305"/>
                <a:gd name="T52" fmla="*/ 2104 w 2851"/>
                <a:gd name="T53" fmla="*/ 13 h 3305"/>
                <a:gd name="T54" fmla="*/ 2078 w 2851"/>
                <a:gd name="T55" fmla="*/ 178 h 3305"/>
                <a:gd name="T56" fmla="*/ 1946 w 2851"/>
                <a:gd name="T57" fmla="*/ 297 h 3305"/>
                <a:gd name="T58" fmla="*/ 1735 w 2851"/>
                <a:gd name="T59" fmla="*/ 396 h 3305"/>
                <a:gd name="T60" fmla="*/ 1544 w 2851"/>
                <a:gd name="T61" fmla="*/ 488 h 3305"/>
                <a:gd name="T62" fmla="*/ 1227 w 2851"/>
                <a:gd name="T63" fmla="*/ 488 h 3305"/>
                <a:gd name="T64" fmla="*/ 858 w 2851"/>
                <a:gd name="T65" fmla="*/ 607 h 3305"/>
                <a:gd name="T66" fmla="*/ 495 w 2851"/>
                <a:gd name="T67" fmla="*/ 554 h 3305"/>
                <a:gd name="T68" fmla="*/ 198 w 2851"/>
                <a:gd name="T69" fmla="*/ 462 h 3305"/>
                <a:gd name="T70" fmla="*/ 0 w 2851"/>
                <a:gd name="T71" fmla="*/ 521 h 3305"/>
                <a:gd name="T72" fmla="*/ 139 w 2851"/>
                <a:gd name="T73" fmla="*/ 640 h 3305"/>
                <a:gd name="T74" fmla="*/ 310 w 2851"/>
                <a:gd name="T75" fmla="*/ 699 h 3305"/>
                <a:gd name="T76" fmla="*/ 244 w 2851"/>
                <a:gd name="T77" fmla="*/ 1022 h 3305"/>
                <a:gd name="T78" fmla="*/ 350 w 2851"/>
                <a:gd name="T79" fmla="*/ 1346 h 3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51" h="3305">
                  <a:moveTo>
                    <a:pt x="574" y="1510"/>
                  </a:moveTo>
                  <a:lnTo>
                    <a:pt x="574" y="1510"/>
                  </a:lnTo>
                  <a:cubicBezTo>
                    <a:pt x="627" y="1510"/>
                    <a:pt x="667" y="1517"/>
                    <a:pt x="706" y="1543"/>
                  </a:cubicBezTo>
                  <a:cubicBezTo>
                    <a:pt x="732" y="1563"/>
                    <a:pt x="765" y="1570"/>
                    <a:pt x="772" y="1603"/>
                  </a:cubicBezTo>
                  <a:cubicBezTo>
                    <a:pt x="798" y="1688"/>
                    <a:pt x="818" y="1728"/>
                    <a:pt x="845" y="1814"/>
                  </a:cubicBezTo>
                  <a:cubicBezTo>
                    <a:pt x="864" y="1867"/>
                    <a:pt x="897" y="1900"/>
                    <a:pt x="944" y="1932"/>
                  </a:cubicBezTo>
                  <a:cubicBezTo>
                    <a:pt x="983" y="1952"/>
                    <a:pt x="996" y="1979"/>
                    <a:pt x="1036" y="2005"/>
                  </a:cubicBezTo>
                  <a:cubicBezTo>
                    <a:pt x="1089" y="2051"/>
                    <a:pt x="1135" y="2091"/>
                    <a:pt x="1135" y="2163"/>
                  </a:cubicBezTo>
                  <a:cubicBezTo>
                    <a:pt x="1135" y="2190"/>
                    <a:pt x="1135" y="2210"/>
                    <a:pt x="1135" y="2236"/>
                  </a:cubicBezTo>
                  <a:cubicBezTo>
                    <a:pt x="1148" y="2315"/>
                    <a:pt x="1148" y="2315"/>
                    <a:pt x="1148" y="2315"/>
                  </a:cubicBezTo>
                  <a:cubicBezTo>
                    <a:pt x="1148" y="2355"/>
                    <a:pt x="1148" y="2374"/>
                    <a:pt x="1148" y="2414"/>
                  </a:cubicBezTo>
                  <a:cubicBezTo>
                    <a:pt x="1148" y="2473"/>
                    <a:pt x="1155" y="2506"/>
                    <a:pt x="1181" y="2553"/>
                  </a:cubicBezTo>
                  <a:cubicBezTo>
                    <a:pt x="1227" y="2612"/>
                    <a:pt x="1280" y="2645"/>
                    <a:pt x="1280" y="2724"/>
                  </a:cubicBezTo>
                  <a:cubicBezTo>
                    <a:pt x="1280" y="2750"/>
                    <a:pt x="1280" y="2764"/>
                    <a:pt x="1280" y="2797"/>
                  </a:cubicBezTo>
                  <a:cubicBezTo>
                    <a:pt x="1280" y="2896"/>
                    <a:pt x="1333" y="2942"/>
                    <a:pt x="1353" y="3041"/>
                  </a:cubicBezTo>
                  <a:cubicBezTo>
                    <a:pt x="1366" y="3080"/>
                    <a:pt x="1359" y="3100"/>
                    <a:pt x="1359" y="3140"/>
                  </a:cubicBezTo>
                  <a:cubicBezTo>
                    <a:pt x="1372" y="3205"/>
                    <a:pt x="1405" y="3258"/>
                    <a:pt x="1471" y="3265"/>
                  </a:cubicBezTo>
                  <a:cubicBezTo>
                    <a:pt x="1511" y="3271"/>
                    <a:pt x="1530" y="3278"/>
                    <a:pt x="1570" y="3285"/>
                  </a:cubicBezTo>
                  <a:cubicBezTo>
                    <a:pt x="1590" y="3291"/>
                    <a:pt x="1623" y="3304"/>
                    <a:pt x="1629" y="3285"/>
                  </a:cubicBezTo>
                  <a:cubicBezTo>
                    <a:pt x="1649" y="3232"/>
                    <a:pt x="1649" y="3192"/>
                    <a:pt x="1669" y="3140"/>
                  </a:cubicBezTo>
                  <a:cubicBezTo>
                    <a:pt x="1682" y="3093"/>
                    <a:pt x="1709" y="3067"/>
                    <a:pt x="1728" y="3021"/>
                  </a:cubicBezTo>
                  <a:cubicBezTo>
                    <a:pt x="1742" y="2988"/>
                    <a:pt x="1748" y="2961"/>
                    <a:pt x="1775" y="2935"/>
                  </a:cubicBezTo>
                  <a:cubicBezTo>
                    <a:pt x="1827" y="2882"/>
                    <a:pt x="1900" y="2882"/>
                    <a:pt x="1966" y="2915"/>
                  </a:cubicBezTo>
                  <a:cubicBezTo>
                    <a:pt x="2019" y="2935"/>
                    <a:pt x="2039" y="3001"/>
                    <a:pt x="2098" y="3001"/>
                  </a:cubicBezTo>
                  <a:cubicBezTo>
                    <a:pt x="2151" y="3001"/>
                    <a:pt x="2210" y="2981"/>
                    <a:pt x="2210" y="2928"/>
                  </a:cubicBezTo>
                  <a:cubicBezTo>
                    <a:pt x="2210" y="2896"/>
                    <a:pt x="2210" y="2882"/>
                    <a:pt x="2210" y="2849"/>
                  </a:cubicBezTo>
                  <a:cubicBezTo>
                    <a:pt x="2210" y="2816"/>
                    <a:pt x="2243" y="2803"/>
                    <a:pt x="2269" y="2790"/>
                  </a:cubicBezTo>
                  <a:cubicBezTo>
                    <a:pt x="2315" y="2777"/>
                    <a:pt x="2342" y="2750"/>
                    <a:pt x="2388" y="2730"/>
                  </a:cubicBezTo>
                  <a:cubicBezTo>
                    <a:pt x="2467" y="2691"/>
                    <a:pt x="2487" y="2651"/>
                    <a:pt x="2566" y="2599"/>
                  </a:cubicBezTo>
                  <a:cubicBezTo>
                    <a:pt x="2586" y="2572"/>
                    <a:pt x="2606" y="2546"/>
                    <a:pt x="2645" y="2546"/>
                  </a:cubicBezTo>
                  <a:cubicBezTo>
                    <a:pt x="2678" y="2546"/>
                    <a:pt x="2698" y="2546"/>
                    <a:pt x="2731" y="2546"/>
                  </a:cubicBezTo>
                  <a:cubicBezTo>
                    <a:pt x="2777" y="2546"/>
                    <a:pt x="2804" y="2546"/>
                    <a:pt x="2850" y="2559"/>
                  </a:cubicBezTo>
                  <a:cubicBezTo>
                    <a:pt x="2823" y="1952"/>
                    <a:pt x="2823" y="1952"/>
                    <a:pt x="2823" y="1952"/>
                  </a:cubicBezTo>
                  <a:cubicBezTo>
                    <a:pt x="2810" y="1939"/>
                    <a:pt x="2810" y="1913"/>
                    <a:pt x="2790" y="1893"/>
                  </a:cubicBezTo>
                  <a:cubicBezTo>
                    <a:pt x="2757" y="1873"/>
                    <a:pt x="2725" y="1873"/>
                    <a:pt x="2705" y="1847"/>
                  </a:cubicBezTo>
                  <a:cubicBezTo>
                    <a:pt x="2672" y="1794"/>
                    <a:pt x="2672" y="1754"/>
                    <a:pt x="2639" y="1695"/>
                  </a:cubicBezTo>
                  <a:cubicBezTo>
                    <a:pt x="2619" y="1649"/>
                    <a:pt x="2586" y="1622"/>
                    <a:pt x="2586" y="1570"/>
                  </a:cubicBezTo>
                  <a:cubicBezTo>
                    <a:pt x="2586" y="1537"/>
                    <a:pt x="2586" y="1517"/>
                    <a:pt x="2586" y="1477"/>
                  </a:cubicBezTo>
                  <a:cubicBezTo>
                    <a:pt x="2586" y="1431"/>
                    <a:pt x="2573" y="1398"/>
                    <a:pt x="2533" y="1372"/>
                  </a:cubicBezTo>
                  <a:cubicBezTo>
                    <a:pt x="2494" y="1352"/>
                    <a:pt x="2461" y="1332"/>
                    <a:pt x="2461" y="1286"/>
                  </a:cubicBezTo>
                  <a:cubicBezTo>
                    <a:pt x="2461" y="1260"/>
                    <a:pt x="2461" y="1240"/>
                    <a:pt x="2461" y="1214"/>
                  </a:cubicBezTo>
                  <a:cubicBezTo>
                    <a:pt x="2461" y="1141"/>
                    <a:pt x="2461" y="1095"/>
                    <a:pt x="2474" y="1022"/>
                  </a:cubicBezTo>
                  <a:cubicBezTo>
                    <a:pt x="2480" y="1003"/>
                    <a:pt x="2494" y="996"/>
                    <a:pt x="2494" y="983"/>
                  </a:cubicBezTo>
                  <a:cubicBezTo>
                    <a:pt x="2494" y="950"/>
                    <a:pt x="2494" y="930"/>
                    <a:pt x="2494" y="897"/>
                  </a:cubicBezTo>
                  <a:cubicBezTo>
                    <a:pt x="2494" y="831"/>
                    <a:pt x="2533" y="791"/>
                    <a:pt x="2533" y="725"/>
                  </a:cubicBezTo>
                  <a:cubicBezTo>
                    <a:pt x="2559" y="679"/>
                    <a:pt x="2593" y="646"/>
                    <a:pt x="2639" y="640"/>
                  </a:cubicBezTo>
                  <a:cubicBezTo>
                    <a:pt x="2639" y="593"/>
                    <a:pt x="2639" y="567"/>
                    <a:pt x="2639" y="514"/>
                  </a:cubicBezTo>
                  <a:cubicBezTo>
                    <a:pt x="2639" y="449"/>
                    <a:pt x="2559" y="449"/>
                    <a:pt x="2513" y="396"/>
                  </a:cubicBezTo>
                  <a:cubicBezTo>
                    <a:pt x="2467" y="343"/>
                    <a:pt x="2421" y="317"/>
                    <a:pt x="2355" y="310"/>
                  </a:cubicBezTo>
                  <a:cubicBezTo>
                    <a:pt x="2355" y="251"/>
                    <a:pt x="2368" y="218"/>
                    <a:pt x="2395" y="165"/>
                  </a:cubicBezTo>
                  <a:cubicBezTo>
                    <a:pt x="2408" y="125"/>
                    <a:pt x="2441" y="106"/>
                    <a:pt x="2441" y="59"/>
                  </a:cubicBezTo>
                  <a:cubicBezTo>
                    <a:pt x="2441" y="26"/>
                    <a:pt x="2401" y="0"/>
                    <a:pt x="2368" y="0"/>
                  </a:cubicBezTo>
                  <a:cubicBezTo>
                    <a:pt x="2269" y="0"/>
                    <a:pt x="2203" y="13"/>
                    <a:pt x="2104" y="13"/>
                  </a:cubicBezTo>
                  <a:lnTo>
                    <a:pt x="2104" y="13"/>
                  </a:lnTo>
                  <a:cubicBezTo>
                    <a:pt x="2118" y="53"/>
                    <a:pt x="2137" y="59"/>
                    <a:pt x="2137" y="92"/>
                  </a:cubicBezTo>
                  <a:cubicBezTo>
                    <a:pt x="2137" y="132"/>
                    <a:pt x="2111" y="152"/>
                    <a:pt x="2078" y="178"/>
                  </a:cubicBezTo>
                  <a:cubicBezTo>
                    <a:pt x="2045" y="218"/>
                    <a:pt x="2032" y="237"/>
                    <a:pt x="1992" y="270"/>
                  </a:cubicBezTo>
                  <a:cubicBezTo>
                    <a:pt x="1972" y="277"/>
                    <a:pt x="1966" y="297"/>
                    <a:pt x="1946" y="297"/>
                  </a:cubicBezTo>
                  <a:cubicBezTo>
                    <a:pt x="1893" y="297"/>
                    <a:pt x="1860" y="297"/>
                    <a:pt x="1801" y="297"/>
                  </a:cubicBezTo>
                  <a:cubicBezTo>
                    <a:pt x="1781" y="336"/>
                    <a:pt x="1761" y="356"/>
                    <a:pt x="1735" y="396"/>
                  </a:cubicBezTo>
                  <a:cubicBezTo>
                    <a:pt x="1709" y="435"/>
                    <a:pt x="1702" y="468"/>
                    <a:pt x="1656" y="488"/>
                  </a:cubicBezTo>
                  <a:cubicBezTo>
                    <a:pt x="1616" y="501"/>
                    <a:pt x="1590" y="488"/>
                    <a:pt x="1544" y="488"/>
                  </a:cubicBezTo>
                  <a:cubicBezTo>
                    <a:pt x="1491" y="488"/>
                    <a:pt x="1465" y="481"/>
                    <a:pt x="1405" y="481"/>
                  </a:cubicBezTo>
                  <a:cubicBezTo>
                    <a:pt x="1339" y="481"/>
                    <a:pt x="1293" y="488"/>
                    <a:pt x="1227" y="488"/>
                  </a:cubicBezTo>
                  <a:cubicBezTo>
                    <a:pt x="1122" y="488"/>
                    <a:pt x="1056" y="495"/>
                    <a:pt x="957" y="534"/>
                  </a:cubicBezTo>
                  <a:cubicBezTo>
                    <a:pt x="924" y="567"/>
                    <a:pt x="911" y="607"/>
                    <a:pt x="858" y="607"/>
                  </a:cubicBezTo>
                  <a:cubicBezTo>
                    <a:pt x="798" y="607"/>
                    <a:pt x="772" y="554"/>
                    <a:pt x="719" y="554"/>
                  </a:cubicBezTo>
                  <a:cubicBezTo>
                    <a:pt x="633" y="554"/>
                    <a:pt x="581" y="554"/>
                    <a:pt x="495" y="554"/>
                  </a:cubicBezTo>
                  <a:cubicBezTo>
                    <a:pt x="409" y="554"/>
                    <a:pt x="363" y="528"/>
                    <a:pt x="284" y="495"/>
                  </a:cubicBezTo>
                  <a:cubicBezTo>
                    <a:pt x="251" y="481"/>
                    <a:pt x="231" y="462"/>
                    <a:pt x="198" y="462"/>
                  </a:cubicBezTo>
                  <a:cubicBezTo>
                    <a:pt x="119" y="462"/>
                    <a:pt x="79" y="462"/>
                    <a:pt x="0" y="462"/>
                  </a:cubicBezTo>
                  <a:cubicBezTo>
                    <a:pt x="0" y="488"/>
                    <a:pt x="0" y="501"/>
                    <a:pt x="0" y="521"/>
                  </a:cubicBezTo>
                  <a:cubicBezTo>
                    <a:pt x="0" y="554"/>
                    <a:pt x="7" y="574"/>
                    <a:pt x="20" y="600"/>
                  </a:cubicBezTo>
                  <a:cubicBezTo>
                    <a:pt x="53" y="633"/>
                    <a:pt x="93" y="620"/>
                    <a:pt x="139" y="640"/>
                  </a:cubicBezTo>
                  <a:cubicBezTo>
                    <a:pt x="178" y="653"/>
                    <a:pt x="198" y="666"/>
                    <a:pt x="238" y="686"/>
                  </a:cubicBezTo>
                  <a:cubicBezTo>
                    <a:pt x="264" y="692"/>
                    <a:pt x="290" y="679"/>
                    <a:pt x="310" y="699"/>
                  </a:cubicBezTo>
                  <a:cubicBezTo>
                    <a:pt x="317" y="706"/>
                    <a:pt x="310" y="719"/>
                    <a:pt x="310" y="739"/>
                  </a:cubicBezTo>
                  <a:cubicBezTo>
                    <a:pt x="310" y="851"/>
                    <a:pt x="244" y="910"/>
                    <a:pt x="244" y="1022"/>
                  </a:cubicBezTo>
                  <a:cubicBezTo>
                    <a:pt x="244" y="1134"/>
                    <a:pt x="238" y="1214"/>
                    <a:pt x="304" y="1306"/>
                  </a:cubicBezTo>
                  <a:cubicBezTo>
                    <a:pt x="317" y="1326"/>
                    <a:pt x="337" y="1332"/>
                    <a:pt x="350" y="1346"/>
                  </a:cubicBezTo>
                  <a:cubicBezTo>
                    <a:pt x="429" y="1425"/>
                    <a:pt x="475" y="1464"/>
                    <a:pt x="574" y="151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6" name="Freeform 30">
              <a:extLst>
                <a:ext uri="{FF2B5EF4-FFF2-40B4-BE49-F238E27FC236}">
                  <a16:creationId xmlns:a16="http://schemas.microsoft.com/office/drawing/2014/main" id="{305992B3-A4C7-A641-8BB5-96DE992D0A5E}"/>
                </a:ext>
              </a:extLst>
            </p:cNvPr>
            <p:cNvSpPr>
              <a:spLocks noChangeArrowheads="1"/>
            </p:cNvSpPr>
            <p:nvPr/>
          </p:nvSpPr>
          <p:spPr bwMode="auto">
            <a:xfrm>
              <a:off x="6029727" y="3832220"/>
              <a:ext cx="2427130" cy="2341563"/>
            </a:xfrm>
            <a:custGeom>
              <a:avLst/>
              <a:gdLst>
                <a:gd name="T0" fmla="*/ 4340 w 6741"/>
                <a:gd name="T1" fmla="*/ 1609 h 6504"/>
                <a:gd name="T2" fmla="*/ 4260 w 6741"/>
                <a:gd name="T3" fmla="*/ 1629 h 6504"/>
                <a:gd name="T4" fmla="*/ 4379 w 6741"/>
                <a:gd name="T5" fmla="*/ 1457 h 6504"/>
                <a:gd name="T6" fmla="*/ 4333 w 6741"/>
                <a:gd name="T7" fmla="*/ 1536 h 6504"/>
                <a:gd name="T8" fmla="*/ 4260 w 6741"/>
                <a:gd name="T9" fmla="*/ 1504 h 6504"/>
                <a:gd name="T10" fmla="*/ 4874 w 6741"/>
                <a:gd name="T11" fmla="*/ 1504 h 6504"/>
                <a:gd name="T12" fmla="*/ 4999 w 6741"/>
                <a:gd name="T13" fmla="*/ 1523 h 6504"/>
                <a:gd name="T14" fmla="*/ 4801 w 6741"/>
                <a:gd name="T15" fmla="*/ 1444 h 6504"/>
                <a:gd name="T16" fmla="*/ 4610 w 6741"/>
                <a:gd name="T17" fmla="*/ 1273 h 6504"/>
                <a:gd name="T18" fmla="*/ 4524 w 6741"/>
                <a:gd name="T19" fmla="*/ 1398 h 6504"/>
                <a:gd name="T20" fmla="*/ 4801 w 6741"/>
                <a:gd name="T21" fmla="*/ 1523 h 6504"/>
                <a:gd name="T22" fmla="*/ 4775 w 6741"/>
                <a:gd name="T23" fmla="*/ 1523 h 6504"/>
                <a:gd name="T24" fmla="*/ 6609 w 6741"/>
                <a:gd name="T25" fmla="*/ 2480 h 6504"/>
                <a:gd name="T26" fmla="*/ 6516 w 6741"/>
                <a:gd name="T27" fmla="*/ 2915 h 6504"/>
                <a:gd name="T28" fmla="*/ 6325 w 6741"/>
                <a:gd name="T29" fmla="*/ 3238 h 6504"/>
                <a:gd name="T30" fmla="*/ 6186 w 6741"/>
                <a:gd name="T31" fmla="*/ 3502 h 6504"/>
                <a:gd name="T32" fmla="*/ 5949 w 6741"/>
                <a:gd name="T33" fmla="*/ 3792 h 6504"/>
                <a:gd name="T34" fmla="*/ 5507 w 6741"/>
                <a:gd name="T35" fmla="*/ 4056 h 6504"/>
                <a:gd name="T36" fmla="*/ 5441 w 6741"/>
                <a:gd name="T37" fmla="*/ 4326 h 6504"/>
                <a:gd name="T38" fmla="*/ 5448 w 6741"/>
                <a:gd name="T39" fmla="*/ 4729 h 6504"/>
                <a:gd name="T40" fmla="*/ 5269 w 6741"/>
                <a:gd name="T41" fmla="*/ 4993 h 6504"/>
                <a:gd name="T42" fmla="*/ 4986 w 6741"/>
                <a:gd name="T43" fmla="*/ 5329 h 6504"/>
                <a:gd name="T44" fmla="*/ 4926 w 6741"/>
                <a:gd name="T45" fmla="*/ 5804 h 6504"/>
                <a:gd name="T46" fmla="*/ 4551 w 6741"/>
                <a:gd name="T47" fmla="*/ 6332 h 6504"/>
                <a:gd name="T48" fmla="*/ 1399 w 6741"/>
                <a:gd name="T49" fmla="*/ 6147 h 6504"/>
                <a:gd name="T50" fmla="*/ 1010 w 6741"/>
                <a:gd name="T51" fmla="*/ 5725 h 6504"/>
                <a:gd name="T52" fmla="*/ 911 w 6741"/>
                <a:gd name="T53" fmla="*/ 5243 h 6504"/>
                <a:gd name="T54" fmla="*/ 812 w 6741"/>
                <a:gd name="T55" fmla="*/ 4999 h 6504"/>
                <a:gd name="T56" fmla="*/ 884 w 6741"/>
                <a:gd name="T57" fmla="*/ 4722 h 6504"/>
                <a:gd name="T58" fmla="*/ 1379 w 6741"/>
                <a:gd name="T59" fmla="*/ 2381 h 6504"/>
                <a:gd name="T60" fmla="*/ 990 w 6741"/>
                <a:gd name="T61" fmla="*/ 2176 h 6504"/>
                <a:gd name="T62" fmla="*/ 607 w 6741"/>
                <a:gd name="T63" fmla="*/ 2117 h 6504"/>
                <a:gd name="T64" fmla="*/ 370 w 6741"/>
                <a:gd name="T65" fmla="*/ 1833 h 6504"/>
                <a:gd name="T66" fmla="*/ 79 w 6741"/>
                <a:gd name="T67" fmla="*/ 1563 h 6504"/>
                <a:gd name="T68" fmla="*/ 0 w 6741"/>
                <a:gd name="T69" fmla="*/ 659 h 6504"/>
                <a:gd name="T70" fmla="*/ 271 w 6741"/>
                <a:gd name="T71" fmla="*/ 712 h 6504"/>
                <a:gd name="T72" fmla="*/ 660 w 6741"/>
                <a:gd name="T73" fmla="*/ 593 h 6504"/>
                <a:gd name="T74" fmla="*/ 1102 w 6741"/>
                <a:gd name="T75" fmla="*/ 369 h 6504"/>
                <a:gd name="T76" fmla="*/ 1353 w 6741"/>
                <a:gd name="T77" fmla="*/ 389 h 6504"/>
                <a:gd name="T78" fmla="*/ 1669 w 6741"/>
                <a:gd name="T79" fmla="*/ 409 h 6504"/>
                <a:gd name="T80" fmla="*/ 1662 w 6741"/>
                <a:gd name="T81" fmla="*/ 112 h 6504"/>
                <a:gd name="T82" fmla="*/ 2243 w 6741"/>
                <a:gd name="T83" fmla="*/ 46 h 6504"/>
                <a:gd name="T84" fmla="*/ 2342 w 6741"/>
                <a:gd name="T85" fmla="*/ 283 h 6504"/>
                <a:gd name="T86" fmla="*/ 2545 w 6741"/>
                <a:gd name="T87" fmla="*/ 738 h 6504"/>
                <a:gd name="T88" fmla="*/ 2789 w 6741"/>
                <a:gd name="T89" fmla="*/ 930 h 6504"/>
                <a:gd name="T90" fmla="*/ 3119 w 6741"/>
                <a:gd name="T91" fmla="*/ 1312 h 6504"/>
                <a:gd name="T92" fmla="*/ 3390 w 6741"/>
                <a:gd name="T93" fmla="*/ 1748 h 6504"/>
                <a:gd name="T94" fmla="*/ 3753 w 6741"/>
                <a:gd name="T95" fmla="*/ 2051 h 6504"/>
                <a:gd name="T96" fmla="*/ 3627 w 6741"/>
                <a:gd name="T97" fmla="*/ 2183 h 6504"/>
                <a:gd name="T98" fmla="*/ 3983 w 6741"/>
                <a:gd name="T99" fmla="*/ 2110 h 6504"/>
                <a:gd name="T100" fmla="*/ 4287 w 6741"/>
                <a:gd name="T101" fmla="*/ 2025 h 6504"/>
                <a:gd name="T102" fmla="*/ 4445 w 6741"/>
                <a:gd name="T103" fmla="*/ 1748 h 6504"/>
                <a:gd name="T104" fmla="*/ 5144 w 6741"/>
                <a:gd name="T105" fmla="*/ 1569 h 6504"/>
                <a:gd name="T106" fmla="*/ 5507 w 6741"/>
                <a:gd name="T107" fmla="*/ 1715 h 6504"/>
                <a:gd name="T108" fmla="*/ 5401 w 6741"/>
                <a:gd name="T109" fmla="*/ 2051 h 6504"/>
                <a:gd name="T110" fmla="*/ 4445 w 6741"/>
                <a:gd name="T111" fmla="*/ 2354 h 6504"/>
                <a:gd name="T112" fmla="*/ 4597 w 6741"/>
                <a:gd name="T113" fmla="*/ 2440 h 6504"/>
                <a:gd name="T114" fmla="*/ 5045 w 6741"/>
                <a:gd name="T115" fmla="*/ 2420 h 6504"/>
                <a:gd name="T116" fmla="*/ 4993 w 6741"/>
                <a:gd name="T117" fmla="*/ 2697 h 6504"/>
                <a:gd name="T118" fmla="*/ 5382 w 6741"/>
                <a:gd name="T119" fmla="*/ 2328 h 6504"/>
                <a:gd name="T120" fmla="*/ 5573 w 6741"/>
                <a:gd name="T121" fmla="*/ 2123 h 6504"/>
                <a:gd name="T122" fmla="*/ 5725 w 6741"/>
                <a:gd name="T123" fmla="*/ 1899 h 6504"/>
                <a:gd name="T124" fmla="*/ 6285 w 6741"/>
                <a:gd name="T125" fmla="*/ 1965 h 6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41" h="6504">
                  <a:moveTo>
                    <a:pt x="4353" y="1655"/>
                  </a:moveTo>
                  <a:lnTo>
                    <a:pt x="4353" y="1655"/>
                  </a:lnTo>
                  <a:cubicBezTo>
                    <a:pt x="4353" y="1616"/>
                    <a:pt x="4353" y="1616"/>
                    <a:pt x="4353" y="1616"/>
                  </a:cubicBezTo>
                  <a:cubicBezTo>
                    <a:pt x="4340" y="1609"/>
                    <a:pt x="4340" y="1609"/>
                    <a:pt x="4340" y="1609"/>
                  </a:cubicBezTo>
                  <a:cubicBezTo>
                    <a:pt x="4333" y="1596"/>
                    <a:pt x="4333" y="1596"/>
                    <a:pt x="4333" y="1596"/>
                  </a:cubicBezTo>
                  <a:lnTo>
                    <a:pt x="4333" y="1596"/>
                  </a:lnTo>
                  <a:cubicBezTo>
                    <a:pt x="4326" y="1596"/>
                    <a:pt x="4320" y="1589"/>
                    <a:pt x="4313" y="1589"/>
                  </a:cubicBezTo>
                  <a:cubicBezTo>
                    <a:pt x="4287" y="1589"/>
                    <a:pt x="4280" y="1616"/>
                    <a:pt x="4260" y="1629"/>
                  </a:cubicBezTo>
                  <a:cubicBezTo>
                    <a:pt x="4227" y="1655"/>
                    <a:pt x="4208" y="1668"/>
                    <a:pt x="4188" y="1708"/>
                  </a:cubicBezTo>
                  <a:cubicBezTo>
                    <a:pt x="4194" y="1708"/>
                    <a:pt x="4201" y="1708"/>
                    <a:pt x="4208" y="1708"/>
                  </a:cubicBezTo>
                  <a:cubicBezTo>
                    <a:pt x="4267" y="1708"/>
                    <a:pt x="4300" y="1688"/>
                    <a:pt x="4353" y="1655"/>
                  </a:cubicBezTo>
                  <a:close/>
                  <a:moveTo>
                    <a:pt x="4379" y="1457"/>
                  </a:moveTo>
                  <a:lnTo>
                    <a:pt x="4379" y="1457"/>
                  </a:lnTo>
                  <a:lnTo>
                    <a:pt x="4379" y="1457"/>
                  </a:lnTo>
                  <a:cubicBezTo>
                    <a:pt x="4399" y="1457"/>
                    <a:pt x="4432" y="1464"/>
                    <a:pt x="4432" y="1484"/>
                  </a:cubicBezTo>
                  <a:cubicBezTo>
                    <a:pt x="4432" y="1530"/>
                    <a:pt x="4372" y="1523"/>
                    <a:pt x="4333" y="1536"/>
                  </a:cubicBezTo>
                  <a:cubicBezTo>
                    <a:pt x="4293" y="1550"/>
                    <a:pt x="4273" y="1563"/>
                    <a:pt x="4241" y="1596"/>
                  </a:cubicBezTo>
                  <a:cubicBezTo>
                    <a:pt x="4227" y="1609"/>
                    <a:pt x="4227" y="1629"/>
                    <a:pt x="4208" y="1629"/>
                  </a:cubicBezTo>
                  <a:cubicBezTo>
                    <a:pt x="4188" y="1629"/>
                    <a:pt x="4175" y="1622"/>
                    <a:pt x="4175" y="1609"/>
                  </a:cubicBezTo>
                  <a:cubicBezTo>
                    <a:pt x="4175" y="1556"/>
                    <a:pt x="4221" y="1536"/>
                    <a:pt x="4260" y="1504"/>
                  </a:cubicBezTo>
                  <a:cubicBezTo>
                    <a:pt x="4307" y="1471"/>
                    <a:pt x="4333" y="1457"/>
                    <a:pt x="4379" y="1457"/>
                  </a:cubicBezTo>
                  <a:close/>
                  <a:moveTo>
                    <a:pt x="4920" y="1471"/>
                  </a:moveTo>
                  <a:lnTo>
                    <a:pt x="4920" y="1471"/>
                  </a:lnTo>
                  <a:cubicBezTo>
                    <a:pt x="4894" y="1471"/>
                    <a:pt x="4887" y="1490"/>
                    <a:pt x="4874" y="1504"/>
                  </a:cubicBezTo>
                  <a:cubicBezTo>
                    <a:pt x="4867" y="1510"/>
                    <a:pt x="4854" y="1517"/>
                    <a:pt x="4854" y="1523"/>
                  </a:cubicBezTo>
                  <a:cubicBezTo>
                    <a:pt x="4854" y="1556"/>
                    <a:pt x="4887" y="1583"/>
                    <a:pt x="4920" y="1583"/>
                  </a:cubicBezTo>
                  <a:cubicBezTo>
                    <a:pt x="4940" y="1583"/>
                    <a:pt x="4953" y="1563"/>
                    <a:pt x="4973" y="1550"/>
                  </a:cubicBezTo>
                  <a:cubicBezTo>
                    <a:pt x="4986" y="1550"/>
                    <a:pt x="4999" y="1543"/>
                    <a:pt x="4999" y="1523"/>
                  </a:cubicBezTo>
                  <a:cubicBezTo>
                    <a:pt x="4999" y="1484"/>
                    <a:pt x="4959" y="1471"/>
                    <a:pt x="4920" y="1471"/>
                  </a:cubicBezTo>
                  <a:close/>
                  <a:moveTo>
                    <a:pt x="4801" y="1523"/>
                  </a:moveTo>
                  <a:lnTo>
                    <a:pt x="4801" y="1523"/>
                  </a:lnTo>
                  <a:cubicBezTo>
                    <a:pt x="4801" y="1490"/>
                    <a:pt x="4801" y="1471"/>
                    <a:pt x="4801" y="1444"/>
                  </a:cubicBezTo>
                  <a:cubicBezTo>
                    <a:pt x="4801" y="1418"/>
                    <a:pt x="4808" y="1398"/>
                    <a:pt x="4788" y="1378"/>
                  </a:cubicBezTo>
                  <a:cubicBezTo>
                    <a:pt x="4768" y="1352"/>
                    <a:pt x="4742" y="1358"/>
                    <a:pt x="4709" y="1345"/>
                  </a:cubicBezTo>
                  <a:cubicBezTo>
                    <a:pt x="4669" y="1325"/>
                    <a:pt x="4650" y="1292"/>
                    <a:pt x="4610" y="1273"/>
                  </a:cubicBezTo>
                  <a:lnTo>
                    <a:pt x="4610" y="1273"/>
                  </a:lnTo>
                  <a:cubicBezTo>
                    <a:pt x="4590" y="1260"/>
                    <a:pt x="4577" y="1240"/>
                    <a:pt x="4551" y="1240"/>
                  </a:cubicBezTo>
                  <a:cubicBezTo>
                    <a:pt x="4531" y="1240"/>
                    <a:pt x="4531" y="1260"/>
                    <a:pt x="4524" y="1279"/>
                  </a:cubicBezTo>
                  <a:cubicBezTo>
                    <a:pt x="4511" y="1299"/>
                    <a:pt x="4485" y="1306"/>
                    <a:pt x="4485" y="1325"/>
                  </a:cubicBezTo>
                  <a:cubicBezTo>
                    <a:pt x="4485" y="1358"/>
                    <a:pt x="4518" y="1372"/>
                    <a:pt x="4524" y="1398"/>
                  </a:cubicBezTo>
                  <a:cubicBezTo>
                    <a:pt x="4537" y="1424"/>
                    <a:pt x="4537" y="1451"/>
                    <a:pt x="4557" y="1477"/>
                  </a:cubicBezTo>
                  <a:cubicBezTo>
                    <a:pt x="4590" y="1504"/>
                    <a:pt x="4623" y="1490"/>
                    <a:pt x="4669" y="1504"/>
                  </a:cubicBezTo>
                  <a:cubicBezTo>
                    <a:pt x="4709" y="1510"/>
                    <a:pt x="4735" y="1517"/>
                    <a:pt x="4775" y="1523"/>
                  </a:cubicBezTo>
                  <a:cubicBezTo>
                    <a:pt x="4801" y="1523"/>
                    <a:pt x="4801" y="1523"/>
                    <a:pt x="4801" y="1523"/>
                  </a:cubicBezTo>
                  <a:close/>
                  <a:moveTo>
                    <a:pt x="4775" y="1523"/>
                  </a:moveTo>
                  <a:lnTo>
                    <a:pt x="4775" y="1523"/>
                  </a:lnTo>
                  <a:cubicBezTo>
                    <a:pt x="4801" y="1523"/>
                    <a:pt x="4801" y="1523"/>
                    <a:pt x="4801" y="1523"/>
                  </a:cubicBezTo>
                  <a:cubicBezTo>
                    <a:pt x="4775" y="1523"/>
                    <a:pt x="4775" y="1523"/>
                    <a:pt x="4775" y="1523"/>
                  </a:cubicBezTo>
                  <a:close/>
                  <a:moveTo>
                    <a:pt x="6740" y="2137"/>
                  </a:moveTo>
                  <a:lnTo>
                    <a:pt x="6740" y="2137"/>
                  </a:lnTo>
                  <a:cubicBezTo>
                    <a:pt x="6708" y="2236"/>
                    <a:pt x="6701" y="2288"/>
                    <a:pt x="6668" y="2381"/>
                  </a:cubicBezTo>
                  <a:cubicBezTo>
                    <a:pt x="6648" y="2420"/>
                    <a:pt x="6609" y="2433"/>
                    <a:pt x="6609" y="2480"/>
                  </a:cubicBezTo>
                  <a:cubicBezTo>
                    <a:pt x="6609" y="2506"/>
                    <a:pt x="6641" y="2506"/>
                    <a:pt x="6648" y="2532"/>
                  </a:cubicBezTo>
                  <a:cubicBezTo>
                    <a:pt x="6661" y="2552"/>
                    <a:pt x="6655" y="2565"/>
                    <a:pt x="6655" y="2585"/>
                  </a:cubicBezTo>
                  <a:cubicBezTo>
                    <a:pt x="6655" y="2645"/>
                    <a:pt x="6615" y="2664"/>
                    <a:pt x="6595" y="2717"/>
                  </a:cubicBezTo>
                  <a:cubicBezTo>
                    <a:pt x="6556" y="2790"/>
                    <a:pt x="6562" y="2849"/>
                    <a:pt x="6516" y="2915"/>
                  </a:cubicBezTo>
                  <a:cubicBezTo>
                    <a:pt x="6490" y="2948"/>
                    <a:pt x="6457" y="2948"/>
                    <a:pt x="6424" y="2974"/>
                  </a:cubicBezTo>
                  <a:cubicBezTo>
                    <a:pt x="6397" y="2994"/>
                    <a:pt x="6404" y="3020"/>
                    <a:pt x="6391" y="3054"/>
                  </a:cubicBezTo>
                  <a:cubicBezTo>
                    <a:pt x="6371" y="3086"/>
                    <a:pt x="6365" y="3113"/>
                    <a:pt x="6351" y="3152"/>
                  </a:cubicBezTo>
                  <a:cubicBezTo>
                    <a:pt x="6338" y="3185"/>
                    <a:pt x="6338" y="3205"/>
                    <a:pt x="6325" y="3238"/>
                  </a:cubicBezTo>
                  <a:cubicBezTo>
                    <a:pt x="6312" y="3265"/>
                    <a:pt x="6292" y="3271"/>
                    <a:pt x="6292" y="3298"/>
                  </a:cubicBezTo>
                  <a:cubicBezTo>
                    <a:pt x="6292" y="3311"/>
                    <a:pt x="6298" y="3317"/>
                    <a:pt x="6298" y="3337"/>
                  </a:cubicBezTo>
                  <a:cubicBezTo>
                    <a:pt x="6298" y="3377"/>
                    <a:pt x="6252" y="3390"/>
                    <a:pt x="6226" y="3423"/>
                  </a:cubicBezTo>
                  <a:cubicBezTo>
                    <a:pt x="6206" y="3449"/>
                    <a:pt x="6199" y="3469"/>
                    <a:pt x="6186" y="3502"/>
                  </a:cubicBezTo>
                  <a:cubicBezTo>
                    <a:pt x="6153" y="3561"/>
                    <a:pt x="6160" y="3614"/>
                    <a:pt x="6101" y="3654"/>
                  </a:cubicBezTo>
                  <a:cubicBezTo>
                    <a:pt x="6081" y="3660"/>
                    <a:pt x="6068" y="3660"/>
                    <a:pt x="6048" y="3667"/>
                  </a:cubicBezTo>
                  <a:cubicBezTo>
                    <a:pt x="6008" y="3687"/>
                    <a:pt x="6002" y="3720"/>
                    <a:pt x="5975" y="3746"/>
                  </a:cubicBezTo>
                  <a:cubicBezTo>
                    <a:pt x="5955" y="3759"/>
                    <a:pt x="5962" y="3779"/>
                    <a:pt x="5949" y="3792"/>
                  </a:cubicBezTo>
                  <a:cubicBezTo>
                    <a:pt x="5923" y="3819"/>
                    <a:pt x="5909" y="3832"/>
                    <a:pt x="5870" y="3845"/>
                  </a:cubicBezTo>
                  <a:cubicBezTo>
                    <a:pt x="5850" y="3852"/>
                    <a:pt x="5843" y="3871"/>
                    <a:pt x="5817" y="3871"/>
                  </a:cubicBezTo>
                  <a:cubicBezTo>
                    <a:pt x="5804" y="3871"/>
                    <a:pt x="5797" y="3865"/>
                    <a:pt x="5777" y="3865"/>
                  </a:cubicBezTo>
                  <a:cubicBezTo>
                    <a:pt x="5652" y="3865"/>
                    <a:pt x="5580" y="3944"/>
                    <a:pt x="5507" y="4056"/>
                  </a:cubicBezTo>
                  <a:cubicBezTo>
                    <a:pt x="5467" y="4122"/>
                    <a:pt x="5434" y="4162"/>
                    <a:pt x="5408" y="4241"/>
                  </a:cubicBezTo>
                  <a:lnTo>
                    <a:pt x="5408" y="4241"/>
                  </a:lnTo>
                  <a:cubicBezTo>
                    <a:pt x="5408" y="4254"/>
                    <a:pt x="5395" y="4267"/>
                    <a:pt x="5395" y="4280"/>
                  </a:cubicBezTo>
                  <a:cubicBezTo>
                    <a:pt x="5395" y="4300"/>
                    <a:pt x="5428" y="4307"/>
                    <a:pt x="5441" y="4326"/>
                  </a:cubicBezTo>
                  <a:cubicBezTo>
                    <a:pt x="5487" y="4379"/>
                    <a:pt x="5533" y="4419"/>
                    <a:pt x="5533" y="4491"/>
                  </a:cubicBezTo>
                  <a:cubicBezTo>
                    <a:pt x="5533" y="4518"/>
                    <a:pt x="5500" y="4524"/>
                    <a:pt x="5487" y="4551"/>
                  </a:cubicBezTo>
                  <a:cubicBezTo>
                    <a:pt x="5474" y="4584"/>
                    <a:pt x="5487" y="4610"/>
                    <a:pt x="5481" y="4643"/>
                  </a:cubicBezTo>
                  <a:cubicBezTo>
                    <a:pt x="5474" y="4683"/>
                    <a:pt x="5454" y="4696"/>
                    <a:pt x="5448" y="4729"/>
                  </a:cubicBezTo>
                  <a:cubicBezTo>
                    <a:pt x="5441" y="4781"/>
                    <a:pt x="5434" y="4821"/>
                    <a:pt x="5408" y="4867"/>
                  </a:cubicBezTo>
                  <a:cubicBezTo>
                    <a:pt x="5395" y="4900"/>
                    <a:pt x="5382" y="4933"/>
                    <a:pt x="5349" y="4933"/>
                  </a:cubicBezTo>
                  <a:cubicBezTo>
                    <a:pt x="5336" y="4933"/>
                    <a:pt x="5329" y="4913"/>
                    <a:pt x="5316" y="4913"/>
                  </a:cubicBezTo>
                  <a:cubicBezTo>
                    <a:pt x="5276" y="4913"/>
                    <a:pt x="5276" y="4960"/>
                    <a:pt x="5269" y="4993"/>
                  </a:cubicBezTo>
                  <a:cubicBezTo>
                    <a:pt x="5263" y="5025"/>
                    <a:pt x="5250" y="5039"/>
                    <a:pt x="5230" y="5065"/>
                  </a:cubicBezTo>
                  <a:cubicBezTo>
                    <a:pt x="5217" y="5085"/>
                    <a:pt x="5217" y="5105"/>
                    <a:pt x="5190" y="5118"/>
                  </a:cubicBezTo>
                  <a:cubicBezTo>
                    <a:pt x="5144" y="5138"/>
                    <a:pt x="5111" y="5144"/>
                    <a:pt x="5065" y="5171"/>
                  </a:cubicBezTo>
                  <a:cubicBezTo>
                    <a:pt x="5012" y="5217"/>
                    <a:pt x="5012" y="5263"/>
                    <a:pt x="4986" y="5329"/>
                  </a:cubicBezTo>
                  <a:cubicBezTo>
                    <a:pt x="4959" y="5395"/>
                    <a:pt x="4894" y="5421"/>
                    <a:pt x="4894" y="5494"/>
                  </a:cubicBezTo>
                  <a:cubicBezTo>
                    <a:pt x="4894" y="5566"/>
                    <a:pt x="4999" y="5566"/>
                    <a:pt x="4999" y="5639"/>
                  </a:cubicBezTo>
                  <a:cubicBezTo>
                    <a:pt x="4999" y="5685"/>
                    <a:pt x="4999" y="5725"/>
                    <a:pt x="4959" y="5758"/>
                  </a:cubicBezTo>
                  <a:cubicBezTo>
                    <a:pt x="4946" y="5771"/>
                    <a:pt x="4926" y="5784"/>
                    <a:pt x="4926" y="5804"/>
                  </a:cubicBezTo>
                  <a:cubicBezTo>
                    <a:pt x="4926" y="5830"/>
                    <a:pt x="4926" y="5843"/>
                    <a:pt x="4926" y="5870"/>
                  </a:cubicBezTo>
                  <a:cubicBezTo>
                    <a:pt x="4926" y="5909"/>
                    <a:pt x="4894" y="5916"/>
                    <a:pt x="4874" y="5942"/>
                  </a:cubicBezTo>
                  <a:cubicBezTo>
                    <a:pt x="4801" y="6041"/>
                    <a:pt x="4709" y="6048"/>
                    <a:pt x="4643" y="6153"/>
                  </a:cubicBezTo>
                  <a:cubicBezTo>
                    <a:pt x="4603" y="6219"/>
                    <a:pt x="4584" y="6259"/>
                    <a:pt x="4551" y="6332"/>
                  </a:cubicBezTo>
                  <a:cubicBezTo>
                    <a:pt x="4531" y="6364"/>
                    <a:pt x="4511" y="6378"/>
                    <a:pt x="4498" y="6417"/>
                  </a:cubicBezTo>
                  <a:cubicBezTo>
                    <a:pt x="4485" y="6450"/>
                    <a:pt x="4478" y="6477"/>
                    <a:pt x="4452" y="6503"/>
                  </a:cubicBezTo>
                  <a:lnTo>
                    <a:pt x="4452" y="6503"/>
                  </a:lnTo>
                  <a:cubicBezTo>
                    <a:pt x="1399" y="6147"/>
                    <a:pt x="1399" y="6147"/>
                    <a:pt x="1399" y="6147"/>
                  </a:cubicBezTo>
                  <a:cubicBezTo>
                    <a:pt x="1372" y="6140"/>
                    <a:pt x="1379" y="6107"/>
                    <a:pt x="1359" y="6088"/>
                  </a:cubicBezTo>
                  <a:cubicBezTo>
                    <a:pt x="1339" y="6054"/>
                    <a:pt x="1306" y="6048"/>
                    <a:pt x="1280" y="6015"/>
                  </a:cubicBezTo>
                  <a:cubicBezTo>
                    <a:pt x="1234" y="5949"/>
                    <a:pt x="1207" y="5890"/>
                    <a:pt x="1135" y="5876"/>
                  </a:cubicBezTo>
                  <a:cubicBezTo>
                    <a:pt x="1056" y="5863"/>
                    <a:pt x="1043" y="5791"/>
                    <a:pt x="1010" y="5725"/>
                  </a:cubicBezTo>
                  <a:cubicBezTo>
                    <a:pt x="983" y="5672"/>
                    <a:pt x="976" y="5646"/>
                    <a:pt x="957" y="5593"/>
                  </a:cubicBezTo>
                  <a:cubicBezTo>
                    <a:pt x="950" y="5566"/>
                    <a:pt x="930" y="5553"/>
                    <a:pt x="930" y="5527"/>
                  </a:cubicBezTo>
                  <a:cubicBezTo>
                    <a:pt x="930" y="5474"/>
                    <a:pt x="983" y="5454"/>
                    <a:pt x="983" y="5401"/>
                  </a:cubicBezTo>
                  <a:cubicBezTo>
                    <a:pt x="983" y="5336"/>
                    <a:pt x="944" y="5303"/>
                    <a:pt x="911" y="5243"/>
                  </a:cubicBezTo>
                  <a:cubicBezTo>
                    <a:pt x="878" y="5191"/>
                    <a:pt x="845" y="5164"/>
                    <a:pt x="805" y="5118"/>
                  </a:cubicBezTo>
                  <a:lnTo>
                    <a:pt x="805" y="5118"/>
                  </a:lnTo>
                  <a:cubicBezTo>
                    <a:pt x="805" y="5092"/>
                    <a:pt x="799" y="5078"/>
                    <a:pt x="799" y="5052"/>
                  </a:cubicBezTo>
                  <a:cubicBezTo>
                    <a:pt x="799" y="5032"/>
                    <a:pt x="812" y="5019"/>
                    <a:pt x="812" y="4999"/>
                  </a:cubicBezTo>
                  <a:cubicBezTo>
                    <a:pt x="812" y="4973"/>
                    <a:pt x="785" y="4966"/>
                    <a:pt x="785" y="4933"/>
                  </a:cubicBezTo>
                  <a:cubicBezTo>
                    <a:pt x="785" y="4894"/>
                    <a:pt x="785" y="4867"/>
                    <a:pt x="785" y="4828"/>
                  </a:cubicBezTo>
                  <a:cubicBezTo>
                    <a:pt x="785" y="4781"/>
                    <a:pt x="825" y="4768"/>
                    <a:pt x="851" y="4742"/>
                  </a:cubicBezTo>
                  <a:cubicBezTo>
                    <a:pt x="864" y="4735"/>
                    <a:pt x="878" y="4735"/>
                    <a:pt x="884" y="4722"/>
                  </a:cubicBezTo>
                  <a:cubicBezTo>
                    <a:pt x="904" y="4696"/>
                    <a:pt x="897" y="4656"/>
                    <a:pt x="930" y="4656"/>
                  </a:cubicBezTo>
                  <a:cubicBezTo>
                    <a:pt x="944" y="4656"/>
                    <a:pt x="950" y="4663"/>
                    <a:pt x="957" y="4663"/>
                  </a:cubicBezTo>
                  <a:cubicBezTo>
                    <a:pt x="1517" y="2427"/>
                    <a:pt x="1517" y="2427"/>
                    <a:pt x="1517" y="2427"/>
                  </a:cubicBezTo>
                  <a:cubicBezTo>
                    <a:pt x="1465" y="2407"/>
                    <a:pt x="1432" y="2394"/>
                    <a:pt x="1379" y="2381"/>
                  </a:cubicBezTo>
                  <a:cubicBezTo>
                    <a:pt x="1339" y="2381"/>
                    <a:pt x="1319" y="2394"/>
                    <a:pt x="1287" y="2374"/>
                  </a:cubicBezTo>
                  <a:cubicBezTo>
                    <a:pt x="1247" y="2354"/>
                    <a:pt x="1247" y="2321"/>
                    <a:pt x="1207" y="2308"/>
                  </a:cubicBezTo>
                  <a:cubicBezTo>
                    <a:pt x="1161" y="2288"/>
                    <a:pt x="1128" y="2288"/>
                    <a:pt x="1095" y="2255"/>
                  </a:cubicBezTo>
                  <a:cubicBezTo>
                    <a:pt x="1049" y="2229"/>
                    <a:pt x="1036" y="2196"/>
                    <a:pt x="990" y="2176"/>
                  </a:cubicBezTo>
                  <a:cubicBezTo>
                    <a:pt x="944" y="2163"/>
                    <a:pt x="917" y="2183"/>
                    <a:pt x="871" y="2176"/>
                  </a:cubicBezTo>
                  <a:cubicBezTo>
                    <a:pt x="825" y="2176"/>
                    <a:pt x="805" y="2170"/>
                    <a:pt x="759" y="2170"/>
                  </a:cubicBezTo>
                  <a:cubicBezTo>
                    <a:pt x="732" y="2170"/>
                    <a:pt x="719" y="2176"/>
                    <a:pt x="693" y="2176"/>
                  </a:cubicBezTo>
                  <a:cubicBezTo>
                    <a:pt x="647" y="2176"/>
                    <a:pt x="640" y="2137"/>
                    <a:pt x="607" y="2117"/>
                  </a:cubicBezTo>
                  <a:cubicBezTo>
                    <a:pt x="561" y="2077"/>
                    <a:pt x="521" y="2071"/>
                    <a:pt x="475" y="2031"/>
                  </a:cubicBezTo>
                  <a:cubicBezTo>
                    <a:pt x="449" y="2011"/>
                    <a:pt x="422" y="2005"/>
                    <a:pt x="396" y="1978"/>
                  </a:cubicBezTo>
                  <a:cubicBezTo>
                    <a:pt x="383" y="1952"/>
                    <a:pt x="390" y="1932"/>
                    <a:pt x="383" y="1906"/>
                  </a:cubicBezTo>
                  <a:cubicBezTo>
                    <a:pt x="376" y="1879"/>
                    <a:pt x="370" y="1866"/>
                    <a:pt x="370" y="1833"/>
                  </a:cubicBezTo>
                  <a:cubicBezTo>
                    <a:pt x="363" y="1800"/>
                    <a:pt x="324" y="1794"/>
                    <a:pt x="284" y="1787"/>
                  </a:cubicBezTo>
                  <a:cubicBezTo>
                    <a:pt x="238" y="1774"/>
                    <a:pt x="231" y="1734"/>
                    <a:pt x="198" y="1695"/>
                  </a:cubicBezTo>
                  <a:cubicBezTo>
                    <a:pt x="185" y="1675"/>
                    <a:pt x="172" y="1675"/>
                    <a:pt x="159" y="1655"/>
                  </a:cubicBezTo>
                  <a:cubicBezTo>
                    <a:pt x="119" y="1629"/>
                    <a:pt x="113" y="1596"/>
                    <a:pt x="79" y="1563"/>
                  </a:cubicBezTo>
                  <a:cubicBezTo>
                    <a:pt x="53" y="1536"/>
                    <a:pt x="40" y="1523"/>
                    <a:pt x="40" y="1490"/>
                  </a:cubicBezTo>
                  <a:cubicBezTo>
                    <a:pt x="40" y="1444"/>
                    <a:pt x="40" y="1418"/>
                    <a:pt x="40" y="1372"/>
                  </a:cubicBezTo>
                  <a:cubicBezTo>
                    <a:pt x="40" y="1332"/>
                    <a:pt x="27" y="1306"/>
                    <a:pt x="27" y="1266"/>
                  </a:cubicBezTo>
                  <a:cubicBezTo>
                    <a:pt x="0" y="659"/>
                    <a:pt x="0" y="659"/>
                    <a:pt x="0" y="659"/>
                  </a:cubicBezTo>
                  <a:lnTo>
                    <a:pt x="0" y="659"/>
                  </a:lnTo>
                  <a:cubicBezTo>
                    <a:pt x="0" y="666"/>
                    <a:pt x="7" y="666"/>
                    <a:pt x="7" y="666"/>
                  </a:cubicBezTo>
                  <a:cubicBezTo>
                    <a:pt x="40" y="686"/>
                    <a:pt x="60" y="672"/>
                    <a:pt x="93" y="679"/>
                  </a:cubicBezTo>
                  <a:cubicBezTo>
                    <a:pt x="159" y="699"/>
                    <a:pt x="198" y="712"/>
                    <a:pt x="271" y="712"/>
                  </a:cubicBezTo>
                  <a:cubicBezTo>
                    <a:pt x="310" y="712"/>
                    <a:pt x="324" y="679"/>
                    <a:pt x="357" y="653"/>
                  </a:cubicBezTo>
                  <a:cubicBezTo>
                    <a:pt x="409" y="607"/>
                    <a:pt x="456" y="600"/>
                    <a:pt x="528" y="587"/>
                  </a:cubicBezTo>
                  <a:cubicBezTo>
                    <a:pt x="607" y="593"/>
                    <a:pt x="607" y="593"/>
                    <a:pt x="607" y="593"/>
                  </a:cubicBezTo>
                  <a:cubicBezTo>
                    <a:pt x="660" y="593"/>
                    <a:pt x="660" y="593"/>
                    <a:pt x="660" y="593"/>
                  </a:cubicBezTo>
                  <a:cubicBezTo>
                    <a:pt x="660" y="560"/>
                    <a:pt x="667" y="534"/>
                    <a:pt x="700" y="514"/>
                  </a:cubicBezTo>
                  <a:cubicBezTo>
                    <a:pt x="746" y="481"/>
                    <a:pt x="785" y="501"/>
                    <a:pt x="845" y="488"/>
                  </a:cubicBezTo>
                  <a:cubicBezTo>
                    <a:pt x="930" y="468"/>
                    <a:pt x="944" y="356"/>
                    <a:pt x="1036" y="356"/>
                  </a:cubicBezTo>
                  <a:cubicBezTo>
                    <a:pt x="1062" y="356"/>
                    <a:pt x="1082" y="356"/>
                    <a:pt x="1102" y="369"/>
                  </a:cubicBezTo>
                  <a:cubicBezTo>
                    <a:pt x="1115" y="376"/>
                    <a:pt x="1115" y="389"/>
                    <a:pt x="1128" y="395"/>
                  </a:cubicBezTo>
                  <a:cubicBezTo>
                    <a:pt x="1174" y="409"/>
                    <a:pt x="1201" y="415"/>
                    <a:pt x="1247" y="415"/>
                  </a:cubicBezTo>
                  <a:cubicBezTo>
                    <a:pt x="1280" y="415"/>
                    <a:pt x="1293" y="415"/>
                    <a:pt x="1326" y="415"/>
                  </a:cubicBezTo>
                  <a:cubicBezTo>
                    <a:pt x="1339" y="415"/>
                    <a:pt x="1339" y="395"/>
                    <a:pt x="1353" y="389"/>
                  </a:cubicBezTo>
                  <a:cubicBezTo>
                    <a:pt x="1379" y="369"/>
                    <a:pt x="1405" y="363"/>
                    <a:pt x="1432" y="343"/>
                  </a:cubicBezTo>
                  <a:lnTo>
                    <a:pt x="1432" y="343"/>
                  </a:lnTo>
                  <a:cubicBezTo>
                    <a:pt x="1471" y="363"/>
                    <a:pt x="1504" y="369"/>
                    <a:pt x="1550" y="382"/>
                  </a:cubicBezTo>
                  <a:cubicBezTo>
                    <a:pt x="1597" y="395"/>
                    <a:pt x="1623" y="409"/>
                    <a:pt x="1669" y="409"/>
                  </a:cubicBezTo>
                  <a:cubicBezTo>
                    <a:pt x="1702" y="409"/>
                    <a:pt x="1729" y="382"/>
                    <a:pt x="1729" y="349"/>
                  </a:cubicBezTo>
                  <a:cubicBezTo>
                    <a:pt x="1729" y="336"/>
                    <a:pt x="1709" y="336"/>
                    <a:pt x="1702" y="323"/>
                  </a:cubicBezTo>
                  <a:cubicBezTo>
                    <a:pt x="1662" y="270"/>
                    <a:pt x="1603" y="257"/>
                    <a:pt x="1603" y="191"/>
                  </a:cubicBezTo>
                  <a:cubicBezTo>
                    <a:pt x="1603" y="151"/>
                    <a:pt x="1643" y="145"/>
                    <a:pt x="1662" y="112"/>
                  </a:cubicBezTo>
                  <a:cubicBezTo>
                    <a:pt x="1689" y="72"/>
                    <a:pt x="1676" y="39"/>
                    <a:pt x="1709" y="13"/>
                  </a:cubicBezTo>
                  <a:cubicBezTo>
                    <a:pt x="1794" y="46"/>
                    <a:pt x="1847" y="66"/>
                    <a:pt x="1940" y="66"/>
                  </a:cubicBezTo>
                  <a:cubicBezTo>
                    <a:pt x="2025" y="66"/>
                    <a:pt x="2065" y="0"/>
                    <a:pt x="2151" y="0"/>
                  </a:cubicBezTo>
                  <a:cubicBezTo>
                    <a:pt x="2190" y="0"/>
                    <a:pt x="2217" y="20"/>
                    <a:pt x="2243" y="46"/>
                  </a:cubicBezTo>
                  <a:cubicBezTo>
                    <a:pt x="2269" y="66"/>
                    <a:pt x="2296" y="66"/>
                    <a:pt x="2316" y="85"/>
                  </a:cubicBezTo>
                  <a:cubicBezTo>
                    <a:pt x="2335" y="105"/>
                    <a:pt x="2347" y="118"/>
                    <a:pt x="2367" y="138"/>
                  </a:cubicBezTo>
                  <a:lnTo>
                    <a:pt x="2367" y="138"/>
                  </a:lnTo>
                  <a:cubicBezTo>
                    <a:pt x="2361" y="197"/>
                    <a:pt x="2361" y="231"/>
                    <a:pt x="2342" y="283"/>
                  </a:cubicBezTo>
                  <a:cubicBezTo>
                    <a:pt x="2329" y="323"/>
                    <a:pt x="2309" y="343"/>
                    <a:pt x="2309" y="376"/>
                  </a:cubicBezTo>
                  <a:cubicBezTo>
                    <a:pt x="2309" y="395"/>
                    <a:pt x="2329" y="402"/>
                    <a:pt x="2347" y="409"/>
                  </a:cubicBezTo>
                  <a:cubicBezTo>
                    <a:pt x="2400" y="448"/>
                    <a:pt x="2433" y="468"/>
                    <a:pt x="2479" y="521"/>
                  </a:cubicBezTo>
                  <a:cubicBezTo>
                    <a:pt x="2532" y="587"/>
                    <a:pt x="2532" y="653"/>
                    <a:pt x="2545" y="738"/>
                  </a:cubicBezTo>
                  <a:cubicBezTo>
                    <a:pt x="2552" y="778"/>
                    <a:pt x="2572" y="798"/>
                    <a:pt x="2611" y="818"/>
                  </a:cubicBezTo>
                  <a:cubicBezTo>
                    <a:pt x="2651" y="837"/>
                    <a:pt x="2664" y="864"/>
                    <a:pt x="2710" y="870"/>
                  </a:cubicBezTo>
                  <a:cubicBezTo>
                    <a:pt x="2730" y="877"/>
                    <a:pt x="2743" y="864"/>
                    <a:pt x="2763" y="877"/>
                  </a:cubicBezTo>
                  <a:cubicBezTo>
                    <a:pt x="2783" y="883"/>
                    <a:pt x="2776" y="910"/>
                    <a:pt x="2789" y="930"/>
                  </a:cubicBezTo>
                  <a:cubicBezTo>
                    <a:pt x="2803" y="963"/>
                    <a:pt x="2822" y="976"/>
                    <a:pt x="2855" y="989"/>
                  </a:cubicBezTo>
                  <a:cubicBezTo>
                    <a:pt x="2921" y="1035"/>
                    <a:pt x="2974" y="1042"/>
                    <a:pt x="3027" y="1101"/>
                  </a:cubicBezTo>
                  <a:cubicBezTo>
                    <a:pt x="3053" y="1128"/>
                    <a:pt x="3053" y="1154"/>
                    <a:pt x="3060" y="1187"/>
                  </a:cubicBezTo>
                  <a:cubicBezTo>
                    <a:pt x="3067" y="1240"/>
                    <a:pt x="3099" y="1266"/>
                    <a:pt x="3119" y="1312"/>
                  </a:cubicBezTo>
                  <a:cubicBezTo>
                    <a:pt x="3159" y="1391"/>
                    <a:pt x="3165" y="1451"/>
                    <a:pt x="3231" y="1510"/>
                  </a:cubicBezTo>
                  <a:cubicBezTo>
                    <a:pt x="3264" y="1536"/>
                    <a:pt x="3278" y="1556"/>
                    <a:pt x="3311" y="1583"/>
                  </a:cubicBezTo>
                  <a:cubicBezTo>
                    <a:pt x="3343" y="1603"/>
                    <a:pt x="3390" y="1616"/>
                    <a:pt x="3390" y="1662"/>
                  </a:cubicBezTo>
                  <a:cubicBezTo>
                    <a:pt x="3390" y="1695"/>
                    <a:pt x="3390" y="1715"/>
                    <a:pt x="3390" y="1748"/>
                  </a:cubicBezTo>
                  <a:cubicBezTo>
                    <a:pt x="3390" y="1800"/>
                    <a:pt x="3456" y="1787"/>
                    <a:pt x="3508" y="1800"/>
                  </a:cubicBezTo>
                  <a:cubicBezTo>
                    <a:pt x="3555" y="1807"/>
                    <a:pt x="3548" y="1860"/>
                    <a:pt x="3555" y="1906"/>
                  </a:cubicBezTo>
                  <a:cubicBezTo>
                    <a:pt x="3574" y="1965"/>
                    <a:pt x="3614" y="1985"/>
                    <a:pt x="3667" y="2011"/>
                  </a:cubicBezTo>
                  <a:cubicBezTo>
                    <a:pt x="3700" y="2031"/>
                    <a:pt x="3719" y="2038"/>
                    <a:pt x="3753" y="2051"/>
                  </a:cubicBezTo>
                  <a:cubicBezTo>
                    <a:pt x="3719" y="2084"/>
                    <a:pt x="3733" y="2110"/>
                    <a:pt x="3713" y="2150"/>
                  </a:cubicBezTo>
                  <a:lnTo>
                    <a:pt x="3713" y="2150"/>
                  </a:lnTo>
                  <a:cubicBezTo>
                    <a:pt x="3713" y="2150"/>
                    <a:pt x="3713" y="2150"/>
                    <a:pt x="3706" y="2150"/>
                  </a:cubicBezTo>
                  <a:cubicBezTo>
                    <a:pt x="3673" y="2150"/>
                    <a:pt x="3660" y="2176"/>
                    <a:pt x="3627" y="2183"/>
                  </a:cubicBezTo>
                  <a:cubicBezTo>
                    <a:pt x="3607" y="2189"/>
                    <a:pt x="3581" y="2196"/>
                    <a:pt x="3581" y="2216"/>
                  </a:cubicBezTo>
                  <a:cubicBezTo>
                    <a:pt x="3581" y="2255"/>
                    <a:pt x="3601" y="2275"/>
                    <a:pt x="3601" y="2321"/>
                  </a:cubicBezTo>
                  <a:cubicBezTo>
                    <a:pt x="3673" y="2275"/>
                    <a:pt x="3726" y="2262"/>
                    <a:pt x="3799" y="2222"/>
                  </a:cubicBezTo>
                  <a:cubicBezTo>
                    <a:pt x="3871" y="2189"/>
                    <a:pt x="3898" y="2117"/>
                    <a:pt x="3983" y="2110"/>
                  </a:cubicBezTo>
                  <a:cubicBezTo>
                    <a:pt x="4062" y="2110"/>
                    <a:pt x="4115" y="2064"/>
                    <a:pt x="4161" y="1998"/>
                  </a:cubicBezTo>
                  <a:cubicBezTo>
                    <a:pt x="4201" y="1932"/>
                    <a:pt x="4194" y="1827"/>
                    <a:pt x="4267" y="1827"/>
                  </a:cubicBezTo>
                  <a:cubicBezTo>
                    <a:pt x="4293" y="1827"/>
                    <a:pt x="4287" y="1860"/>
                    <a:pt x="4287" y="1879"/>
                  </a:cubicBezTo>
                  <a:cubicBezTo>
                    <a:pt x="4287" y="1939"/>
                    <a:pt x="4287" y="1972"/>
                    <a:pt x="4287" y="2025"/>
                  </a:cubicBezTo>
                  <a:cubicBezTo>
                    <a:pt x="4320" y="2031"/>
                    <a:pt x="4340" y="2038"/>
                    <a:pt x="4372" y="2038"/>
                  </a:cubicBezTo>
                  <a:cubicBezTo>
                    <a:pt x="4392" y="2038"/>
                    <a:pt x="4392" y="2011"/>
                    <a:pt x="4399" y="1998"/>
                  </a:cubicBezTo>
                  <a:cubicBezTo>
                    <a:pt x="4405" y="1959"/>
                    <a:pt x="4412" y="1939"/>
                    <a:pt x="4419" y="1899"/>
                  </a:cubicBezTo>
                  <a:cubicBezTo>
                    <a:pt x="4425" y="1840"/>
                    <a:pt x="4425" y="1800"/>
                    <a:pt x="4445" y="1748"/>
                  </a:cubicBezTo>
                  <a:cubicBezTo>
                    <a:pt x="4458" y="1715"/>
                    <a:pt x="4458" y="1688"/>
                    <a:pt x="4485" y="1668"/>
                  </a:cubicBezTo>
                  <a:cubicBezTo>
                    <a:pt x="4551" y="1616"/>
                    <a:pt x="4603" y="1616"/>
                    <a:pt x="4683" y="1616"/>
                  </a:cubicBezTo>
                  <a:cubicBezTo>
                    <a:pt x="4755" y="1616"/>
                    <a:pt x="4795" y="1649"/>
                    <a:pt x="4867" y="1649"/>
                  </a:cubicBezTo>
                  <a:cubicBezTo>
                    <a:pt x="4979" y="1649"/>
                    <a:pt x="5025" y="1569"/>
                    <a:pt x="5144" y="1569"/>
                  </a:cubicBezTo>
                  <a:cubicBezTo>
                    <a:pt x="5190" y="1569"/>
                    <a:pt x="5217" y="1596"/>
                    <a:pt x="5263" y="1616"/>
                  </a:cubicBezTo>
                  <a:cubicBezTo>
                    <a:pt x="5296" y="1629"/>
                    <a:pt x="5316" y="1629"/>
                    <a:pt x="5355" y="1635"/>
                  </a:cubicBezTo>
                  <a:cubicBezTo>
                    <a:pt x="5382" y="1642"/>
                    <a:pt x="5395" y="1649"/>
                    <a:pt x="5421" y="1655"/>
                  </a:cubicBezTo>
                  <a:cubicBezTo>
                    <a:pt x="5461" y="1662"/>
                    <a:pt x="5507" y="1675"/>
                    <a:pt x="5507" y="1715"/>
                  </a:cubicBezTo>
                  <a:cubicBezTo>
                    <a:pt x="5507" y="1741"/>
                    <a:pt x="5481" y="1748"/>
                    <a:pt x="5474" y="1774"/>
                  </a:cubicBezTo>
                  <a:cubicBezTo>
                    <a:pt x="5454" y="1807"/>
                    <a:pt x="5448" y="1827"/>
                    <a:pt x="5448" y="1866"/>
                  </a:cubicBezTo>
                  <a:cubicBezTo>
                    <a:pt x="5448" y="1906"/>
                    <a:pt x="5448" y="1932"/>
                    <a:pt x="5448" y="1972"/>
                  </a:cubicBezTo>
                  <a:cubicBezTo>
                    <a:pt x="5421" y="1998"/>
                    <a:pt x="5415" y="2025"/>
                    <a:pt x="5401" y="2051"/>
                  </a:cubicBezTo>
                  <a:cubicBezTo>
                    <a:pt x="5342" y="2163"/>
                    <a:pt x="5289" y="2262"/>
                    <a:pt x="5164" y="2269"/>
                  </a:cubicBezTo>
                  <a:cubicBezTo>
                    <a:pt x="4999" y="2282"/>
                    <a:pt x="4913" y="2354"/>
                    <a:pt x="4748" y="2354"/>
                  </a:cubicBezTo>
                  <a:cubicBezTo>
                    <a:pt x="4683" y="2354"/>
                    <a:pt x="4650" y="2334"/>
                    <a:pt x="4584" y="2334"/>
                  </a:cubicBezTo>
                  <a:cubicBezTo>
                    <a:pt x="4531" y="2334"/>
                    <a:pt x="4498" y="2348"/>
                    <a:pt x="4445" y="2354"/>
                  </a:cubicBezTo>
                  <a:cubicBezTo>
                    <a:pt x="4399" y="2361"/>
                    <a:pt x="4372" y="2348"/>
                    <a:pt x="4333" y="2361"/>
                  </a:cubicBezTo>
                  <a:cubicBezTo>
                    <a:pt x="4346" y="2387"/>
                    <a:pt x="4372" y="2394"/>
                    <a:pt x="4405" y="2401"/>
                  </a:cubicBezTo>
                  <a:cubicBezTo>
                    <a:pt x="4452" y="2420"/>
                    <a:pt x="4478" y="2440"/>
                    <a:pt x="4531" y="2440"/>
                  </a:cubicBezTo>
                  <a:cubicBezTo>
                    <a:pt x="4557" y="2440"/>
                    <a:pt x="4570" y="2440"/>
                    <a:pt x="4597" y="2440"/>
                  </a:cubicBezTo>
                  <a:lnTo>
                    <a:pt x="4597" y="2440"/>
                  </a:lnTo>
                  <a:cubicBezTo>
                    <a:pt x="5045" y="2374"/>
                    <a:pt x="5045" y="2374"/>
                    <a:pt x="5045" y="2374"/>
                  </a:cubicBezTo>
                  <a:lnTo>
                    <a:pt x="5045" y="2374"/>
                  </a:lnTo>
                  <a:cubicBezTo>
                    <a:pt x="5045" y="2394"/>
                    <a:pt x="5045" y="2401"/>
                    <a:pt x="5045" y="2420"/>
                  </a:cubicBezTo>
                  <a:cubicBezTo>
                    <a:pt x="5045" y="2493"/>
                    <a:pt x="5006" y="2526"/>
                    <a:pt x="4973" y="2592"/>
                  </a:cubicBezTo>
                  <a:cubicBezTo>
                    <a:pt x="4946" y="2645"/>
                    <a:pt x="4946" y="2684"/>
                    <a:pt x="4946" y="2744"/>
                  </a:cubicBezTo>
                  <a:cubicBezTo>
                    <a:pt x="4946" y="2757"/>
                    <a:pt x="4953" y="2763"/>
                    <a:pt x="4959" y="2776"/>
                  </a:cubicBezTo>
                  <a:cubicBezTo>
                    <a:pt x="4979" y="2750"/>
                    <a:pt x="4979" y="2724"/>
                    <a:pt x="4993" y="2697"/>
                  </a:cubicBezTo>
                  <a:cubicBezTo>
                    <a:pt x="5012" y="2658"/>
                    <a:pt x="5025" y="2631"/>
                    <a:pt x="5052" y="2598"/>
                  </a:cubicBezTo>
                  <a:cubicBezTo>
                    <a:pt x="5078" y="2552"/>
                    <a:pt x="5091" y="2526"/>
                    <a:pt x="5118" y="2473"/>
                  </a:cubicBezTo>
                  <a:cubicBezTo>
                    <a:pt x="5184" y="2381"/>
                    <a:pt x="5243" y="2348"/>
                    <a:pt x="5336" y="2275"/>
                  </a:cubicBezTo>
                  <a:cubicBezTo>
                    <a:pt x="5355" y="2295"/>
                    <a:pt x="5355" y="2321"/>
                    <a:pt x="5382" y="2328"/>
                  </a:cubicBezTo>
                  <a:cubicBezTo>
                    <a:pt x="5434" y="2341"/>
                    <a:pt x="5467" y="2348"/>
                    <a:pt x="5520" y="2348"/>
                  </a:cubicBezTo>
                  <a:cubicBezTo>
                    <a:pt x="5540" y="2348"/>
                    <a:pt x="5540" y="2321"/>
                    <a:pt x="5540" y="2302"/>
                  </a:cubicBezTo>
                  <a:cubicBezTo>
                    <a:pt x="5540" y="2269"/>
                    <a:pt x="5540" y="2249"/>
                    <a:pt x="5540" y="2216"/>
                  </a:cubicBezTo>
                  <a:cubicBezTo>
                    <a:pt x="5540" y="2176"/>
                    <a:pt x="5573" y="2163"/>
                    <a:pt x="5573" y="2123"/>
                  </a:cubicBezTo>
                  <a:cubicBezTo>
                    <a:pt x="5573" y="2084"/>
                    <a:pt x="5573" y="2058"/>
                    <a:pt x="5573" y="2018"/>
                  </a:cubicBezTo>
                  <a:cubicBezTo>
                    <a:pt x="5573" y="1992"/>
                    <a:pt x="5599" y="1985"/>
                    <a:pt x="5619" y="1978"/>
                  </a:cubicBezTo>
                  <a:cubicBezTo>
                    <a:pt x="5659" y="1952"/>
                    <a:pt x="5679" y="1932"/>
                    <a:pt x="5711" y="1893"/>
                  </a:cubicBezTo>
                  <a:cubicBezTo>
                    <a:pt x="5718" y="1893"/>
                    <a:pt x="5718" y="1899"/>
                    <a:pt x="5725" y="1899"/>
                  </a:cubicBezTo>
                  <a:cubicBezTo>
                    <a:pt x="5791" y="1899"/>
                    <a:pt x="5830" y="1879"/>
                    <a:pt x="5896" y="1879"/>
                  </a:cubicBezTo>
                  <a:cubicBezTo>
                    <a:pt x="5942" y="1879"/>
                    <a:pt x="5962" y="1879"/>
                    <a:pt x="6008" y="1886"/>
                  </a:cubicBezTo>
                  <a:cubicBezTo>
                    <a:pt x="6041" y="1893"/>
                    <a:pt x="6048" y="1919"/>
                    <a:pt x="6081" y="1932"/>
                  </a:cubicBezTo>
                  <a:cubicBezTo>
                    <a:pt x="6153" y="1959"/>
                    <a:pt x="6206" y="1959"/>
                    <a:pt x="6285" y="1965"/>
                  </a:cubicBezTo>
                  <a:cubicBezTo>
                    <a:pt x="6378" y="1978"/>
                    <a:pt x="6424" y="2018"/>
                    <a:pt x="6516" y="2025"/>
                  </a:cubicBezTo>
                  <a:cubicBezTo>
                    <a:pt x="6595" y="2064"/>
                    <a:pt x="6648" y="2077"/>
                    <a:pt x="6721" y="2130"/>
                  </a:cubicBezTo>
                  <a:cubicBezTo>
                    <a:pt x="6727" y="2130"/>
                    <a:pt x="6734" y="2137"/>
                    <a:pt x="6740" y="2137"/>
                  </a:cubicBezTo>
                  <a:close/>
                </a:path>
              </a:pathLst>
            </a:custGeom>
            <a:grpFill/>
            <a:ln w="28575" cap="flat" cmpd="sng">
              <a:solidFill>
                <a:srgbClr val="000000"/>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7" name="Freeform 31">
              <a:extLst>
                <a:ext uri="{FF2B5EF4-FFF2-40B4-BE49-F238E27FC236}">
                  <a16:creationId xmlns:a16="http://schemas.microsoft.com/office/drawing/2014/main" id="{3C3EEA7C-3083-1440-BD02-91B64C6C3710}"/>
                </a:ext>
              </a:extLst>
            </p:cNvPr>
            <p:cNvSpPr>
              <a:spLocks noChangeArrowheads="1"/>
            </p:cNvSpPr>
            <p:nvPr/>
          </p:nvSpPr>
          <p:spPr bwMode="auto">
            <a:xfrm>
              <a:off x="6029727" y="3832220"/>
              <a:ext cx="2427130" cy="2341563"/>
            </a:xfrm>
            <a:custGeom>
              <a:avLst/>
              <a:gdLst>
                <a:gd name="T0" fmla="*/ 4340 w 6741"/>
                <a:gd name="T1" fmla="*/ 1609 h 6504"/>
                <a:gd name="T2" fmla="*/ 4260 w 6741"/>
                <a:gd name="T3" fmla="*/ 1629 h 6504"/>
                <a:gd name="T4" fmla="*/ 4379 w 6741"/>
                <a:gd name="T5" fmla="*/ 1457 h 6504"/>
                <a:gd name="T6" fmla="*/ 4208 w 6741"/>
                <a:gd name="T7" fmla="*/ 1629 h 6504"/>
                <a:gd name="T8" fmla="*/ 4379 w 6741"/>
                <a:gd name="T9" fmla="*/ 1457 h 6504"/>
                <a:gd name="T10" fmla="*/ 4854 w 6741"/>
                <a:gd name="T11" fmla="*/ 1523 h 6504"/>
                <a:gd name="T12" fmla="*/ 4920 w 6741"/>
                <a:gd name="T13" fmla="*/ 1471 h 6504"/>
                <a:gd name="T14" fmla="*/ 4788 w 6741"/>
                <a:gd name="T15" fmla="*/ 1378 h 6504"/>
                <a:gd name="T16" fmla="*/ 4551 w 6741"/>
                <a:gd name="T17" fmla="*/ 1240 h 6504"/>
                <a:gd name="T18" fmla="*/ 4557 w 6741"/>
                <a:gd name="T19" fmla="*/ 1477 h 6504"/>
                <a:gd name="T20" fmla="*/ 4775 w 6741"/>
                <a:gd name="T21" fmla="*/ 1523 h 6504"/>
                <a:gd name="T22" fmla="*/ 6740 w 6741"/>
                <a:gd name="T23" fmla="*/ 2137 h 6504"/>
                <a:gd name="T24" fmla="*/ 6655 w 6741"/>
                <a:gd name="T25" fmla="*/ 2585 h 6504"/>
                <a:gd name="T26" fmla="*/ 6391 w 6741"/>
                <a:gd name="T27" fmla="*/ 3054 h 6504"/>
                <a:gd name="T28" fmla="*/ 6298 w 6741"/>
                <a:gd name="T29" fmla="*/ 3337 h 6504"/>
                <a:gd name="T30" fmla="*/ 6048 w 6741"/>
                <a:gd name="T31" fmla="*/ 3667 h 6504"/>
                <a:gd name="T32" fmla="*/ 5817 w 6741"/>
                <a:gd name="T33" fmla="*/ 3871 h 6504"/>
                <a:gd name="T34" fmla="*/ 5408 w 6741"/>
                <a:gd name="T35" fmla="*/ 4241 h 6504"/>
                <a:gd name="T36" fmla="*/ 5487 w 6741"/>
                <a:gd name="T37" fmla="*/ 4551 h 6504"/>
                <a:gd name="T38" fmla="*/ 5349 w 6741"/>
                <a:gd name="T39" fmla="*/ 4933 h 6504"/>
                <a:gd name="T40" fmla="*/ 5190 w 6741"/>
                <a:gd name="T41" fmla="*/ 5118 h 6504"/>
                <a:gd name="T42" fmla="*/ 4999 w 6741"/>
                <a:gd name="T43" fmla="*/ 5639 h 6504"/>
                <a:gd name="T44" fmla="*/ 4874 w 6741"/>
                <a:gd name="T45" fmla="*/ 5942 h 6504"/>
                <a:gd name="T46" fmla="*/ 4452 w 6741"/>
                <a:gd name="T47" fmla="*/ 6503 h 6504"/>
                <a:gd name="T48" fmla="*/ 1280 w 6741"/>
                <a:gd name="T49" fmla="*/ 6015 h 6504"/>
                <a:gd name="T50" fmla="*/ 930 w 6741"/>
                <a:gd name="T51" fmla="*/ 5527 h 6504"/>
                <a:gd name="T52" fmla="*/ 805 w 6741"/>
                <a:gd name="T53" fmla="*/ 5118 h 6504"/>
                <a:gd name="T54" fmla="*/ 785 w 6741"/>
                <a:gd name="T55" fmla="*/ 4828 h 6504"/>
                <a:gd name="T56" fmla="*/ 957 w 6741"/>
                <a:gd name="T57" fmla="*/ 4663 h 6504"/>
                <a:gd name="T58" fmla="*/ 1207 w 6741"/>
                <a:gd name="T59" fmla="*/ 2308 h 6504"/>
                <a:gd name="T60" fmla="*/ 759 w 6741"/>
                <a:gd name="T61" fmla="*/ 2170 h 6504"/>
                <a:gd name="T62" fmla="*/ 396 w 6741"/>
                <a:gd name="T63" fmla="*/ 1978 h 6504"/>
                <a:gd name="T64" fmla="*/ 198 w 6741"/>
                <a:gd name="T65" fmla="*/ 1695 h 6504"/>
                <a:gd name="T66" fmla="*/ 40 w 6741"/>
                <a:gd name="T67" fmla="*/ 1372 h 6504"/>
                <a:gd name="T68" fmla="*/ 7 w 6741"/>
                <a:gd name="T69" fmla="*/ 666 h 6504"/>
                <a:gd name="T70" fmla="*/ 528 w 6741"/>
                <a:gd name="T71" fmla="*/ 587 h 6504"/>
                <a:gd name="T72" fmla="*/ 845 w 6741"/>
                <a:gd name="T73" fmla="*/ 488 h 6504"/>
                <a:gd name="T74" fmla="*/ 1247 w 6741"/>
                <a:gd name="T75" fmla="*/ 415 h 6504"/>
                <a:gd name="T76" fmla="*/ 1432 w 6741"/>
                <a:gd name="T77" fmla="*/ 343 h 6504"/>
                <a:gd name="T78" fmla="*/ 1702 w 6741"/>
                <a:gd name="T79" fmla="*/ 323 h 6504"/>
                <a:gd name="T80" fmla="*/ 1940 w 6741"/>
                <a:gd name="T81" fmla="*/ 66 h 6504"/>
                <a:gd name="T82" fmla="*/ 2367 w 6741"/>
                <a:gd name="T83" fmla="*/ 138 h 6504"/>
                <a:gd name="T84" fmla="*/ 2347 w 6741"/>
                <a:gd name="T85" fmla="*/ 409 h 6504"/>
                <a:gd name="T86" fmla="*/ 2710 w 6741"/>
                <a:gd name="T87" fmla="*/ 870 h 6504"/>
                <a:gd name="T88" fmla="*/ 3027 w 6741"/>
                <a:gd name="T89" fmla="*/ 1101 h 6504"/>
                <a:gd name="T90" fmla="*/ 3311 w 6741"/>
                <a:gd name="T91" fmla="*/ 1583 h 6504"/>
                <a:gd name="T92" fmla="*/ 3555 w 6741"/>
                <a:gd name="T93" fmla="*/ 1906 h 6504"/>
                <a:gd name="T94" fmla="*/ 3713 w 6741"/>
                <a:gd name="T95" fmla="*/ 2150 h 6504"/>
                <a:gd name="T96" fmla="*/ 3601 w 6741"/>
                <a:gd name="T97" fmla="*/ 2321 h 6504"/>
                <a:gd name="T98" fmla="*/ 4267 w 6741"/>
                <a:gd name="T99" fmla="*/ 1827 h 6504"/>
                <a:gd name="T100" fmla="*/ 4399 w 6741"/>
                <a:gd name="T101" fmla="*/ 1998 h 6504"/>
                <a:gd name="T102" fmla="*/ 4683 w 6741"/>
                <a:gd name="T103" fmla="*/ 1616 h 6504"/>
                <a:gd name="T104" fmla="*/ 5355 w 6741"/>
                <a:gd name="T105" fmla="*/ 1635 h 6504"/>
                <a:gd name="T106" fmla="*/ 5448 w 6741"/>
                <a:gd name="T107" fmla="*/ 1866 h 6504"/>
                <a:gd name="T108" fmla="*/ 4748 w 6741"/>
                <a:gd name="T109" fmla="*/ 2354 h 6504"/>
                <a:gd name="T110" fmla="*/ 4405 w 6741"/>
                <a:gd name="T111" fmla="*/ 2401 h 6504"/>
                <a:gd name="T112" fmla="*/ 5045 w 6741"/>
                <a:gd name="T113" fmla="*/ 2374 h 6504"/>
                <a:gd name="T114" fmla="*/ 4946 w 6741"/>
                <a:gd name="T115" fmla="*/ 2744 h 6504"/>
                <a:gd name="T116" fmla="*/ 5118 w 6741"/>
                <a:gd name="T117" fmla="*/ 2473 h 6504"/>
                <a:gd name="T118" fmla="*/ 5540 w 6741"/>
                <a:gd name="T119" fmla="*/ 2302 h 6504"/>
                <a:gd name="T120" fmla="*/ 5619 w 6741"/>
                <a:gd name="T121" fmla="*/ 1978 h 6504"/>
                <a:gd name="T122" fmla="*/ 6008 w 6741"/>
                <a:gd name="T123" fmla="*/ 1886 h 6504"/>
                <a:gd name="T124" fmla="*/ 6721 w 6741"/>
                <a:gd name="T125" fmla="*/ 2130 h 6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41" h="6504">
                  <a:moveTo>
                    <a:pt x="4353" y="1655"/>
                  </a:moveTo>
                  <a:lnTo>
                    <a:pt x="4353" y="1655"/>
                  </a:lnTo>
                  <a:cubicBezTo>
                    <a:pt x="4353" y="1616"/>
                    <a:pt x="4353" y="1616"/>
                    <a:pt x="4353" y="1616"/>
                  </a:cubicBezTo>
                  <a:cubicBezTo>
                    <a:pt x="4340" y="1609"/>
                    <a:pt x="4340" y="1609"/>
                    <a:pt x="4340" y="1609"/>
                  </a:cubicBezTo>
                  <a:cubicBezTo>
                    <a:pt x="4333" y="1596"/>
                    <a:pt x="4333" y="1596"/>
                    <a:pt x="4333" y="1596"/>
                  </a:cubicBezTo>
                  <a:lnTo>
                    <a:pt x="4333" y="1596"/>
                  </a:lnTo>
                  <a:cubicBezTo>
                    <a:pt x="4326" y="1596"/>
                    <a:pt x="4320" y="1589"/>
                    <a:pt x="4313" y="1589"/>
                  </a:cubicBezTo>
                  <a:cubicBezTo>
                    <a:pt x="4287" y="1589"/>
                    <a:pt x="4280" y="1616"/>
                    <a:pt x="4260" y="1629"/>
                  </a:cubicBezTo>
                  <a:cubicBezTo>
                    <a:pt x="4227" y="1655"/>
                    <a:pt x="4208" y="1668"/>
                    <a:pt x="4188" y="1708"/>
                  </a:cubicBezTo>
                  <a:cubicBezTo>
                    <a:pt x="4194" y="1708"/>
                    <a:pt x="4201" y="1708"/>
                    <a:pt x="4208" y="1708"/>
                  </a:cubicBezTo>
                  <a:cubicBezTo>
                    <a:pt x="4267" y="1708"/>
                    <a:pt x="4300" y="1688"/>
                    <a:pt x="4353" y="1655"/>
                  </a:cubicBezTo>
                  <a:close/>
                  <a:moveTo>
                    <a:pt x="4379" y="1457"/>
                  </a:moveTo>
                  <a:lnTo>
                    <a:pt x="4379" y="1457"/>
                  </a:lnTo>
                  <a:cubicBezTo>
                    <a:pt x="4333" y="1457"/>
                    <a:pt x="4307" y="1471"/>
                    <a:pt x="4260" y="1504"/>
                  </a:cubicBezTo>
                  <a:cubicBezTo>
                    <a:pt x="4221" y="1536"/>
                    <a:pt x="4175" y="1556"/>
                    <a:pt x="4175" y="1609"/>
                  </a:cubicBezTo>
                  <a:cubicBezTo>
                    <a:pt x="4175" y="1622"/>
                    <a:pt x="4188" y="1629"/>
                    <a:pt x="4208" y="1629"/>
                  </a:cubicBezTo>
                  <a:cubicBezTo>
                    <a:pt x="4227" y="1629"/>
                    <a:pt x="4227" y="1609"/>
                    <a:pt x="4241" y="1596"/>
                  </a:cubicBezTo>
                  <a:cubicBezTo>
                    <a:pt x="4273" y="1563"/>
                    <a:pt x="4293" y="1550"/>
                    <a:pt x="4333" y="1536"/>
                  </a:cubicBezTo>
                  <a:cubicBezTo>
                    <a:pt x="4372" y="1523"/>
                    <a:pt x="4432" y="1530"/>
                    <a:pt x="4432" y="1484"/>
                  </a:cubicBezTo>
                  <a:cubicBezTo>
                    <a:pt x="4432" y="1464"/>
                    <a:pt x="4399" y="1457"/>
                    <a:pt x="4379" y="1457"/>
                  </a:cubicBezTo>
                  <a:close/>
                  <a:moveTo>
                    <a:pt x="4920" y="1471"/>
                  </a:moveTo>
                  <a:lnTo>
                    <a:pt x="4920" y="1471"/>
                  </a:lnTo>
                  <a:cubicBezTo>
                    <a:pt x="4894" y="1471"/>
                    <a:pt x="4887" y="1490"/>
                    <a:pt x="4874" y="1504"/>
                  </a:cubicBezTo>
                  <a:cubicBezTo>
                    <a:pt x="4867" y="1510"/>
                    <a:pt x="4854" y="1517"/>
                    <a:pt x="4854" y="1523"/>
                  </a:cubicBezTo>
                  <a:cubicBezTo>
                    <a:pt x="4854" y="1556"/>
                    <a:pt x="4887" y="1583"/>
                    <a:pt x="4920" y="1583"/>
                  </a:cubicBezTo>
                  <a:cubicBezTo>
                    <a:pt x="4940" y="1583"/>
                    <a:pt x="4953" y="1563"/>
                    <a:pt x="4973" y="1550"/>
                  </a:cubicBezTo>
                  <a:cubicBezTo>
                    <a:pt x="4986" y="1550"/>
                    <a:pt x="4999" y="1543"/>
                    <a:pt x="4999" y="1523"/>
                  </a:cubicBezTo>
                  <a:cubicBezTo>
                    <a:pt x="4999" y="1484"/>
                    <a:pt x="4959" y="1471"/>
                    <a:pt x="4920" y="1471"/>
                  </a:cubicBezTo>
                  <a:close/>
                  <a:moveTo>
                    <a:pt x="4801" y="1523"/>
                  </a:moveTo>
                  <a:lnTo>
                    <a:pt x="4801" y="1523"/>
                  </a:lnTo>
                  <a:cubicBezTo>
                    <a:pt x="4801" y="1490"/>
                    <a:pt x="4801" y="1471"/>
                    <a:pt x="4801" y="1444"/>
                  </a:cubicBezTo>
                  <a:cubicBezTo>
                    <a:pt x="4801" y="1418"/>
                    <a:pt x="4808" y="1398"/>
                    <a:pt x="4788" y="1378"/>
                  </a:cubicBezTo>
                  <a:cubicBezTo>
                    <a:pt x="4768" y="1352"/>
                    <a:pt x="4742" y="1358"/>
                    <a:pt x="4709" y="1345"/>
                  </a:cubicBezTo>
                  <a:cubicBezTo>
                    <a:pt x="4669" y="1325"/>
                    <a:pt x="4650" y="1292"/>
                    <a:pt x="4610" y="1273"/>
                  </a:cubicBezTo>
                  <a:lnTo>
                    <a:pt x="4610" y="1273"/>
                  </a:lnTo>
                  <a:cubicBezTo>
                    <a:pt x="4590" y="1260"/>
                    <a:pt x="4577" y="1240"/>
                    <a:pt x="4551" y="1240"/>
                  </a:cubicBezTo>
                  <a:cubicBezTo>
                    <a:pt x="4531" y="1240"/>
                    <a:pt x="4531" y="1260"/>
                    <a:pt x="4524" y="1279"/>
                  </a:cubicBezTo>
                  <a:cubicBezTo>
                    <a:pt x="4511" y="1299"/>
                    <a:pt x="4485" y="1306"/>
                    <a:pt x="4485" y="1325"/>
                  </a:cubicBezTo>
                  <a:cubicBezTo>
                    <a:pt x="4485" y="1358"/>
                    <a:pt x="4518" y="1372"/>
                    <a:pt x="4524" y="1398"/>
                  </a:cubicBezTo>
                  <a:cubicBezTo>
                    <a:pt x="4537" y="1424"/>
                    <a:pt x="4537" y="1451"/>
                    <a:pt x="4557" y="1477"/>
                  </a:cubicBezTo>
                  <a:cubicBezTo>
                    <a:pt x="4590" y="1504"/>
                    <a:pt x="4623" y="1490"/>
                    <a:pt x="4669" y="1504"/>
                  </a:cubicBezTo>
                  <a:cubicBezTo>
                    <a:pt x="4709" y="1510"/>
                    <a:pt x="4735" y="1517"/>
                    <a:pt x="4775" y="1523"/>
                  </a:cubicBezTo>
                  <a:cubicBezTo>
                    <a:pt x="4801" y="1523"/>
                    <a:pt x="4801" y="1523"/>
                    <a:pt x="4801" y="1523"/>
                  </a:cubicBezTo>
                  <a:close/>
                  <a:moveTo>
                    <a:pt x="4775" y="1523"/>
                  </a:moveTo>
                  <a:lnTo>
                    <a:pt x="4775" y="1523"/>
                  </a:lnTo>
                  <a:cubicBezTo>
                    <a:pt x="4801" y="1523"/>
                    <a:pt x="4801" y="1523"/>
                    <a:pt x="4801" y="1523"/>
                  </a:cubicBezTo>
                  <a:lnTo>
                    <a:pt x="6740" y="2137"/>
                  </a:lnTo>
                  <a:lnTo>
                    <a:pt x="6740" y="2137"/>
                  </a:lnTo>
                  <a:cubicBezTo>
                    <a:pt x="6708" y="2236"/>
                    <a:pt x="6701" y="2288"/>
                    <a:pt x="6668" y="2381"/>
                  </a:cubicBezTo>
                  <a:cubicBezTo>
                    <a:pt x="6648" y="2420"/>
                    <a:pt x="6609" y="2433"/>
                    <a:pt x="6609" y="2480"/>
                  </a:cubicBezTo>
                  <a:cubicBezTo>
                    <a:pt x="6609" y="2506"/>
                    <a:pt x="6641" y="2506"/>
                    <a:pt x="6648" y="2532"/>
                  </a:cubicBezTo>
                  <a:cubicBezTo>
                    <a:pt x="6661" y="2552"/>
                    <a:pt x="6655" y="2565"/>
                    <a:pt x="6655" y="2585"/>
                  </a:cubicBezTo>
                  <a:cubicBezTo>
                    <a:pt x="6655" y="2645"/>
                    <a:pt x="6615" y="2664"/>
                    <a:pt x="6595" y="2717"/>
                  </a:cubicBezTo>
                  <a:cubicBezTo>
                    <a:pt x="6556" y="2790"/>
                    <a:pt x="6562" y="2849"/>
                    <a:pt x="6516" y="2915"/>
                  </a:cubicBezTo>
                  <a:cubicBezTo>
                    <a:pt x="6490" y="2948"/>
                    <a:pt x="6457" y="2948"/>
                    <a:pt x="6424" y="2974"/>
                  </a:cubicBezTo>
                  <a:cubicBezTo>
                    <a:pt x="6397" y="2994"/>
                    <a:pt x="6404" y="3020"/>
                    <a:pt x="6391" y="3054"/>
                  </a:cubicBezTo>
                  <a:cubicBezTo>
                    <a:pt x="6371" y="3086"/>
                    <a:pt x="6365" y="3113"/>
                    <a:pt x="6351" y="3152"/>
                  </a:cubicBezTo>
                  <a:cubicBezTo>
                    <a:pt x="6338" y="3185"/>
                    <a:pt x="6338" y="3205"/>
                    <a:pt x="6325" y="3238"/>
                  </a:cubicBezTo>
                  <a:cubicBezTo>
                    <a:pt x="6312" y="3265"/>
                    <a:pt x="6292" y="3271"/>
                    <a:pt x="6292" y="3298"/>
                  </a:cubicBezTo>
                  <a:cubicBezTo>
                    <a:pt x="6292" y="3311"/>
                    <a:pt x="6298" y="3317"/>
                    <a:pt x="6298" y="3337"/>
                  </a:cubicBezTo>
                  <a:cubicBezTo>
                    <a:pt x="6298" y="3377"/>
                    <a:pt x="6252" y="3390"/>
                    <a:pt x="6226" y="3423"/>
                  </a:cubicBezTo>
                  <a:cubicBezTo>
                    <a:pt x="6206" y="3449"/>
                    <a:pt x="6199" y="3469"/>
                    <a:pt x="6186" y="3502"/>
                  </a:cubicBezTo>
                  <a:cubicBezTo>
                    <a:pt x="6153" y="3561"/>
                    <a:pt x="6160" y="3614"/>
                    <a:pt x="6101" y="3654"/>
                  </a:cubicBezTo>
                  <a:cubicBezTo>
                    <a:pt x="6081" y="3660"/>
                    <a:pt x="6068" y="3660"/>
                    <a:pt x="6048" y="3667"/>
                  </a:cubicBezTo>
                  <a:cubicBezTo>
                    <a:pt x="6008" y="3687"/>
                    <a:pt x="6002" y="3720"/>
                    <a:pt x="5975" y="3746"/>
                  </a:cubicBezTo>
                  <a:cubicBezTo>
                    <a:pt x="5955" y="3759"/>
                    <a:pt x="5962" y="3779"/>
                    <a:pt x="5949" y="3792"/>
                  </a:cubicBezTo>
                  <a:cubicBezTo>
                    <a:pt x="5923" y="3819"/>
                    <a:pt x="5909" y="3832"/>
                    <a:pt x="5870" y="3845"/>
                  </a:cubicBezTo>
                  <a:cubicBezTo>
                    <a:pt x="5850" y="3852"/>
                    <a:pt x="5843" y="3871"/>
                    <a:pt x="5817" y="3871"/>
                  </a:cubicBezTo>
                  <a:cubicBezTo>
                    <a:pt x="5804" y="3871"/>
                    <a:pt x="5797" y="3865"/>
                    <a:pt x="5777" y="3865"/>
                  </a:cubicBezTo>
                  <a:cubicBezTo>
                    <a:pt x="5652" y="3865"/>
                    <a:pt x="5580" y="3944"/>
                    <a:pt x="5507" y="4056"/>
                  </a:cubicBezTo>
                  <a:cubicBezTo>
                    <a:pt x="5467" y="4122"/>
                    <a:pt x="5434" y="4162"/>
                    <a:pt x="5408" y="4241"/>
                  </a:cubicBezTo>
                  <a:lnTo>
                    <a:pt x="5408" y="4241"/>
                  </a:lnTo>
                  <a:cubicBezTo>
                    <a:pt x="5408" y="4254"/>
                    <a:pt x="5395" y="4267"/>
                    <a:pt x="5395" y="4280"/>
                  </a:cubicBezTo>
                  <a:cubicBezTo>
                    <a:pt x="5395" y="4300"/>
                    <a:pt x="5428" y="4307"/>
                    <a:pt x="5441" y="4326"/>
                  </a:cubicBezTo>
                  <a:cubicBezTo>
                    <a:pt x="5487" y="4379"/>
                    <a:pt x="5533" y="4419"/>
                    <a:pt x="5533" y="4491"/>
                  </a:cubicBezTo>
                  <a:cubicBezTo>
                    <a:pt x="5533" y="4518"/>
                    <a:pt x="5500" y="4524"/>
                    <a:pt x="5487" y="4551"/>
                  </a:cubicBezTo>
                  <a:cubicBezTo>
                    <a:pt x="5474" y="4584"/>
                    <a:pt x="5487" y="4610"/>
                    <a:pt x="5481" y="4643"/>
                  </a:cubicBezTo>
                  <a:cubicBezTo>
                    <a:pt x="5474" y="4683"/>
                    <a:pt x="5454" y="4696"/>
                    <a:pt x="5448" y="4729"/>
                  </a:cubicBezTo>
                  <a:cubicBezTo>
                    <a:pt x="5441" y="4781"/>
                    <a:pt x="5434" y="4821"/>
                    <a:pt x="5408" y="4867"/>
                  </a:cubicBezTo>
                  <a:cubicBezTo>
                    <a:pt x="5395" y="4900"/>
                    <a:pt x="5382" y="4933"/>
                    <a:pt x="5349" y="4933"/>
                  </a:cubicBezTo>
                  <a:cubicBezTo>
                    <a:pt x="5336" y="4933"/>
                    <a:pt x="5329" y="4913"/>
                    <a:pt x="5316" y="4913"/>
                  </a:cubicBezTo>
                  <a:cubicBezTo>
                    <a:pt x="5276" y="4913"/>
                    <a:pt x="5276" y="4960"/>
                    <a:pt x="5269" y="4993"/>
                  </a:cubicBezTo>
                  <a:cubicBezTo>
                    <a:pt x="5263" y="5025"/>
                    <a:pt x="5250" y="5039"/>
                    <a:pt x="5230" y="5065"/>
                  </a:cubicBezTo>
                  <a:cubicBezTo>
                    <a:pt x="5217" y="5085"/>
                    <a:pt x="5217" y="5105"/>
                    <a:pt x="5190" y="5118"/>
                  </a:cubicBezTo>
                  <a:cubicBezTo>
                    <a:pt x="5144" y="5138"/>
                    <a:pt x="5111" y="5144"/>
                    <a:pt x="5065" y="5171"/>
                  </a:cubicBezTo>
                  <a:cubicBezTo>
                    <a:pt x="5012" y="5217"/>
                    <a:pt x="5012" y="5263"/>
                    <a:pt x="4986" y="5329"/>
                  </a:cubicBezTo>
                  <a:cubicBezTo>
                    <a:pt x="4959" y="5395"/>
                    <a:pt x="4894" y="5421"/>
                    <a:pt x="4894" y="5494"/>
                  </a:cubicBezTo>
                  <a:cubicBezTo>
                    <a:pt x="4894" y="5566"/>
                    <a:pt x="4999" y="5566"/>
                    <a:pt x="4999" y="5639"/>
                  </a:cubicBezTo>
                  <a:cubicBezTo>
                    <a:pt x="4999" y="5685"/>
                    <a:pt x="4999" y="5725"/>
                    <a:pt x="4959" y="5758"/>
                  </a:cubicBezTo>
                  <a:cubicBezTo>
                    <a:pt x="4946" y="5771"/>
                    <a:pt x="4926" y="5784"/>
                    <a:pt x="4926" y="5804"/>
                  </a:cubicBezTo>
                  <a:cubicBezTo>
                    <a:pt x="4926" y="5830"/>
                    <a:pt x="4926" y="5843"/>
                    <a:pt x="4926" y="5870"/>
                  </a:cubicBezTo>
                  <a:cubicBezTo>
                    <a:pt x="4926" y="5909"/>
                    <a:pt x="4894" y="5916"/>
                    <a:pt x="4874" y="5942"/>
                  </a:cubicBezTo>
                  <a:cubicBezTo>
                    <a:pt x="4801" y="6041"/>
                    <a:pt x="4709" y="6048"/>
                    <a:pt x="4643" y="6153"/>
                  </a:cubicBezTo>
                  <a:cubicBezTo>
                    <a:pt x="4603" y="6219"/>
                    <a:pt x="4584" y="6259"/>
                    <a:pt x="4551" y="6332"/>
                  </a:cubicBezTo>
                  <a:cubicBezTo>
                    <a:pt x="4531" y="6364"/>
                    <a:pt x="4511" y="6378"/>
                    <a:pt x="4498" y="6417"/>
                  </a:cubicBezTo>
                  <a:cubicBezTo>
                    <a:pt x="4485" y="6450"/>
                    <a:pt x="4478" y="6477"/>
                    <a:pt x="4452" y="6503"/>
                  </a:cubicBezTo>
                  <a:lnTo>
                    <a:pt x="4452" y="6503"/>
                  </a:lnTo>
                  <a:cubicBezTo>
                    <a:pt x="1399" y="6147"/>
                    <a:pt x="1399" y="6147"/>
                    <a:pt x="1399" y="6147"/>
                  </a:cubicBezTo>
                  <a:cubicBezTo>
                    <a:pt x="1372" y="6140"/>
                    <a:pt x="1379" y="6107"/>
                    <a:pt x="1359" y="6088"/>
                  </a:cubicBezTo>
                  <a:cubicBezTo>
                    <a:pt x="1339" y="6054"/>
                    <a:pt x="1306" y="6048"/>
                    <a:pt x="1280" y="6015"/>
                  </a:cubicBezTo>
                  <a:cubicBezTo>
                    <a:pt x="1234" y="5949"/>
                    <a:pt x="1207" y="5890"/>
                    <a:pt x="1135" y="5876"/>
                  </a:cubicBezTo>
                  <a:cubicBezTo>
                    <a:pt x="1056" y="5863"/>
                    <a:pt x="1043" y="5791"/>
                    <a:pt x="1010" y="5725"/>
                  </a:cubicBezTo>
                  <a:cubicBezTo>
                    <a:pt x="983" y="5672"/>
                    <a:pt x="976" y="5646"/>
                    <a:pt x="957" y="5593"/>
                  </a:cubicBezTo>
                  <a:cubicBezTo>
                    <a:pt x="950" y="5566"/>
                    <a:pt x="930" y="5553"/>
                    <a:pt x="930" y="5527"/>
                  </a:cubicBezTo>
                  <a:cubicBezTo>
                    <a:pt x="930" y="5474"/>
                    <a:pt x="983" y="5454"/>
                    <a:pt x="983" y="5401"/>
                  </a:cubicBezTo>
                  <a:cubicBezTo>
                    <a:pt x="983" y="5336"/>
                    <a:pt x="944" y="5303"/>
                    <a:pt x="911" y="5243"/>
                  </a:cubicBezTo>
                  <a:cubicBezTo>
                    <a:pt x="878" y="5191"/>
                    <a:pt x="845" y="5164"/>
                    <a:pt x="805" y="5118"/>
                  </a:cubicBezTo>
                  <a:lnTo>
                    <a:pt x="805" y="5118"/>
                  </a:lnTo>
                  <a:cubicBezTo>
                    <a:pt x="805" y="5092"/>
                    <a:pt x="799" y="5078"/>
                    <a:pt x="799" y="5052"/>
                  </a:cubicBezTo>
                  <a:cubicBezTo>
                    <a:pt x="799" y="5032"/>
                    <a:pt x="812" y="5019"/>
                    <a:pt x="812" y="4999"/>
                  </a:cubicBezTo>
                  <a:cubicBezTo>
                    <a:pt x="812" y="4973"/>
                    <a:pt x="785" y="4966"/>
                    <a:pt x="785" y="4933"/>
                  </a:cubicBezTo>
                  <a:cubicBezTo>
                    <a:pt x="785" y="4894"/>
                    <a:pt x="785" y="4867"/>
                    <a:pt x="785" y="4828"/>
                  </a:cubicBezTo>
                  <a:cubicBezTo>
                    <a:pt x="785" y="4781"/>
                    <a:pt x="825" y="4768"/>
                    <a:pt x="851" y="4742"/>
                  </a:cubicBezTo>
                  <a:cubicBezTo>
                    <a:pt x="864" y="4735"/>
                    <a:pt x="878" y="4735"/>
                    <a:pt x="884" y="4722"/>
                  </a:cubicBezTo>
                  <a:cubicBezTo>
                    <a:pt x="904" y="4696"/>
                    <a:pt x="897" y="4656"/>
                    <a:pt x="930" y="4656"/>
                  </a:cubicBezTo>
                  <a:cubicBezTo>
                    <a:pt x="944" y="4656"/>
                    <a:pt x="950" y="4663"/>
                    <a:pt x="957" y="4663"/>
                  </a:cubicBezTo>
                  <a:cubicBezTo>
                    <a:pt x="1517" y="2427"/>
                    <a:pt x="1517" y="2427"/>
                    <a:pt x="1517" y="2427"/>
                  </a:cubicBezTo>
                  <a:cubicBezTo>
                    <a:pt x="1465" y="2407"/>
                    <a:pt x="1432" y="2394"/>
                    <a:pt x="1379" y="2381"/>
                  </a:cubicBezTo>
                  <a:cubicBezTo>
                    <a:pt x="1339" y="2381"/>
                    <a:pt x="1319" y="2394"/>
                    <a:pt x="1287" y="2374"/>
                  </a:cubicBezTo>
                  <a:cubicBezTo>
                    <a:pt x="1247" y="2354"/>
                    <a:pt x="1247" y="2321"/>
                    <a:pt x="1207" y="2308"/>
                  </a:cubicBezTo>
                  <a:cubicBezTo>
                    <a:pt x="1161" y="2288"/>
                    <a:pt x="1128" y="2288"/>
                    <a:pt x="1095" y="2255"/>
                  </a:cubicBezTo>
                  <a:cubicBezTo>
                    <a:pt x="1049" y="2229"/>
                    <a:pt x="1036" y="2196"/>
                    <a:pt x="990" y="2176"/>
                  </a:cubicBezTo>
                  <a:cubicBezTo>
                    <a:pt x="944" y="2163"/>
                    <a:pt x="917" y="2183"/>
                    <a:pt x="871" y="2176"/>
                  </a:cubicBezTo>
                  <a:cubicBezTo>
                    <a:pt x="825" y="2176"/>
                    <a:pt x="805" y="2170"/>
                    <a:pt x="759" y="2170"/>
                  </a:cubicBezTo>
                  <a:cubicBezTo>
                    <a:pt x="732" y="2170"/>
                    <a:pt x="719" y="2176"/>
                    <a:pt x="693" y="2176"/>
                  </a:cubicBezTo>
                  <a:cubicBezTo>
                    <a:pt x="647" y="2176"/>
                    <a:pt x="640" y="2137"/>
                    <a:pt x="607" y="2117"/>
                  </a:cubicBezTo>
                  <a:cubicBezTo>
                    <a:pt x="561" y="2077"/>
                    <a:pt x="521" y="2071"/>
                    <a:pt x="475" y="2031"/>
                  </a:cubicBezTo>
                  <a:cubicBezTo>
                    <a:pt x="449" y="2011"/>
                    <a:pt x="422" y="2005"/>
                    <a:pt x="396" y="1978"/>
                  </a:cubicBezTo>
                  <a:cubicBezTo>
                    <a:pt x="383" y="1952"/>
                    <a:pt x="390" y="1932"/>
                    <a:pt x="383" y="1906"/>
                  </a:cubicBezTo>
                  <a:cubicBezTo>
                    <a:pt x="376" y="1879"/>
                    <a:pt x="370" y="1866"/>
                    <a:pt x="370" y="1833"/>
                  </a:cubicBezTo>
                  <a:cubicBezTo>
                    <a:pt x="363" y="1800"/>
                    <a:pt x="324" y="1794"/>
                    <a:pt x="284" y="1787"/>
                  </a:cubicBezTo>
                  <a:cubicBezTo>
                    <a:pt x="238" y="1774"/>
                    <a:pt x="231" y="1734"/>
                    <a:pt x="198" y="1695"/>
                  </a:cubicBezTo>
                  <a:cubicBezTo>
                    <a:pt x="185" y="1675"/>
                    <a:pt x="172" y="1675"/>
                    <a:pt x="159" y="1655"/>
                  </a:cubicBezTo>
                  <a:cubicBezTo>
                    <a:pt x="119" y="1629"/>
                    <a:pt x="113" y="1596"/>
                    <a:pt x="79" y="1563"/>
                  </a:cubicBezTo>
                  <a:cubicBezTo>
                    <a:pt x="53" y="1536"/>
                    <a:pt x="40" y="1523"/>
                    <a:pt x="40" y="1490"/>
                  </a:cubicBezTo>
                  <a:cubicBezTo>
                    <a:pt x="40" y="1444"/>
                    <a:pt x="40" y="1418"/>
                    <a:pt x="40" y="1372"/>
                  </a:cubicBezTo>
                  <a:cubicBezTo>
                    <a:pt x="40" y="1332"/>
                    <a:pt x="27" y="1306"/>
                    <a:pt x="27" y="1266"/>
                  </a:cubicBezTo>
                  <a:cubicBezTo>
                    <a:pt x="0" y="659"/>
                    <a:pt x="0" y="659"/>
                    <a:pt x="0" y="659"/>
                  </a:cubicBezTo>
                  <a:lnTo>
                    <a:pt x="0" y="659"/>
                  </a:lnTo>
                  <a:cubicBezTo>
                    <a:pt x="0" y="666"/>
                    <a:pt x="7" y="666"/>
                    <a:pt x="7" y="666"/>
                  </a:cubicBezTo>
                  <a:cubicBezTo>
                    <a:pt x="40" y="686"/>
                    <a:pt x="60" y="672"/>
                    <a:pt x="93" y="679"/>
                  </a:cubicBezTo>
                  <a:cubicBezTo>
                    <a:pt x="159" y="699"/>
                    <a:pt x="198" y="712"/>
                    <a:pt x="271" y="712"/>
                  </a:cubicBezTo>
                  <a:cubicBezTo>
                    <a:pt x="310" y="712"/>
                    <a:pt x="324" y="679"/>
                    <a:pt x="357" y="653"/>
                  </a:cubicBezTo>
                  <a:cubicBezTo>
                    <a:pt x="409" y="607"/>
                    <a:pt x="456" y="600"/>
                    <a:pt x="528" y="587"/>
                  </a:cubicBezTo>
                  <a:cubicBezTo>
                    <a:pt x="607" y="593"/>
                    <a:pt x="607" y="593"/>
                    <a:pt x="607" y="593"/>
                  </a:cubicBezTo>
                  <a:cubicBezTo>
                    <a:pt x="660" y="593"/>
                    <a:pt x="660" y="593"/>
                    <a:pt x="660" y="593"/>
                  </a:cubicBezTo>
                  <a:cubicBezTo>
                    <a:pt x="660" y="560"/>
                    <a:pt x="667" y="534"/>
                    <a:pt x="700" y="514"/>
                  </a:cubicBezTo>
                  <a:cubicBezTo>
                    <a:pt x="746" y="481"/>
                    <a:pt x="785" y="501"/>
                    <a:pt x="845" y="488"/>
                  </a:cubicBezTo>
                  <a:cubicBezTo>
                    <a:pt x="930" y="468"/>
                    <a:pt x="944" y="356"/>
                    <a:pt x="1036" y="356"/>
                  </a:cubicBezTo>
                  <a:cubicBezTo>
                    <a:pt x="1062" y="356"/>
                    <a:pt x="1082" y="356"/>
                    <a:pt x="1102" y="369"/>
                  </a:cubicBezTo>
                  <a:cubicBezTo>
                    <a:pt x="1115" y="376"/>
                    <a:pt x="1115" y="389"/>
                    <a:pt x="1128" y="395"/>
                  </a:cubicBezTo>
                  <a:cubicBezTo>
                    <a:pt x="1174" y="409"/>
                    <a:pt x="1201" y="415"/>
                    <a:pt x="1247" y="415"/>
                  </a:cubicBezTo>
                  <a:cubicBezTo>
                    <a:pt x="1280" y="415"/>
                    <a:pt x="1293" y="415"/>
                    <a:pt x="1326" y="415"/>
                  </a:cubicBezTo>
                  <a:cubicBezTo>
                    <a:pt x="1339" y="415"/>
                    <a:pt x="1339" y="395"/>
                    <a:pt x="1353" y="389"/>
                  </a:cubicBezTo>
                  <a:cubicBezTo>
                    <a:pt x="1379" y="369"/>
                    <a:pt x="1405" y="363"/>
                    <a:pt x="1432" y="343"/>
                  </a:cubicBezTo>
                  <a:lnTo>
                    <a:pt x="1432" y="343"/>
                  </a:lnTo>
                  <a:cubicBezTo>
                    <a:pt x="1471" y="363"/>
                    <a:pt x="1504" y="369"/>
                    <a:pt x="1550" y="382"/>
                  </a:cubicBezTo>
                  <a:cubicBezTo>
                    <a:pt x="1597" y="395"/>
                    <a:pt x="1623" y="409"/>
                    <a:pt x="1669" y="409"/>
                  </a:cubicBezTo>
                  <a:cubicBezTo>
                    <a:pt x="1702" y="409"/>
                    <a:pt x="1729" y="382"/>
                    <a:pt x="1729" y="349"/>
                  </a:cubicBezTo>
                  <a:cubicBezTo>
                    <a:pt x="1729" y="336"/>
                    <a:pt x="1709" y="336"/>
                    <a:pt x="1702" y="323"/>
                  </a:cubicBezTo>
                  <a:cubicBezTo>
                    <a:pt x="1662" y="270"/>
                    <a:pt x="1603" y="257"/>
                    <a:pt x="1603" y="191"/>
                  </a:cubicBezTo>
                  <a:cubicBezTo>
                    <a:pt x="1603" y="151"/>
                    <a:pt x="1643" y="145"/>
                    <a:pt x="1662" y="112"/>
                  </a:cubicBezTo>
                  <a:cubicBezTo>
                    <a:pt x="1689" y="72"/>
                    <a:pt x="1676" y="39"/>
                    <a:pt x="1709" y="13"/>
                  </a:cubicBezTo>
                  <a:cubicBezTo>
                    <a:pt x="1794" y="46"/>
                    <a:pt x="1847" y="66"/>
                    <a:pt x="1940" y="66"/>
                  </a:cubicBezTo>
                  <a:cubicBezTo>
                    <a:pt x="2025" y="66"/>
                    <a:pt x="2065" y="0"/>
                    <a:pt x="2151" y="0"/>
                  </a:cubicBezTo>
                  <a:cubicBezTo>
                    <a:pt x="2190" y="0"/>
                    <a:pt x="2217" y="20"/>
                    <a:pt x="2243" y="46"/>
                  </a:cubicBezTo>
                  <a:cubicBezTo>
                    <a:pt x="2269" y="66"/>
                    <a:pt x="2296" y="66"/>
                    <a:pt x="2316" y="85"/>
                  </a:cubicBezTo>
                  <a:cubicBezTo>
                    <a:pt x="2335" y="105"/>
                    <a:pt x="2347" y="118"/>
                    <a:pt x="2367" y="138"/>
                  </a:cubicBezTo>
                  <a:lnTo>
                    <a:pt x="2367" y="138"/>
                  </a:lnTo>
                  <a:cubicBezTo>
                    <a:pt x="2361" y="197"/>
                    <a:pt x="2361" y="231"/>
                    <a:pt x="2342" y="283"/>
                  </a:cubicBezTo>
                  <a:cubicBezTo>
                    <a:pt x="2329" y="323"/>
                    <a:pt x="2309" y="343"/>
                    <a:pt x="2309" y="376"/>
                  </a:cubicBezTo>
                  <a:cubicBezTo>
                    <a:pt x="2309" y="395"/>
                    <a:pt x="2329" y="402"/>
                    <a:pt x="2347" y="409"/>
                  </a:cubicBezTo>
                  <a:cubicBezTo>
                    <a:pt x="2400" y="448"/>
                    <a:pt x="2433" y="468"/>
                    <a:pt x="2479" y="521"/>
                  </a:cubicBezTo>
                  <a:cubicBezTo>
                    <a:pt x="2532" y="587"/>
                    <a:pt x="2532" y="653"/>
                    <a:pt x="2545" y="738"/>
                  </a:cubicBezTo>
                  <a:cubicBezTo>
                    <a:pt x="2552" y="778"/>
                    <a:pt x="2572" y="798"/>
                    <a:pt x="2611" y="818"/>
                  </a:cubicBezTo>
                  <a:cubicBezTo>
                    <a:pt x="2651" y="837"/>
                    <a:pt x="2664" y="864"/>
                    <a:pt x="2710" y="870"/>
                  </a:cubicBezTo>
                  <a:cubicBezTo>
                    <a:pt x="2730" y="877"/>
                    <a:pt x="2743" y="864"/>
                    <a:pt x="2763" y="877"/>
                  </a:cubicBezTo>
                  <a:cubicBezTo>
                    <a:pt x="2783" y="883"/>
                    <a:pt x="2776" y="910"/>
                    <a:pt x="2789" y="930"/>
                  </a:cubicBezTo>
                  <a:cubicBezTo>
                    <a:pt x="2803" y="963"/>
                    <a:pt x="2822" y="976"/>
                    <a:pt x="2855" y="989"/>
                  </a:cubicBezTo>
                  <a:cubicBezTo>
                    <a:pt x="2921" y="1035"/>
                    <a:pt x="2974" y="1042"/>
                    <a:pt x="3027" y="1101"/>
                  </a:cubicBezTo>
                  <a:cubicBezTo>
                    <a:pt x="3053" y="1128"/>
                    <a:pt x="3053" y="1154"/>
                    <a:pt x="3060" y="1187"/>
                  </a:cubicBezTo>
                  <a:cubicBezTo>
                    <a:pt x="3067" y="1240"/>
                    <a:pt x="3099" y="1266"/>
                    <a:pt x="3119" y="1312"/>
                  </a:cubicBezTo>
                  <a:cubicBezTo>
                    <a:pt x="3159" y="1391"/>
                    <a:pt x="3165" y="1451"/>
                    <a:pt x="3231" y="1510"/>
                  </a:cubicBezTo>
                  <a:cubicBezTo>
                    <a:pt x="3264" y="1536"/>
                    <a:pt x="3278" y="1556"/>
                    <a:pt x="3311" y="1583"/>
                  </a:cubicBezTo>
                  <a:cubicBezTo>
                    <a:pt x="3343" y="1603"/>
                    <a:pt x="3390" y="1616"/>
                    <a:pt x="3390" y="1662"/>
                  </a:cubicBezTo>
                  <a:cubicBezTo>
                    <a:pt x="3390" y="1695"/>
                    <a:pt x="3390" y="1715"/>
                    <a:pt x="3390" y="1748"/>
                  </a:cubicBezTo>
                  <a:cubicBezTo>
                    <a:pt x="3390" y="1800"/>
                    <a:pt x="3456" y="1787"/>
                    <a:pt x="3508" y="1800"/>
                  </a:cubicBezTo>
                  <a:cubicBezTo>
                    <a:pt x="3555" y="1807"/>
                    <a:pt x="3548" y="1860"/>
                    <a:pt x="3555" y="1906"/>
                  </a:cubicBezTo>
                  <a:cubicBezTo>
                    <a:pt x="3574" y="1965"/>
                    <a:pt x="3614" y="1985"/>
                    <a:pt x="3667" y="2011"/>
                  </a:cubicBezTo>
                  <a:cubicBezTo>
                    <a:pt x="3700" y="2031"/>
                    <a:pt x="3719" y="2038"/>
                    <a:pt x="3753" y="2051"/>
                  </a:cubicBezTo>
                  <a:cubicBezTo>
                    <a:pt x="3719" y="2084"/>
                    <a:pt x="3733" y="2110"/>
                    <a:pt x="3713" y="2150"/>
                  </a:cubicBezTo>
                  <a:lnTo>
                    <a:pt x="3713" y="2150"/>
                  </a:lnTo>
                  <a:cubicBezTo>
                    <a:pt x="3713" y="2150"/>
                    <a:pt x="3713" y="2150"/>
                    <a:pt x="3706" y="2150"/>
                  </a:cubicBezTo>
                  <a:cubicBezTo>
                    <a:pt x="3673" y="2150"/>
                    <a:pt x="3660" y="2176"/>
                    <a:pt x="3627" y="2183"/>
                  </a:cubicBezTo>
                  <a:cubicBezTo>
                    <a:pt x="3607" y="2189"/>
                    <a:pt x="3581" y="2196"/>
                    <a:pt x="3581" y="2216"/>
                  </a:cubicBezTo>
                  <a:cubicBezTo>
                    <a:pt x="3581" y="2255"/>
                    <a:pt x="3601" y="2275"/>
                    <a:pt x="3601" y="2321"/>
                  </a:cubicBezTo>
                  <a:cubicBezTo>
                    <a:pt x="3673" y="2275"/>
                    <a:pt x="3726" y="2262"/>
                    <a:pt x="3799" y="2222"/>
                  </a:cubicBezTo>
                  <a:cubicBezTo>
                    <a:pt x="3871" y="2189"/>
                    <a:pt x="3898" y="2117"/>
                    <a:pt x="3983" y="2110"/>
                  </a:cubicBezTo>
                  <a:cubicBezTo>
                    <a:pt x="4062" y="2110"/>
                    <a:pt x="4115" y="2064"/>
                    <a:pt x="4161" y="1998"/>
                  </a:cubicBezTo>
                  <a:cubicBezTo>
                    <a:pt x="4201" y="1932"/>
                    <a:pt x="4194" y="1827"/>
                    <a:pt x="4267" y="1827"/>
                  </a:cubicBezTo>
                  <a:cubicBezTo>
                    <a:pt x="4293" y="1827"/>
                    <a:pt x="4287" y="1860"/>
                    <a:pt x="4287" y="1879"/>
                  </a:cubicBezTo>
                  <a:cubicBezTo>
                    <a:pt x="4287" y="1939"/>
                    <a:pt x="4287" y="1972"/>
                    <a:pt x="4287" y="2025"/>
                  </a:cubicBezTo>
                  <a:cubicBezTo>
                    <a:pt x="4320" y="2031"/>
                    <a:pt x="4340" y="2038"/>
                    <a:pt x="4372" y="2038"/>
                  </a:cubicBezTo>
                  <a:cubicBezTo>
                    <a:pt x="4392" y="2038"/>
                    <a:pt x="4392" y="2011"/>
                    <a:pt x="4399" y="1998"/>
                  </a:cubicBezTo>
                  <a:cubicBezTo>
                    <a:pt x="4405" y="1959"/>
                    <a:pt x="4412" y="1939"/>
                    <a:pt x="4419" y="1899"/>
                  </a:cubicBezTo>
                  <a:cubicBezTo>
                    <a:pt x="4425" y="1840"/>
                    <a:pt x="4425" y="1800"/>
                    <a:pt x="4445" y="1748"/>
                  </a:cubicBezTo>
                  <a:cubicBezTo>
                    <a:pt x="4458" y="1715"/>
                    <a:pt x="4458" y="1688"/>
                    <a:pt x="4485" y="1668"/>
                  </a:cubicBezTo>
                  <a:cubicBezTo>
                    <a:pt x="4551" y="1616"/>
                    <a:pt x="4603" y="1616"/>
                    <a:pt x="4683" y="1616"/>
                  </a:cubicBezTo>
                  <a:cubicBezTo>
                    <a:pt x="4755" y="1616"/>
                    <a:pt x="4795" y="1649"/>
                    <a:pt x="4867" y="1649"/>
                  </a:cubicBezTo>
                  <a:cubicBezTo>
                    <a:pt x="4979" y="1649"/>
                    <a:pt x="5025" y="1569"/>
                    <a:pt x="5144" y="1569"/>
                  </a:cubicBezTo>
                  <a:cubicBezTo>
                    <a:pt x="5190" y="1569"/>
                    <a:pt x="5217" y="1596"/>
                    <a:pt x="5263" y="1616"/>
                  </a:cubicBezTo>
                  <a:cubicBezTo>
                    <a:pt x="5296" y="1629"/>
                    <a:pt x="5316" y="1629"/>
                    <a:pt x="5355" y="1635"/>
                  </a:cubicBezTo>
                  <a:cubicBezTo>
                    <a:pt x="5382" y="1642"/>
                    <a:pt x="5395" y="1649"/>
                    <a:pt x="5421" y="1655"/>
                  </a:cubicBezTo>
                  <a:cubicBezTo>
                    <a:pt x="5461" y="1662"/>
                    <a:pt x="5507" y="1675"/>
                    <a:pt x="5507" y="1715"/>
                  </a:cubicBezTo>
                  <a:cubicBezTo>
                    <a:pt x="5507" y="1741"/>
                    <a:pt x="5481" y="1748"/>
                    <a:pt x="5474" y="1774"/>
                  </a:cubicBezTo>
                  <a:cubicBezTo>
                    <a:pt x="5454" y="1807"/>
                    <a:pt x="5448" y="1827"/>
                    <a:pt x="5448" y="1866"/>
                  </a:cubicBezTo>
                  <a:cubicBezTo>
                    <a:pt x="5448" y="1906"/>
                    <a:pt x="5448" y="1932"/>
                    <a:pt x="5448" y="1972"/>
                  </a:cubicBezTo>
                  <a:cubicBezTo>
                    <a:pt x="5421" y="1998"/>
                    <a:pt x="5415" y="2025"/>
                    <a:pt x="5401" y="2051"/>
                  </a:cubicBezTo>
                  <a:cubicBezTo>
                    <a:pt x="5342" y="2163"/>
                    <a:pt x="5289" y="2262"/>
                    <a:pt x="5164" y="2269"/>
                  </a:cubicBezTo>
                  <a:cubicBezTo>
                    <a:pt x="4999" y="2282"/>
                    <a:pt x="4913" y="2354"/>
                    <a:pt x="4748" y="2354"/>
                  </a:cubicBezTo>
                  <a:cubicBezTo>
                    <a:pt x="4683" y="2354"/>
                    <a:pt x="4650" y="2334"/>
                    <a:pt x="4584" y="2334"/>
                  </a:cubicBezTo>
                  <a:cubicBezTo>
                    <a:pt x="4531" y="2334"/>
                    <a:pt x="4498" y="2348"/>
                    <a:pt x="4445" y="2354"/>
                  </a:cubicBezTo>
                  <a:cubicBezTo>
                    <a:pt x="4399" y="2361"/>
                    <a:pt x="4372" y="2348"/>
                    <a:pt x="4333" y="2361"/>
                  </a:cubicBezTo>
                  <a:cubicBezTo>
                    <a:pt x="4346" y="2387"/>
                    <a:pt x="4372" y="2394"/>
                    <a:pt x="4405" y="2401"/>
                  </a:cubicBezTo>
                  <a:cubicBezTo>
                    <a:pt x="4452" y="2420"/>
                    <a:pt x="4478" y="2440"/>
                    <a:pt x="4531" y="2440"/>
                  </a:cubicBezTo>
                  <a:cubicBezTo>
                    <a:pt x="4557" y="2440"/>
                    <a:pt x="4570" y="2440"/>
                    <a:pt x="4597" y="2440"/>
                  </a:cubicBezTo>
                  <a:lnTo>
                    <a:pt x="4597" y="2440"/>
                  </a:lnTo>
                  <a:cubicBezTo>
                    <a:pt x="5045" y="2374"/>
                    <a:pt x="5045" y="2374"/>
                    <a:pt x="5045" y="2374"/>
                  </a:cubicBezTo>
                  <a:lnTo>
                    <a:pt x="5045" y="2374"/>
                  </a:lnTo>
                  <a:cubicBezTo>
                    <a:pt x="5045" y="2394"/>
                    <a:pt x="5045" y="2401"/>
                    <a:pt x="5045" y="2420"/>
                  </a:cubicBezTo>
                  <a:cubicBezTo>
                    <a:pt x="5045" y="2493"/>
                    <a:pt x="5006" y="2526"/>
                    <a:pt x="4973" y="2592"/>
                  </a:cubicBezTo>
                  <a:cubicBezTo>
                    <a:pt x="4946" y="2645"/>
                    <a:pt x="4946" y="2684"/>
                    <a:pt x="4946" y="2744"/>
                  </a:cubicBezTo>
                  <a:cubicBezTo>
                    <a:pt x="4946" y="2757"/>
                    <a:pt x="4953" y="2763"/>
                    <a:pt x="4959" y="2776"/>
                  </a:cubicBezTo>
                  <a:cubicBezTo>
                    <a:pt x="4979" y="2750"/>
                    <a:pt x="4979" y="2724"/>
                    <a:pt x="4993" y="2697"/>
                  </a:cubicBezTo>
                  <a:cubicBezTo>
                    <a:pt x="5012" y="2658"/>
                    <a:pt x="5025" y="2631"/>
                    <a:pt x="5052" y="2598"/>
                  </a:cubicBezTo>
                  <a:cubicBezTo>
                    <a:pt x="5078" y="2552"/>
                    <a:pt x="5091" y="2526"/>
                    <a:pt x="5118" y="2473"/>
                  </a:cubicBezTo>
                  <a:cubicBezTo>
                    <a:pt x="5184" y="2381"/>
                    <a:pt x="5243" y="2348"/>
                    <a:pt x="5336" y="2275"/>
                  </a:cubicBezTo>
                  <a:cubicBezTo>
                    <a:pt x="5355" y="2295"/>
                    <a:pt x="5355" y="2321"/>
                    <a:pt x="5382" y="2328"/>
                  </a:cubicBezTo>
                  <a:cubicBezTo>
                    <a:pt x="5434" y="2341"/>
                    <a:pt x="5467" y="2348"/>
                    <a:pt x="5520" y="2348"/>
                  </a:cubicBezTo>
                  <a:cubicBezTo>
                    <a:pt x="5540" y="2348"/>
                    <a:pt x="5540" y="2321"/>
                    <a:pt x="5540" y="2302"/>
                  </a:cubicBezTo>
                  <a:cubicBezTo>
                    <a:pt x="5540" y="2269"/>
                    <a:pt x="5540" y="2249"/>
                    <a:pt x="5540" y="2216"/>
                  </a:cubicBezTo>
                  <a:cubicBezTo>
                    <a:pt x="5540" y="2176"/>
                    <a:pt x="5573" y="2163"/>
                    <a:pt x="5573" y="2123"/>
                  </a:cubicBezTo>
                  <a:cubicBezTo>
                    <a:pt x="5573" y="2084"/>
                    <a:pt x="5573" y="2058"/>
                    <a:pt x="5573" y="2018"/>
                  </a:cubicBezTo>
                  <a:cubicBezTo>
                    <a:pt x="5573" y="1992"/>
                    <a:pt x="5599" y="1985"/>
                    <a:pt x="5619" y="1978"/>
                  </a:cubicBezTo>
                  <a:cubicBezTo>
                    <a:pt x="5659" y="1952"/>
                    <a:pt x="5679" y="1932"/>
                    <a:pt x="5711" y="1893"/>
                  </a:cubicBezTo>
                  <a:cubicBezTo>
                    <a:pt x="5718" y="1893"/>
                    <a:pt x="5718" y="1899"/>
                    <a:pt x="5725" y="1899"/>
                  </a:cubicBezTo>
                  <a:cubicBezTo>
                    <a:pt x="5791" y="1899"/>
                    <a:pt x="5830" y="1879"/>
                    <a:pt x="5896" y="1879"/>
                  </a:cubicBezTo>
                  <a:cubicBezTo>
                    <a:pt x="5942" y="1879"/>
                    <a:pt x="5962" y="1879"/>
                    <a:pt x="6008" y="1886"/>
                  </a:cubicBezTo>
                  <a:cubicBezTo>
                    <a:pt x="6041" y="1893"/>
                    <a:pt x="6048" y="1919"/>
                    <a:pt x="6081" y="1932"/>
                  </a:cubicBezTo>
                  <a:cubicBezTo>
                    <a:pt x="6153" y="1959"/>
                    <a:pt x="6206" y="1959"/>
                    <a:pt x="6285" y="1965"/>
                  </a:cubicBezTo>
                  <a:cubicBezTo>
                    <a:pt x="6378" y="1978"/>
                    <a:pt x="6424" y="2018"/>
                    <a:pt x="6516" y="2025"/>
                  </a:cubicBezTo>
                  <a:cubicBezTo>
                    <a:pt x="6595" y="2064"/>
                    <a:pt x="6648" y="2077"/>
                    <a:pt x="6721" y="2130"/>
                  </a:cubicBezTo>
                  <a:cubicBezTo>
                    <a:pt x="6727" y="2130"/>
                    <a:pt x="6734" y="2137"/>
                    <a:pt x="6740" y="2137"/>
                  </a:cubicBezTo>
                  <a:lnTo>
                    <a:pt x="4775" y="1523"/>
                  </a:ln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8" name="Freeform 32">
              <a:extLst>
                <a:ext uri="{FF2B5EF4-FFF2-40B4-BE49-F238E27FC236}">
                  <a16:creationId xmlns:a16="http://schemas.microsoft.com/office/drawing/2014/main" id="{BE0B93F3-1810-0342-8BC5-45C52E3F3901}"/>
                </a:ext>
              </a:extLst>
            </p:cNvPr>
            <p:cNvSpPr>
              <a:spLocks noChangeArrowheads="1"/>
            </p:cNvSpPr>
            <p:nvPr/>
          </p:nvSpPr>
          <p:spPr bwMode="auto">
            <a:xfrm>
              <a:off x="6861522" y="3563932"/>
              <a:ext cx="876243" cy="1047750"/>
            </a:xfrm>
            <a:custGeom>
              <a:avLst/>
              <a:gdLst>
                <a:gd name="T0" fmla="*/ 2222 w 2434"/>
                <a:gd name="T1" fmla="*/ 1016 h 2910"/>
                <a:gd name="T2" fmla="*/ 2149 w 2434"/>
                <a:gd name="T3" fmla="*/ 1029 h 2910"/>
                <a:gd name="T4" fmla="*/ 2195 w 2434"/>
                <a:gd name="T5" fmla="*/ 1247 h 2910"/>
                <a:gd name="T6" fmla="*/ 2301 w 2434"/>
                <a:gd name="T7" fmla="*/ 1135 h 2910"/>
                <a:gd name="T8" fmla="*/ 58 w 2434"/>
                <a:gd name="T9" fmla="*/ 884 h 2910"/>
                <a:gd name="T10" fmla="*/ 118 w 2434"/>
                <a:gd name="T11" fmla="*/ 917 h 2910"/>
                <a:gd name="T12" fmla="*/ 203 w 2434"/>
                <a:gd name="T13" fmla="*/ 1049 h 2910"/>
                <a:gd name="T14" fmla="*/ 368 w 2434"/>
                <a:gd name="T15" fmla="*/ 1109 h 2910"/>
                <a:gd name="T16" fmla="*/ 533 w 2434"/>
                <a:gd name="T17" fmla="*/ 1148 h 2910"/>
                <a:gd name="T18" fmla="*/ 691 w 2434"/>
                <a:gd name="T19" fmla="*/ 1207 h 2910"/>
                <a:gd name="T20" fmla="*/ 711 w 2434"/>
                <a:gd name="T21" fmla="*/ 1069 h 2910"/>
                <a:gd name="T22" fmla="*/ 975 w 2434"/>
                <a:gd name="T23" fmla="*/ 983 h 2910"/>
                <a:gd name="T24" fmla="*/ 1114 w 2434"/>
                <a:gd name="T25" fmla="*/ 911 h 2910"/>
                <a:gd name="T26" fmla="*/ 1206 w 2434"/>
                <a:gd name="T27" fmla="*/ 726 h 2910"/>
                <a:gd name="T28" fmla="*/ 1265 w 2434"/>
                <a:gd name="T29" fmla="*/ 521 h 2910"/>
                <a:gd name="T30" fmla="*/ 1490 w 2434"/>
                <a:gd name="T31" fmla="*/ 218 h 2910"/>
                <a:gd name="T32" fmla="*/ 1602 w 2434"/>
                <a:gd name="T33" fmla="*/ 27 h 2910"/>
                <a:gd name="T34" fmla="*/ 1734 w 2434"/>
                <a:gd name="T35" fmla="*/ 46 h 2910"/>
                <a:gd name="T36" fmla="*/ 1819 w 2434"/>
                <a:gd name="T37" fmla="*/ 238 h 2910"/>
                <a:gd name="T38" fmla="*/ 1899 w 2434"/>
                <a:gd name="T39" fmla="*/ 357 h 2910"/>
                <a:gd name="T40" fmla="*/ 1925 w 2434"/>
                <a:gd name="T41" fmla="*/ 634 h 2910"/>
                <a:gd name="T42" fmla="*/ 2031 w 2434"/>
                <a:gd name="T43" fmla="*/ 1023 h 2910"/>
                <a:gd name="T44" fmla="*/ 2070 w 2434"/>
                <a:gd name="T45" fmla="*/ 1148 h 2910"/>
                <a:gd name="T46" fmla="*/ 2136 w 2434"/>
                <a:gd name="T47" fmla="*/ 1273 h 2910"/>
                <a:gd name="T48" fmla="*/ 2380 w 2434"/>
                <a:gd name="T49" fmla="*/ 1326 h 2910"/>
                <a:gd name="T50" fmla="*/ 2433 w 2434"/>
                <a:gd name="T51" fmla="*/ 1452 h 2910"/>
                <a:gd name="T52" fmla="*/ 2301 w 2434"/>
                <a:gd name="T53" fmla="*/ 1544 h 2910"/>
                <a:gd name="T54" fmla="*/ 2380 w 2434"/>
                <a:gd name="T55" fmla="*/ 1702 h 2910"/>
                <a:gd name="T56" fmla="*/ 1964 w 2434"/>
                <a:gd name="T57" fmla="*/ 2052 h 2910"/>
                <a:gd name="T58" fmla="*/ 1707 w 2434"/>
                <a:gd name="T59" fmla="*/ 2329 h 2910"/>
                <a:gd name="T60" fmla="*/ 1655 w 2434"/>
                <a:gd name="T61" fmla="*/ 2467 h 2910"/>
                <a:gd name="T62" fmla="*/ 1720 w 2434"/>
                <a:gd name="T63" fmla="*/ 2467 h 2910"/>
                <a:gd name="T64" fmla="*/ 1688 w 2434"/>
                <a:gd name="T65" fmla="*/ 2599 h 2910"/>
                <a:gd name="T66" fmla="*/ 1648 w 2434"/>
                <a:gd name="T67" fmla="*/ 2738 h 2910"/>
                <a:gd name="T68" fmla="*/ 1536 w 2434"/>
                <a:gd name="T69" fmla="*/ 2856 h 2910"/>
                <a:gd name="T70" fmla="*/ 1404 w 2434"/>
                <a:gd name="T71" fmla="*/ 2896 h 2910"/>
                <a:gd name="T72" fmla="*/ 1444 w 2434"/>
                <a:gd name="T73" fmla="*/ 2797 h 2910"/>
                <a:gd name="T74" fmla="*/ 1246 w 2434"/>
                <a:gd name="T75" fmla="*/ 2652 h 2910"/>
                <a:gd name="T76" fmla="*/ 1081 w 2434"/>
                <a:gd name="T77" fmla="*/ 2494 h 2910"/>
                <a:gd name="T78" fmla="*/ 1002 w 2434"/>
                <a:gd name="T79" fmla="*/ 2329 h 2910"/>
                <a:gd name="T80" fmla="*/ 810 w 2434"/>
                <a:gd name="T81" fmla="*/ 2058 h 2910"/>
                <a:gd name="T82" fmla="*/ 718 w 2434"/>
                <a:gd name="T83" fmla="*/ 1847 h 2910"/>
                <a:gd name="T84" fmla="*/ 480 w 2434"/>
                <a:gd name="T85" fmla="*/ 1676 h 2910"/>
                <a:gd name="T86" fmla="*/ 401 w 2434"/>
                <a:gd name="T87" fmla="*/ 1616 h 2910"/>
                <a:gd name="T88" fmla="*/ 236 w 2434"/>
                <a:gd name="T89" fmla="*/ 1484 h 2910"/>
                <a:gd name="T90" fmla="*/ 38 w 2434"/>
                <a:gd name="T91" fmla="*/ 1155 h 2910"/>
                <a:gd name="T92" fmla="*/ 33 w 2434"/>
                <a:gd name="T93" fmla="*/ 1029 h 2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34" h="2910">
                  <a:moveTo>
                    <a:pt x="2222" y="1016"/>
                  </a:moveTo>
                  <a:lnTo>
                    <a:pt x="2222" y="1016"/>
                  </a:lnTo>
                  <a:cubicBezTo>
                    <a:pt x="2189" y="1016"/>
                    <a:pt x="2169" y="1010"/>
                    <a:pt x="2136" y="990"/>
                  </a:cubicBezTo>
                  <a:cubicBezTo>
                    <a:pt x="2136" y="1010"/>
                    <a:pt x="2149" y="1016"/>
                    <a:pt x="2149" y="1029"/>
                  </a:cubicBezTo>
                  <a:cubicBezTo>
                    <a:pt x="2149" y="1056"/>
                    <a:pt x="2149" y="1075"/>
                    <a:pt x="2149" y="1102"/>
                  </a:cubicBezTo>
                  <a:cubicBezTo>
                    <a:pt x="2149" y="1161"/>
                    <a:pt x="2195" y="1187"/>
                    <a:pt x="2195" y="1247"/>
                  </a:cubicBezTo>
                  <a:cubicBezTo>
                    <a:pt x="2202" y="1247"/>
                    <a:pt x="2209" y="1247"/>
                    <a:pt x="2222" y="1247"/>
                  </a:cubicBezTo>
                  <a:cubicBezTo>
                    <a:pt x="2275" y="1247"/>
                    <a:pt x="2301" y="1187"/>
                    <a:pt x="2301" y="1135"/>
                  </a:cubicBezTo>
                  <a:cubicBezTo>
                    <a:pt x="2301" y="1082"/>
                    <a:pt x="2275" y="1029"/>
                    <a:pt x="2222" y="1016"/>
                  </a:cubicBezTo>
                  <a:close/>
                  <a:moveTo>
                    <a:pt x="58" y="884"/>
                  </a:moveTo>
                  <a:lnTo>
                    <a:pt x="58" y="884"/>
                  </a:lnTo>
                  <a:cubicBezTo>
                    <a:pt x="71" y="897"/>
                    <a:pt x="91" y="904"/>
                    <a:pt x="118" y="917"/>
                  </a:cubicBezTo>
                  <a:lnTo>
                    <a:pt x="118" y="917"/>
                  </a:lnTo>
                  <a:cubicBezTo>
                    <a:pt x="144" y="977"/>
                    <a:pt x="164" y="1003"/>
                    <a:pt x="203" y="1049"/>
                  </a:cubicBezTo>
                  <a:cubicBezTo>
                    <a:pt x="236" y="1082"/>
                    <a:pt x="256" y="1109"/>
                    <a:pt x="302" y="1109"/>
                  </a:cubicBezTo>
                  <a:cubicBezTo>
                    <a:pt x="322" y="1109"/>
                    <a:pt x="342" y="1109"/>
                    <a:pt x="368" y="1109"/>
                  </a:cubicBezTo>
                  <a:cubicBezTo>
                    <a:pt x="388" y="1109"/>
                    <a:pt x="401" y="1102"/>
                    <a:pt x="428" y="1102"/>
                  </a:cubicBezTo>
                  <a:cubicBezTo>
                    <a:pt x="467" y="1102"/>
                    <a:pt x="487" y="1135"/>
                    <a:pt x="533" y="1148"/>
                  </a:cubicBezTo>
                  <a:cubicBezTo>
                    <a:pt x="592" y="1174"/>
                    <a:pt x="626" y="1194"/>
                    <a:pt x="685" y="1221"/>
                  </a:cubicBezTo>
                  <a:cubicBezTo>
                    <a:pt x="685" y="1221"/>
                    <a:pt x="691" y="1214"/>
                    <a:pt x="691" y="1207"/>
                  </a:cubicBezTo>
                  <a:cubicBezTo>
                    <a:pt x="691" y="1194"/>
                    <a:pt x="685" y="1187"/>
                    <a:pt x="685" y="1174"/>
                  </a:cubicBezTo>
                  <a:cubicBezTo>
                    <a:pt x="685" y="1135"/>
                    <a:pt x="685" y="1102"/>
                    <a:pt x="711" y="1069"/>
                  </a:cubicBezTo>
                  <a:cubicBezTo>
                    <a:pt x="731" y="1049"/>
                    <a:pt x="758" y="1049"/>
                    <a:pt x="790" y="1042"/>
                  </a:cubicBezTo>
                  <a:cubicBezTo>
                    <a:pt x="856" y="1016"/>
                    <a:pt x="903" y="1010"/>
                    <a:pt x="975" y="983"/>
                  </a:cubicBezTo>
                  <a:cubicBezTo>
                    <a:pt x="1008" y="970"/>
                    <a:pt x="1034" y="963"/>
                    <a:pt x="1067" y="937"/>
                  </a:cubicBezTo>
                  <a:cubicBezTo>
                    <a:pt x="1087" y="930"/>
                    <a:pt x="1101" y="930"/>
                    <a:pt x="1114" y="911"/>
                  </a:cubicBezTo>
                  <a:cubicBezTo>
                    <a:pt x="1133" y="878"/>
                    <a:pt x="1127" y="851"/>
                    <a:pt x="1140" y="812"/>
                  </a:cubicBezTo>
                  <a:cubicBezTo>
                    <a:pt x="1160" y="779"/>
                    <a:pt x="1180" y="759"/>
                    <a:pt x="1206" y="726"/>
                  </a:cubicBezTo>
                  <a:cubicBezTo>
                    <a:pt x="1239" y="673"/>
                    <a:pt x="1226" y="627"/>
                    <a:pt x="1239" y="568"/>
                  </a:cubicBezTo>
                  <a:cubicBezTo>
                    <a:pt x="1239" y="548"/>
                    <a:pt x="1252" y="541"/>
                    <a:pt x="1265" y="521"/>
                  </a:cubicBezTo>
                  <a:cubicBezTo>
                    <a:pt x="1292" y="462"/>
                    <a:pt x="1305" y="423"/>
                    <a:pt x="1345" y="370"/>
                  </a:cubicBezTo>
                  <a:cubicBezTo>
                    <a:pt x="1397" y="304"/>
                    <a:pt x="1437" y="284"/>
                    <a:pt x="1490" y="218"/>
                  </a:cubicBezTo>
                  <a:cubicBezTo>
                    <a:pt x="1536" y="152"/>
                    <a:pt x="1562" y="99"/>
                    <a:pt x="1602" y="27"/>
                  </a:cubicBezTo>
                  <a:lnTo>
                    <a:pt x="1602" y="27"/>
                  </a:lnTo>
                  <a:cubicBezTo>
                    <a:pt x="1635" y="27"/>
                    <a:pt x="1655" y="0"/>
                    <a:pt x="1688" y="0"/>
                  </a:cubicBezTo>
                  <a:cubicBezTo>
                    <a:pt x="1714" y="0"/>
                    <a:pt x="1720" y="27"/>
                    <a:pt x="1734" y="46"/>
                  </a:cubicBezTo>
                  <a:cubicBezTo>
                    <a:pt x="1767" y="93"/>
                    <a:pt x="1793" y="119"/>
                    <a:pt x="1806" y="178"/>
                  </a:cubicBezTo>
                  <a:cubicBezTo>
                    <a:pt x="1813" y="198"/>
                    <a:pt x="1806" y="218"/>
                    <a:pt x="1819" y="238"/>
                  </a:cubicBezTo>
                  <a:cubicBezTo>
                    <a:pt x="1826" y="251"/>
                    <a:pt x="1846" y="244"/>
                    <a:pt x="1859" y="251"/>
                  </a:cubicBezTo>
                  <a:cubicBezTo>
                    <a:pt x="1892" y="277"/>
                    <a:pt x="1899" y="317"/>
                    <a:pt x="1899" y="357"/>
                  </a:cubicBezTo>
                  <a:cubicBezTo>
                    <a:pt x="1899" y="389"/>
                    <a:pt x="1885" y="409"/>
                    <a:pt x="1885" y="449"/>
                  </a:cubicBezTo>
                  <a:cubicBezTo>
                    <a:pt x="1885" y="521"/>
                    <a:pt x="1899" y="561"/>
                    <a:pt x="1925" y="634"/>
                  </a:cubicBezTo>
                  <a:cubicBezTo>
                    <a:pt x="1945" y="686"/>
                    <a:pt x="1951" y="719"/>
                    <a:pt x="1964" y="772"/>
                  </a:cubicBezTo>
                  <a:cubicBezTo>
                    <a:pt x="2004" y="864"/>
                    <a:pt x="2031" y="924"/>
                    <a:pt x="2031" y="1023"/>
                  </a:cubicBezTo>
                  <a:cubicBezTo>
                    <a:pt x="2031" y="1049"/>
                    <a:pt x="2011" y="1062"/>
                    <a:pt x="1998" y="1082"/>
                  </a:cubicBezTo>
                  <a:cubicBezTo>
                    <a:pt x="2031" y="1102"/>
                    <a:pt x="2044" y="1122"/>
                    <a:pt x="2070" y="1148"/>
                  </a:cubicBezTo>
                  <a:cubicBezTo>
                    <a:pt x="2090" y="1168"/>
                    <a:pt x="2110" y="1174"/>
                    <a:pt x="2116" y="1201"/>
                  </a:cubicBezTo>
                  <a:cubicBezTo>
                    <a:pt x="2123" y="1227"/>
                    <a:pt x="2116" y="1247"/>
                    <a:pt x="2136" y="1273"/>
                  </a:cubicBezTo>
                  <a:cubicBezTo>
                    <a:pt x="2162" y="1300"/>
                    <a:pt x="2195" y="1293"/>
                    <a:pt x="2235" y="1300"/>
                  </a:cubicBezTo>
                  <a:cubicBezTo>
                    <a:pt x="2288" y="1313"/>
                    <a:pt x="2334" y="1293"/>
                    <a:pt x="2380" y="1326"/>
                  </a:cubicBezTo>
                  <a:cubicBezTo>
                    <a:pt x="2406" y="1346"/>
                    <a:pt x="2406" y="1366"/>
                    <a:pt x="2413" y="1392"/>
                  </a:cubicBezTo>
                  <a:cubicBezTo>
                    <a:pt x="2420" y="1418"/>
                    <a:pt x="2433" y="1432"/>
                    <a:pt x="2433" y="1452"/>
                  </a:cubicBezTo>
                  <a:cubicBezTo>
                    <a:pt x="2433" y="1511"/>
                    <a:pt x="2360" y="1531"/>
                    <a:pt x="2301" y="1531"/>
                  </a:cubicBezTo>
                  <a:cubicBezTo>
                    <a:pt x="2301" y="1537"/>
                    <a:pt x="2301" y="1537"/>
                    <a:pt x="2301" y="1544"/>
                  </a:cubicBezTo>
                  <a:cubicBezTo>
                    <a:pt x="2301" y="1603"/>
                    <a:pt x="2420" y="1577"/>
                    <a:pt x="2420" y="1636"/>
                  </a:cubicBezTo>
                  <a:cubicBezTo>
                    <a:pt x="2420" y="1663"/>
                    <a:pt x="2406" y="1682"/>
                    <a:pt x="2380" y="1702"/>
                  </a:cubicBezTo>
                  <a:cubicBezTo>
                    <a:pt x="2281" y="1742"/>
                    <a:pt x="2281" y="1834"/>
                    <a:pt x="2189" y="1887"/>
                  </a:cubicBezTo>
                  <a:cubicBezTo>
                    <a:pt x="2096" y="1939"/>
                    <a:pt x="2057" y="1992"/>
                    <a:pt x="1964" y="2052"/>
                  </a:cubicBezTo>
                  <a:cubicBezTo>
                    <a:pt x="1925" y="2071"/>
                    <a:pt x="1892" y="2071"/>
                    <a:pt x="1852" y="2104"/>
                  </a:cubicBezTo>
                  <a:cubicBezTo>
                    <a:pt x="1767" y="2164"/>
                    <a:pt x="1740" y="2230"/>
                    <a:pt x="1707" y="2329"/>
                  </a:cubicBezTo>
                  <a:cubicBezTo>
                    <a:pt x="1688" y="2381"/>
                    <a:pt x="1674" y="2414"/>
                    <a:pt x="1655" y="2467"/>
                  </a:cubicBezTo>
                  <a:lnTo>
                    <a:pt x="1655" y="2467"/>
                  </a:lnTo>
                  <a:cubicBezTo>
                    <a:pt x="1720" y="2467"/>
                    <a:pt x="1720" y="2467"/>
                    <a:pt x="1720" y="2467"/>
                  </a:cubicBezTo>
                  <a:lnTo>
                    <a:pt x="1720" y="2467"/>
                  </a:lnTo>
                  <a:cubicBezTo>
                    <a:pt x="1720" y="2474"/>
                    <a:pt x="1720" y="2480"/>
                    <a:pt x="1720" y="2494"/>
                  </a:cubicBezTo>
                  <a:cubicBezTo>
                    <a:pt x="1720" y="2540"/>
                    <a:pt x="1688" y="2560"/>
                    <a:pt x="1688" y="2599"/>
                  </a:cubicBezTo>
                  <a:cubicBezTo>
                    <a:pt x="1688" y="2632"/>
                    <a:pt x="1688" y="2645"/>
                    <a:pt x="1688" y="2672"/>
                  </a:cubicBezTo>
                  <a:cubicBezTo>
                    <a:pt x="1688" y="2705"/>
                    <a:pt x="1674" y="2718"/>
                    <a:pt x="1648" y="2738"/>
                  </a:cubicBezTo>
                  <a:cubicBezTo>
                    <a:pt x="1615" y="2777"/>
                    <a:pt x="1615" y="2777"/>
                    <a:pt x="1615" y="2777"/>
                  </a:cubicBezTo>
                  <a:cubicBezTo>
                    <a:pt x="1595" y="2817"/>
                    <a:pt x="1569" y="2830"/>
                    <a:pt x="1536" y="2856"/>
                  </a:cubicBezTo>
                  <a:cubicBezTo>
                    <a:pt x="1503" y="2883"/>
                    <a:pt x="1483" y="2909"/>
                    <a:pt x="1437" y="2909"/>
                  </a:cubicBezTo>
                  <a:cubicBezTo>
                    <a:pt x="1424" y="2909"/>
                    <a:pt x="1417" y="2903"/>
                    <a:pt x="1404" y="2896"/>
                  </a:cubicBezTo>
                  <a:lnTo>
                    <a:pt x="1404" y="2896"/>
                  </a:lnTo>
                  <a:cubicBezTo>
                    <a:pt x="1424" y="2856"/>
                    <a:pt x="1410" y="2830"/>
                    <a:pt x="1444" y="2797"/>
                  </a:cubicBezTo>
                  <a:cubicBezTo>
                    <a:pt x="1410" y="2784"/>
                    <a:pt x="1391" y="2777"/>
                    <a:pt x="1358" y="2757"/>
                  </a:cubicBezTo>
                  <a:cubicBezTo>
                    <a:pt x="1305" y="2731"/>
                    <a:pt x="1265" y="2711"/>
                    <a:pt x="1246" y="2652"/>
                  </a:cubicBezTo>
                  <a:cubicBezTo>
                    <a:pt x="1239" y="2606"/>
                    <a:pt x="1246" y="2553"/>
                    <a:pt x="1199" y="2546"/>
                  </a:cubicBezTo>
                  <a:cubicBezTo>
                    <a:pt x="1147" y="2533"/>
                    <a:pt x="1081" y="2546"/>
                    <a:pt x="1081" y="2494"/>
                  </a:cubicBezTo>
                  <a:cubicBezTo>
                    <a:pt x="1081" y="2461"/>
                    <a:pt x="1081" y="2441"/>
                    <a:pt x="1081" y="2408"/>
                  </a:cubicBezTo>
                  <a:cubicBezTo>
                    <a:pt x="1081" y="2362"/>
                    <a:pt x="1034" y="2349"/>
                    <a:pt x="1002" y="2329"/>
                  </a:cubicBezTo>
                  <a:cubicBezTo>
                    <a:pt x="969" y="2302"/>
                    <a:pt x="955" y="2282"/>
                    <a:pt x="922" y="2256"/>
                  </a:cubicBezTo>
                  <a:cubicBezTo>
                    <a:pt x="856" y="2197"/>
                    <a:pt x="850" y="2137"/>
                    <a:pt x="810" y="2058"/>
                  </a:cubicBezTo>
                  <a:cubicBezTo>
                    <a:pt x="790" y="2012"/>
                    <a:pt x="758" y="1986"/>
                    <a:pt x="751" y="1933"/>
                  </a:cubicBezTo>
                  <a:cubicBezTo>
                    <a:pt x="744" y="1900"/>
                    <a:pt x="744" y="1874"/>
                    <a:pt x="718" y="1847"/>
                  </a:cubicBezTo>
                  <a:cubicBezTo>
                    <a:pt x="665" y="1788"/>
                    <a:pt x="612" y="1781"/>
                    <a:pt x="546" y="1735"/>
                  </a:cubicBezTo>
                  <a:cubicBezTo>
                    <a:pt x="513" y="1722"/>
                    <a:pt x="494" y="1709"/>
                    <a:pt x="480" y="1676"/>
                  </a:cubicBezTo>
                  <a:cubicBezTo>
                    <a:pt x="467" y="1656"/>
                    <a:pt x="474" y="1629"/>
                    <a:pt x="454" y="1623"/>
                  </a:cubicBezTo>
                  <a:cubicBezTo>
                    <a:pt x="434" y="1610"/>
                    <a:pt x="421" y="1623"/>
                    <a:pt x="401" y="1616"/>
                  </a:cubicBezTo>
                  <a:cubicBezTo>
                    <a:pt x="355" y="1610"/>
                    <a:pt x="342" y="1583"/>
                    <a:pt x="302" y="1564"/>
                  </a:cubicBezTo>
                  <a:cubicBezTo>
                    <a:pt x="263" y="1544"/>
                    <a:pt x="243" y="1524"/>
                    <a:pt x="236" y="1484"/>
                  </a:cubicBezTo>
                  <a:cubicBezTo>
                    <a:pt x="223" y="1399"/>
                    <a:pt x="223" y="1333"/>
                    <a:pt x="170" y="1267"/>
                  </a:cubicBezTo>
                  <a:cubicBezTo>
                    <a:pt x="124" y="1214"/>
                    <a:pt x="91" y="1194"/>
                    <a:pt x="38" y="1155"/>
                  </a:cubicBezTo>
                  <a:cubicBezTo>
                    <a:pt x="20" y="1148"/>
                    <a:pt x="0" y="1141"/>
                    <a:pt x="0" y="1122"/>
                  </a:cubicBezTo>
                  <a:cubicBezTo>
                    <a:pt x="0" y="1089"/>
                    <a:pt x="20" y="1069"/>
                    <a:pt x="33" y="1029"/>
                  </a:cubicBezTo>
                  <a:cubicBezTo>
                    <a:pt x="52" y="977"/>
                    <a:pt x="52" y="943"/>
                    <a:pt x="58" y="884"/>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9" name="Freeform 33">
              <a:extLst>
                <a:ext uri="{FF2B5EF4-FFF2-40B4-BE49-F238E27FC236}">
                  <a16:creationId xmlns:a16="http://schemas.microsoft.com/office/drawing/2014/main" id="{084410DE-9EC9-8141-B884-66F9D0387E4C}"/>
                </a:ext>
              </a:extLst>
            </p:cNvPr>
            <p:cNvSpPr>
              <a:spLocks noChangeArrowheads="1"/>
            </p:cNvSpPr>
            <p:nvPr/>
          </p:nvSpPr>
          <p:spPr bwMode="auto">
            <a:xfrm>
              <a:off x="3342265" y="5618158"/>
              <a:ext cx="1331825" cy="738187"/>
            </a:xfrm>
            <a:custGeom>
              <a:avLst/>
              <a:gdLst>
                <a:gd name="T0" fmla="*/ 3548 w 3701"/>
                <a:gd name="T1" fmla="*/ 1273 h 2052"/>
                <a:gd name="T2" fmla="*/ 3548 w 3701"/>
                <a:gd name="T3" fmla="*/ 1273 h 2052"/>
                <a:gd name="T4" fmla="*/ 3700 w 3701"/>
                <a:gd name="T5" fmla="*/ 1365 h 2052"/>
                <a:gd name="T6" fmla="*/ 3700 w 3701"/>
                <a:gd name="T7" fmla="*/ 1365 h 2052"/>
                <a:gd name="T8" fmla="*/ 3674 w 3701"/>
                <a:gd name="T9" fmla="*/ 1378 h 2052"/>
                <a:gd name="T10" fmla="*/ 3608 w 3701"/>
                <a:gd name="T11" fmla="*/ 1431 h 2052"/>
                <a:gd name="T12" fmla="*/ 3529 w 3701"/>
                <a:gd name="T13" fmla="*/ 1530 h 2052"/>
                <a:gd name="T14" fmla="*/ 3397 w 3701"/>
                <a:gd name="T15" fmla="*/ 1569 h 2052"/>
                <a:gd name="T16" fmla="*/ 3258 w 3701"/>
                <a:gd name="T17" fmla="*/ 1728 h 2052"/>
                <a:gd name="T18" fmla="*/ 3205 w 3701"/>
                <a:gd name="T19" fmla="*/ 1780 h 2052"/>
                <a:gd name="T20" fmla="*/ 3087 w 3701"/>
                <a:gd name="T21" fmla="*/ 1754 h 2052"/>
                <a:gd name="T22" fmla="*/ 3014 w 3701"/>
                <a:gd name="T23" fmla="*/ 1820 h 2052"/>
                <a:gd name="T24" fmla="*/ 2902 w 3701"/>
                <a:gd name="T25" fmla="*/ 1932 h 2052"/>
                <a:gd name="T26" fmla="*/ 2777 w 3701"/>
                <a:gd name="T27" fmla="*/ 2018 h 2052"/>
                <a:gd name="T28" fmla="*/ 2678 w 3701"/>
                <a:gd name="T29" fmla="*/ 1972 h 2052"/>
                <a:gd name="T30" fmla="*/ 2625 w 3701"/>
                <a:gd name="T31" fmla="*/ 1972 h 2052"/>
                <a:gd name="T32" fmla="*/ 2539 w 3701"/>
                <a:gd name="T33" fmla="*/ 1958 h 2052"/>
                <a:gd name="T34" fmla="*/ 2328 w 3701"/>
                <a:gd name="T35" fmla="*/ 2011 h 2052"/>
                <a:gd name="T36" fmla="*/ 2328 w 3701"/>
                <a:gd name="T37" fmla="*/ 2011 h 2052"/>
                <a:gd name="T38" fmla="*/ 2236 w 3701"/>
                <a:gd name="T39" fmla="*/ 1978 h 2052"/>
                <a:gd name="T40" fmla="*/ 2170 w 3701"/>
                <a:gd name="T41" fmla="*/ 1958 h 2052"/>
                <a:gd name="T42" fmla="*/ 2104 w 3701"/>
                <a:gd name="T43" fmla="*/ 1972 h 2052"/>
                <a:gd name="T44" fmla="*/ 1932 w 3701"/>
                <a:gd name="T45" fmla="*/ 2018 h 2052"/>
                <a:gd name="T46" fmla="*/ 1847 w 3701"/>
                <a:gd name="T47" fmla="*/ 2051 h 2052"/>
                <a:gd name="T48" fmla="*/ 1741 w 3701"/>
                <a:gd name="T49" fmla="*/ 1932 h 2052"/>
                <a:gd name="T50" fmla="*/ 1688 w 3701"/>
                <a:gd name="T51" fmla="*/ 1747 h 2052"/>
                <a:gd name="T52" fmla="*/ 1688 w 3701"/>
                <a:gd name="T53" fmla="*/ 1682 h 2052"/>
                <a:gd name="T54" fmla="*/ 1695 w 3701"/>
                <a:gd name="T55" fmla="*/ 1549 h 2052"/>
                <a:gd name="T56" fmla="*/ 1688 w 3701"/>
                <a:gd name="T57" fmla="*/ 1444 h 2052"/>
                <a:gd name="T58" fmla="*/ 1715 w 3701"/>
                <a:gd name="T59" fmla="*/ 1352 h 2052"/>
                <a:gd name="T60" fmla="*/ 1748 w 3701"/>
                <a:gd name="T61" fmla="*/ 1147 h 2052"/>
                <a:gd name="T62" fmla="*/ 1748 w 3701"/>
                <a:gd name="T63" fmla="*/ 1128 h 2052"/>
                <a:gd name="T64" fmla="*/ 1523 w 3701"/>
                <a:gd name="T65" fmla="*/ 1286 h 2052"/>
                <a:gd name="T66" fmla="*/ 1391 w 3701"/>
                <a:gd name="T67" fmla="*/ 1418 h 2052"/>
                <a:gd name="T68" fmla="*/ 1326 w 3701"/>
                <a:gd name="T69" fmla="*/ 1451 h 2052"/>
                <a:gd name="T70" fmla="*/ 1200 w 3701"/>
                <a:gd name="T71" fmla="*/ 1451 h 2052"/>
                <a:gd name="T72" fmla="*/ 956 w 3701"/>
                <a:gd name="T73" fmla="*/ 1464 h 2052"/>
                <a:gd name="T74" fmla="*/ 864 w 3701"/>
                <a:gd name="T75" fmla="*/ 1358 h 2052"/>
                <a:gd name="T76" fmla="*/ 811 w 3701"/>
                <a:gd name="T77" fmla="*/ 1246 h 2052"/>
                <a:gd name="T78" fmla="*/ 732 w 3701"/>
                <a:gd name="T79" fmla="*/ 1200 h 2052"/>
                <a:gd name="T80" fmla="*/ 521 w 3701"/>
                <a:gd name="T81" fmla="*/ 1141 h 2052"/>
                <a:gd name="T82" fmla="*/ 422 w 3701"/>
                <a:gd name="T83" fmla="*/ 1141 h 2052"/>
                <a:gd name="T84" fmla="*/ 455 w 3701"/>
                <a:gd name="T85" fmla="*/ 989 h 2052"/>
                <a:gd name="T86" fmla="*/ 369 w 3701"/>
                <a:gd name="T87" fmla="*/ 804 h 2052"/>
                <a:gd name="T88" fmla="*/ 283 w 3701"/>
                <a:gd name="T89" fmla="*/ 732 h 2052"/>
                <a:gd name="T90" fmla="*/ 257 w 3701"/>
                <a:gd name="T91" fmla="*/ 633 h 2052"/>
                <a:gd name="T92" fmla="*/ 171 w 3701"/>
                <a:gd name="T93" fmla="*/ 475 h 2052"/>
                <a:gd name="T94" fmla="*/ 151 w 3701"/>
                <a:gd name="T95" fmla="*/ 408 h 2052"/>
                <a:gd name="T96" fmla="*/ 151 w 3701"/>
                <a:gd name="T97" fmla="*/ 343 h 2052"/>
                <a:gd name="T98" fmla="*/ 138 w 3701"/>
                <a:gd name="T99" fmla="*/ 290 h 2052"/>
                <a:gd name="T100" fmla="*/ 66 w 3701"/>
                <a:gd name="T101" fmla="*/ 263 h 2052"/>
                <a:gd name="T102" fmla="*/ 52 w 3701"/>
                <a:gd name="T103" fmla="*/ 211 h 2052"/>
                <a:gd name="T104" fmla="*/ 20 w 3701"/>
                <a:gd name="T105" fmla="*/ 138 h 2052"/>
                <a:gd name="T106" fmla="*/ 132 w 3701"/>
                <a:gd name="T107" fmla="*/ 99 h 2052"/>
                <a:gd name="T108" fmla="*/ 132 w 3701"/>
                <a:gd name="T109" fmla="*/ 19 h 2052"/>
                <a:gd name="T110" fmla="*/ 132 w 3701"/>
                <a:gd name="T111" fmla="*/ 0 h 2052"/>
                <a:gd name="T112" fmla="*/ 132 w 3701"/>
                <a:gd name="T113" fmla="*/ 0 h 2052"/>
                <a:gd name="T114" fmla="*/ 2955 w 3701"/>
                <a:gd name="T115" fmla="*/ 1015 h 2052"/>
                <a:gd name="T116" fmla="*/ 3548 w 3701"/>
                <a:gd name="T117" fmla="*/ 1273 h 2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01" h="2052">
                  <a:moveTo>
                    <a:pt x="3548" y="1273"/>
                  </a:moveTo>
                  <a:lnTo>
                    <a:pt x="3548" y="1273"/>
                  </a:lnTo>
                  <a:cubicBezTo>
                    <a:pt x="3601" y="1319"/>
                    <a:pt x="3647" y="1325"/>
                    <a:pt x="3700" y="1365"/>
                  </a:cubicBezTo>
                  <a:lnTo>
                    <a:pt x="3700" y="1365"/>
                  </a:lnTo>
                  <a:cubicBezTo>
                    <a:pt x="3693" y="1365"/>
                    <a:pt x="3680" y="1372"/>
                    <a:pt x="3674" y="1378"/>
                  </a:cubicBezTo>
                  <a:cubicBezTo>
                    <a:pt x="3641" y="1398"/>
                    <a:pt x="3634" y="1411"/>
                    <a:pt x="3608" y="1431"/>
                  </a:cubicBezTo>
                  <a:cubicBezTo>
                    <a:pt x="3568" y="1464"/>
                    <a:pt x="3568" y="1503"/>
                    <a:pt x="3529" y="1530"/>
                  </a:cubicBezTo>
                  <a:cubicBezTo>
                    <a:pt x="3482" y="1556"/>
                    <a:pt x="3436" y="1536"/>
                    <a:pt x="3397" y="1569"/>
                  </a:cubicBezTo>
                  <a:cubicBezTo>
                    <a:pt x="3337" y="1629"/>
                    <a:pt x="3318" y="1675"/>
                    <a:pt x="3258" y="1728"/>
                  </a:cubicBezTo>
                  <a:cubicBezTo>
                    <a:pt x="3232" y="1741"/>
                    <a:pt x="3238" y="1780"/>
                    <a:pt x="3205" y="1780"/>
                  </a:cubicBezTo>
                  <a:cubicBezTo>
                    <a:pt x="3159" y="1780"/>
                    <a:pt x="3133" y="1754"/>
                    <a:pt x="3087" y="1754"/>
                  </a:cubicBezTo>
                  <a:cubicBezTo>
                    <a:pt x="3047" y="1754"/>
                    <a:pt x="3041" y="1794"/>
                    <a:pt x="3014" y="1820"/>
                  </a:cubicBezTo>
                  <a:cubicBezTo>
                    <a:pt x="2968" y="1859"/>
                    <a:pt x="2942" y="1886"/>
                    <a:pt x="2902" y="1932"/>
                  </a:cubicBezTo>
                  <a:cubicBezTo>
                    <a:pt x="2856" y="1972"/>
                    <a:pt x="2836" y="2018"/>
                    <a:pt x="2777" y="2018"/>
                  </a:cubicBezTo>
                  <a:cubicBezTo>
                    <a:pt x="2731" y="2018"/>
                    <a:pt x="2717" y="1991"/>
                    <a:pt x="2678" y="1972"/>
                  </a:cubicBezTo>
                  <a:cubicBezTo>
                    <a:pt x="2658" y="1965"/>
                    <a:pt x="2645" y="1978"/>
                    <a:pt x="2625" y="1972"/>
                  </a:cubicBezTo>
                  <a:cubicBezTo>
                    <a:pt x="2592" y="1972"/>
                    <a:pt x="2572" y="1958"/>
                    <a:pt x="2539" y="1958"/>
                  </a:cubicBezTo>
                  <a:cubicBezTo>
                    <a:pt x="2453" y="1958"/>
                    <a:pt x="2407" y="1978"/>
                    <a:pt x="2328" y="2011"/>
                  </a:cubicBezTo>
                  <a:lnTo>
                    <a:pt x="2328" y="2011"/>
                  </a:lnTo>
                  <a:cubicBezTo>
                    <a:pt x="2289" y="1998"/>
                    <a:pt x="2269" y="1991"/>
                    <a:pt x="2236" y="1978"/>
                  </a:cubicBezTo>
                  <a:cubicBezTo>
                    <a:pt x="2209" y="1972"/>
                    <a:pt x="2196" y="1958"/>
                    <a:pt x="2170" y="1958"/>
                  </a:cubicBezTo>
                  <a:cubicBezTo>
                    <a:pt x="2144" y="1958"/>
                    <a:pt x="2130" y="1965"/>
                    <a:pt x="2104" y="1972"/>
                  </a:cubicBezTo>
                  <a:cubicBezTo>
                    <a:pt x="2038" y="1991"/>
                    <a:pt x="1992" y="1985"/>
                    <a:pt x="1932" y="2018"/>
                  </a:cubicBezTo>
                  <a:cubicBezTo>
                    <a:pt x="1899" y="2031"/>
                    <a:pt x="1880" y="2051"/>
                    <a:pt x="1847" y="2051"/>
                  </a:cubicBezTo>
                  <a:cubicBezTo>
                    <a:pt x="1781" y="2051"/>
                    <a:pt x="1754" y="1991"/>
                    <a:pt x="1741" y="1932"/>
                  </a:cubicBezTo>
                  <a:cubicBezTo>
                    <a:pt x="1715" y="1859"/>
                    <a:pt x="1688" y="1827"/>
                    <a:pt x="1688" y="1747"/>
                  </a:cubicBezTo>
                  <a:cubicBezTo>
                    <a:pt x="1688" y="1721"/>
                    <a:pt x="1688" y="1708"/>
                    <a:pt x="1688" y="1682"/>
                  </a:cubicBezTo>
                  <a:cubicBezTo>
                    <a:pt x="1688" y="1629"/>
                    <a:pt x="1695" y="1602"/>
                    <a:pt x="1695" y="1549"/>
                  </a:cubicBezTo>
                  <a:cubicBezTo>
                    <a:pt x="1695" y="1510"/>
                    <a:pt x="1688" y="1490"/>
                    <a:pt x="1688" y="1444"/>
                  </a:cubicBezTo>
                  <a:cubicBezTo>
                    <a:pt x="1688" y="1411"/>
                    <a:pt x="1708" y="1391"/>
                    <a:pt x="1715" y="1352"/>
                  </a:cubicBezTo>
                  <a:cubicBezTo>
                    <a:pt x="1728" y="1273"/>
                    <a:pt x="1748" y="1226"/>
                    <a:pt x="1748" y="1147"/>
                  </a:cubicBezTo>
                  <a:cubicBezTo>
                    <a:pt x="1748" y="1141"/>
                    <a:pt x="1748" y="1134"/>
                    <a:pt x="1748" y="1128"/>
                  </a:cubicBezTo>
                  <a:cubicBezTo>
                    <a:pt x="1669" y="1200"/>
                    <a:pt x="1609" y="1220"/>
                    <a:pt x="1523" y="1286"/>
                  </a:cubicBezTo>
                  <a:cubicBezTo>
                    <a:pt x="1471" y="1325"/>
                    <a:pt x="1451" y="1372"/>
                    <a:pt x="1391" y="1418"/>
                  </a:cubicBezTo>
                  <a:cubicBezTo>
                    <a:pt x="1372" y="1431"/>
                    <a:pt x="1359" y="1451"/>
                    <a:pt x="1326" y="1451"/>
                  </a:cubicBezTo>
                  <a:cubicBezTo>
                    <a:pt x="1279" y="1451"/>
                    <a:pt x="1253" y="1451"/>
                    <a:pt x="1200" y="1451"/>
                  </a:cubicBezTo>
                  <a:cubicBezTo>
                    <a:pt x="1108" y="1457"/>
                    <a:pt x="1055" y="1464"/>
                    <a:pt x="956" y="1464"/>
                  </a:cubicBezTo>
                  <a:cubicBezTo>
                    <a:pt x="904" y="1464"/>
                    <a:pt x="884" y="1411"/>
                    <a:pt x="864" y="1358"/>
                  </a:cubicBezTo>
                  <a:cubicBezTo>
                    <a:pt x="851" y="1312"/>
                    <a:pt x="837" y="1286"/>
                    <a:pt x="811" y="1246"/>
                  </a:cubicBezTo>
                  <a:cubicBezTo>
                    <a:pt x="791" y="1220"/>
                    <a:pt x="765" y="1213"/>
                    <a:pt x="732" y="1200"/>
                  </a:cubicBezTo>
                  <a:cubicBezTo>
                    <a:pt x="666" y="1147"/>
                    <a:pt x="607" y="1141"/>
                    <a:pt x="521" y="1141"/>
                  </a:cubicBezTo>
                  <a:cubicBezTo>
                    <a:pt x="481" y="1141"/>
                    <a:pt x="462" y="1141"/>
                    <a:pt x="422" y="1141"/>
                  </a:cubicBezTo>
                  <a:cubicBezTo>
                    <a:pt x="455" y="989"/>
                    <a:pt x="455" y="989"/>
                    <a:pt x="455" y="989"/>
                  </a:cubicBezTo>
                  <a:cubicBezTo>
                    <a:pt x="448" y="910"/>
                    <a:pt x="415" y="870"/>
                    <a:pt x="369" y="804"/>
                  </a:cubicBezTo>
                  <a:cubicBezTo>
                    <a:pt x="343" y="771"/>
                    <a:pt x="303" y="771"/>
                    <a:pt x="283" y="732"/>
                  </a:cubicBezTo>
                  <a:cubicBezTo>
                    <a:pt x="270" y="699"/>
                    <a:pt x="283" y="666"/>
                    <a:pt x="257" y="633"/>
                  </a:cubicBezTo>
                  <a:cubicBezTo>
                    <a:pt x="211" y="580"/>
                    <a:pt x="171" y="540"/>
                    <a:pt x="171" y="475"/>
                  </a:cubicBezTo>
                  <a:cubicBezTo>
                    <a:pt x="151" y="408"/>
                    <a:pt x="151" y="408"/>
                    <a:pt x="151" y="408"/>
                  </a:cubicBezTo>
                  <a:cubicBezTo>
                    <a:pt x="151" y="382"/>
                    <a:pt x="151" y="369"/>
                    <a:pt x="151" y="343"/>
                  </a:cubicBezTo>
                  <a:cubicBezTo>
                    <a:pt x="151" y="323"/>
                    <a:pt x="151" y="303"/>
                    <a:pt x="138" y="290"/>
                  </a:cubicBezTo>
                  <a:cubicBezTo>
                    <a:pt x="112" y="277"/>
                    <a:pt x="92" y="283"/>
                    <a:pt x="66" y="263"/>
                  </a:cubicBezTo>
                  <a:cubicBezTo>
                    <a:pt x="52" y="250"/>
                    <a:pt x="59" y="231"/>
                    <a:pt x="52" y="211"/>
                  </a:cubicBezTo>
                  <a:cubicBezTo>
                    <a:pt x="46" y="178"/>
                    <a:pt x="0" y="158"/>
                    <a:pt x="20" y="138"/>
                  </a:cubicBezTo>
                  <a:cubicBezTo>
                    <a:pt x="52" y="105"/>
                    <a:pt x="132" y="145"/>
                    <a:pt x="132" y="99"/>
                  </a:cubicBezTo>
                  <a:cubicBezTo>
                    <a:pt x="132" y="65"/>
                    <a:pt x="132" y="46"/>
                    <a:pt x="132" y="19"/>
                  </a:cubicBezTo>
                  <a:cubicBezTo>
                    <a:pt x="132" y="13"/>
                    <a:pt x="132" y="6"/>
                    <a:pt x="132" y="0"/>
                  </a:cubicBezTo>
                  <a:lnTo>
                    <a:pt x="132" y="0"/>
                  </a:lnTo>
                  <a:cubicBezTo>
                    <a:pt x="2955" y="1015"/>
                    <a:pt x="2955" y="1015"/>
                    <a:pt x="2955" y="1015"/>
                  </a:cubicBezTo>
                  <a:cubicBezTo>
                    <a:pt x="3548" y="1273"/>
                    <a:pt x="3548" y="1273"/>
                    <a:pt x="3548" y="127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0" name="Freeform 34">
              <a:extLst>
                <a:ext uri="{FF2B5EF4-FFF2-40B4-BE49-F238E27FC236}">
                  <a16:creationId xmlns:a16="http://schemas.microsoft.com/office/drawing/2014/main" id="{D49EA527-7C8E-854C-8577-C7D30DC213B4}"/>
                </a:ext>
              </a:extLst>
            </p:cNvPr>
            <p:cNvSpPr>
              <a:spLocks noChangeArrowheads="1"/>
            </p:cNvSpPr>
            <p:nvPr/>
          </p:nvSpPr>
          <p:spPr bwMode="auto">
            <a:xfrm>
              <a:off x="4620119" y="5762620"/>
              <a:ext cx="1268330" cy="1020763"/>
            </a:xfrm>
            <a:custGeom>
              <a:avLst/>
              <a:gdLst>
                <a:gd name="T0" fmla="*/ 0 w 3524"/>
                <a:gd name="T1" fmla="*/ 871 h 2837"/>
                <a:gd name="T2" fmla="*/ 152 w 3524"/>
                <a:gd name="T3" fmla="*/ 963 h 2837"/>
                <a:gd name="T4" fmla="*/ 436 w 3524"/>
                <a:gd name="T5" fmla="*/ 903 h 2837"/>
                <a:gd name="T6" fmla="*/ 561 w 3524"/>
                <a:gd name="T7" fmla="*/ 910 h 2837"/>
                <a:gd name="T8" fmla="*/ 772 w 3524"/>
                <a:gd name="T9" fmla="*/ 877 h 2837"/>
                <a:gd name="T10" fmla="*/ 798 w 3524"/>
                <a:gd name="T11" fmla="*/ 1022 h 2837"/>
                <a:gd name="T12" fmla="*/ 772 w 3524"/>
                <a:gd name="T13" fmla="*/ 1167 h 2837"/>
                <a:gd name="T14" fmla="*/ 851 w 3524"/>
                <a:gd name="T15" fmla="*/ 1471 h 2837"/>
                <a:gd name="T16" fmla="*/ 878 w 3524"/>
                <a:gd name="T17" fmla="*/ 1840 h 2837"/>
                <a:gd name="T18" fmla="*/ 911 w 3524"/>
                <a:gd name="T19" fmla="*/ 2005 h 2837"/>
                <a:gd name="T20" fmla="*/ 957 w 3524"/>
                <a:gd name="T21" fmla="*/ 2012 h 2837"/>
                <a:gd name="T22" fmla="*/ 1174 w 3524"/>
                <a:gd name="T23" fmla="*/ 2150 h 2837"/>
                <a:gd name="T24" fmla="*/ 1359 w 3524"/>
                <a:gd name="T25" fmla="*/ 2315 h 2837"/>
                <a:gd name="T26" fmla="*/ 1517 w 3524"/>
                <a:gd name="T27" fmla="*/ 2328 h 2837"/>
                <a:gd name="T28" fmla="*/ 1649 w 3524"/>
                <a:gd name="T29" fmla="*/ 2295 h 2837"/>
                <a:gd name="T30" fmla="*/ 1874 w 3524"/>
                <a:gd name="T31" fmla="*/ 2348 h 2837"/>
                <a:gd name="T32" fmla="*/ 2111 w 3524"/>
                <a:gd name="T33" fmla="*/ 2533 h 2837"/>
                <a:gd name="T34" fmla="*/ 2335 w 3524"/>
                <a:gd name="T35" fmla="*/ 2579 h 2837"/>
                <a:gd name="T36" fmla="*/ 2520 w 3524"/>
                <a:gd name="T37" fmla="*/ 2704 h 2837"/>
                <a:gd name="T38" fmla="*/ 2645 w 3524"/>
                <a:gd name="T39" fmla="*/ 2783 h 2837"/>
                <a:gd name="T40" fmla="*/ 2883 w 3524"/>
                <a:gd name="T41" fmla="*/ 2829 h 2837"/>
                <a:gd name="T42" fmla="*/ 3048 w 3524"/>
                <a:gd name="T43" fmla="*/ 2836 h 2837"/>
                <a:gd name="T44" fmla="*/ 3134 w 3524"/>
                <a:gd name="T45" fmla="*/ 2724 h 2837"/>
                <a:gd name="T46" fmla="*/ 3430 w 3524"/>
                <a:gd name="T47" fmla="*/ 2289 h 2837"/>
                <a:gd name="T48" fmla="*/ 3523 w 3524"/>
                <a:gd name="T49" fmla="*/ 2084 h 2837"/>
                <a:gd name="T50" fmla="*/ 3450 w 3524"/>
                <a:gd name="T51" fmla="*/ 1893 h 2837"/>
                <a:gd name="T52" fmla="*/ 3371 w 3524"/>
                <a:gd name="T53" fmla="*/ 1589 h 2837"/>
                <a:gd name="T54" fmla="*/ 3153 w 3524"/>
                <a:gd name="T55" fmla="*/ 1537 h 2837"/>
                <a:gd name="T56" fmla="*/ 2870 w 3524"/>
                <a:gd name="T57" fmla="*/ 1280 h 2837"/>
                <a:gd name="T58" fmla="*/ 2764 w 3524"/>
                <a:gd name="T59" fmla="*/ 600 h 2837"/>
                <a:gd name="T60" fmla="*/ 2593 w 3524"/>
                <a:gd name="T61" fmla="*/ 396 h 2837"/>
                <a:gd name="T62" fmla="*/ 2381 w 3524"/>
                <a:gd name="T63" fmla="*/ 396 h 2837"/>
                <a:gd name="T64" fmla="*/ 1669 w 3524"/>
                <a:gd name="T65" fmla="*/ 0 h 2837"/>
                <a:gd name="T66" fmla="*/ 1531 w 3524"/>
                <a:gd name="T67" fmla="*/ 138 h 2837"/>
                <a:gd name="T68" fmla="*/ 1379 w 3524"/>
                <a:gd name="T69" fmla="*/ 323 h 2837"/>
                <a:gd name="T70" fmla="*/ 1102 w 3524"/>
                <a:gd name="T71" fmla="*/ 534 h 2837"/>
                <a:gd name="T72" fmla="*/ 944 w 3524"/>
                <a:gd name="T73" fmla="*/ 627 h 2837"/>
                <a:gd name="T74" fmla="*/ 792 w 3524"/>
                <a:gd name="T75" fmla="*/ 692 h 2837"/>
                <a:gd name="T76" fmla="*/ 667 w 3524"/>
                <a:gd name="T77" fmla="*/ 673 h 2837"/>
                <a:gd name="T78" fmla="*/ 423 w 3524"/>
                <a:gd name="T79" fmla="*/ 699 h 2837"/>
                <a:gd name="T80" fmla="*/ 126 w 3524"/>
                <a:gd name="T81" fmla="*/ 844 h 2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24" h="2837">
                  <a:moveTo>
                    <a:pt x="0" y="871"/>
                  </a:moveTo>
                  <a:lnTo>
                    <a:pt x="0" y="871"/>
                  </a:lnTo>
                  <a:cubicBezTo>
                    <a:pt x="53" y="917"/>
                    <a:pt x="99" y="923"/>
                    <a:pt x="152" y="963"/>
                  </a:cubicBezTo>
                  <a:lnTo>
                    <a:pt x="152" y="963"/>
                  </a:lnTo>
                  <a:cubicBezTo>
                    <a:pt x="198" y="950"/>
                    <a:pt x="238" y="956"/>
                    <a:pt x="284" y="937"/>
                  </a:cubicBezTo>
                  <a:cubicBezTo>
                    <a:pt x="337" y="910"/>
                    <a:pt x="376" y="910"/>
                    <a:pt x="436" y="903"/>
                  </a:cubicBezTo>
                  <a:cubicBezTo>
                    <a:pt x="469" y="897"/>
                    <a:pt x="488" y="884"/>
                    <a:pt x="515" y="884"/>
                  </a:cubicBezTo>
                  <a:cubicBezTo>
                    <a:pt x="535" y="884"/>
                    <a:pt x="541" y="910"/>
                    <a:pt x="561" y="910"/>
                  </a:cubicBezTo>
                  <a:cubicBezTo>
                    <a:pt x="594" y="910"/>
                    <a:pt x="614" y="910"/>
                    <a:pt x="647" y="910"/>
                  </a:cubicBezTo>
                  <a:cubicBezTo>
                    <a:pt x="693" y="910"/>
                    <a:pt x="733" y="903"/>
                    <a:pt x="772" y="877"/>
                  </a:cubicBezTo>
                  <a:cubicBezTo>
                    <a:pt x="772" y="890"/>
                    <a:pt x="772" y="903"/>
                    <a:pt x="772" y="923"/>
                  </a:cubicBezTo>
                  <a:cubicBezTo>
                    <a:pt x="772" y="963"/>
                    <a:pt x="798" y="983"/>
                    <a:pt x="798" y="1022"/>
                  </a:cubicBezTo>
                  <a:cubicBezTo>
                    <a:pt x="798" y="1049"/>
                    <a:pt x="798" y="1062"/>
                    <a:pt x="798" y="1088"/>
                  </a:cubicBezTo>
                  <a:cubicBezTo>
                    <a:pt x="798" y="1121"/>
                    <a:pt x="772" y="1134"/>
                    <a:pt x="772" y="1167"/>
                  </a:cubicBezTo>
                  <a:cubicBezTo>
                    <a:pt x="766" y="1200"/>
                    <a:pt x="779" y="1233"/>
                    <a:pt x="752" y="1260"/>
                  </a:cubicBezTo>
                  <a:cubicBezTo>
                    <a:pt x="752" y="1345"/>
                    <a:pt x="845" y="1385"/>
                    <a:pt x="851" y="1471"/>
                  </a:cubicBezTo>
                  <a:cubicBezTo>
                    <a:pt x="845" y="1543"/>
                    <a:pt x="831" y="1616"/>
                    <a:pt x="825" y="1688"/>
                  </a:cubicBezTo>
                  <a:cubicBezTo>
                    <a:pt x="825" y="1754"/>
                    <a:pt x="831" y="1800"/>
                    <a:pt x="878" y="1840"/>
                  </a:cubicBezTo>
                  <a:cubicBezTo>
                    <a:pt x="897" y="1860"/>
                    <a:pt x="930" y="1867"/>
                    <a:pt x="930" y="1893"/>
                  </a:cubicBezTo>
                  <a:cubicBezTo>
                    <a:pt x="930" y="1939"/>
                    <a:pt x="911" y="1959"/>
                    <a:pt x="911" y="2005"/>
                  </a:cubicBezTo>
                  <a:cubicBezTo>
                    <a:pt x="911" y="2012"/>
                    <a:pt x="911" y="2018"/>
                    <a:pt x="911" y="2025"/>
                  </a:cubicBezTo>
                  <a:cubicBezTo>
                    <a:pt x="924" y="2018"/>
                    <a:pt x="944" y="2012"/>
                    <a:pt x="957" y="2012"/>
                  </a:cubicBezTo>
                  <a:cubicBezTo>
                    <a:pt x="1003" y="2012"/>
                    <a:pt x="1016" y="2051"/>
                    <a:pt x="1062" y="2078"/>
                  </a:cubicBezTo>
                  <a:cubicBezTo>
                    <a:pt x="1102" y="2104"/>
                    <a:pt x="1128" y="2124"/>
                    <a:pt x="1174" y="2150"/>
                  </a:cubicBezTo>
                  <a:cubicBezTo>
                    <a:pt x="1221" y="2170"/>
                    <a:pt x="1214" y="2223"/>
                    <a:pt x="1240" y="2269"/>
                  </a:cubicBezTo>
                  <a:cubicBezTo>
                    <a:pt x="1273" y="2308"/>
                    <a:pt x="1313" y="2308"/>
                    <a:pt x="1359" y="2315"/>
                  </a:cubicBezTo>
                  <a:cubicBezTo>
                    <a:pt x="1392" y="2328"/>
                    <a:pt x="1405" y="2354"/>
                    <a:pt x="1445" y="2354"/>
                  </a:cubicBezTo>
                  <a:cubicBezTo>
                    <a:pt x="1471" y="2354"/>
                    <a:pt x="1491" y="2341"/>
                    <a:pt x="1517" y="2328"/>
                  </a:cubicBezTo>
                  <a:cubicBezTo>
                    <a:pt x="1537" y="2315"/>
                    <a:pt x="1551" y="2322"/>
                    <a:pt x="1577" y="2315"/>
                  </a:cubicBezTo>
                  <a:cubicBezTo>
                    <a:pt x="1603" y="2315"/>
                    <a:pt x="1623" y="2295"/>
                    <a:pt x="1649" y="2295"/>
                  </a:cubicBezTo>
                  <a:cubicBezTo>
                    <a:pt x="1722" y="2295"/>
                    <a:pt x="1748" y="2341"/>
                    <a:pt x="1821" y="2348"/>
                  </a:cubicBezTo>
                  <a:cubicBezTo>
                    <a:pt x="1841" y="2348"/>
                    <a:pt x="1854" y="2348"/>
                    <a:pt x="1874" y="2348"/>
                  </a:cubicBezTo>
                  <a:cubicBezTo>
                    <a:pt x="1907" y="2348"/>
                    <a:pt x="1913" y="2381"/>
                    <a:pt x="1933" y="2407"/>
                  </a:cubicBezTo>
                  <a:cubicBezTo>
                    <a:pt x="1999" y="2467"/>
                    <a:pt x="2039" y="2493"/>
                    <a:pt x="2111" y="2533"/>
                  </a:cubicBezTo>
                  <a:cubicBezTo>
                    <a:pt x="2203" y="2513"/>
                    <a:pt x="2203" y="2513"/>
                    <a:pt x="2203" y="2513"/>
                  </a:cubicBezTo>
                  <a:cubicBezTo>
                    <a:pt x="2256" y="2533"/>
                    <a:pt x="2276" y="2566"/>
                    <a:pt x="2335" y="2579"/>
                  </a:cubicBezTo>
                  <a:cubicBezTo>
                    <a:pt x="2375" y="2592"/>
                    <a:pt x="2408" y="2592"/>
                    <a:pt x="2434" y="2618"/>
                  </a:cubicBezTo>
                  <a:cubicBezTo>
                    <a:pt x="2467" y="2651"/>
                    <a:pt x="2500" y="2665"/>
                    <a:pt x="2520" y="2704"/>
                  </a:cubicBezTo>
                  <a:cubicBezTo>
                    <a:pt x="2533" y="2750"/>
                    <a:pt x="2527" y="2816"/>
                    <a:pt x="2573" y="2816"/>
                  </a:cubicBezTo>
                  <a:cubicBezTo>
                    <a:pt x="2606" y="2816"/>
                    <a:pt x="2612" y="2783"/>
                    <a:pt x="2645" y="2783"/>
                  </a:cubicBezTo>
                  <a:cubicBezTo>
                    <a:pt x="2665" y="2783"/>
                    <a:pt x="2678" y="2790"/>
                    <a:pt x="2698" y="2796"/>
                  </a:cubicBezTo>
                  <a:cubicBezTo>
                    <a:pt x="2771" y="2796"/>
                    <a:pt x="2810" y="2829"/>
                    <a:pt x="2883" y="2829"/>
                  </a:cubicBezTo>
                  <a:cubicBezTo>
                    <a:pt x="2922" y="2829"/>
                    <a:pt x="2949" y="2816"/>
                    <a:pt x="2988" y="2816"/>
                  </a:cubicBezTo>
                  <a:cubicBezTo>
                    <a:pt x="3015" y="2816"/>
                    <a:pt x="3028" y="2829"/>
                    <a:pt x="3048" y="2836"/>
                  </a:cubicBezTo>
                  <a:lnTo>
                    <a:pt x="3048" y="2836"/>
                  </a:lnTo>
                  <a:cubicBezTo>
                    <a:pt x="3067" y="2783"/>
                    <a:pt x="3094" y="2770"/>
                    <a:pt x="3134" y="2724"/>
                  </a:cubicBezTo>
                  <a:cubicBezTo>
                    <a:pt x="3206" y="2625"/>
                    <a:pt x="3252" y="2579"/>
                    <a:pt x="3345" y="2486"/>
                  </a:cubicBezTo>
                  <a:cubicBezTo>
                    <a:pt x="3404" y="2427"/>
                    <a:pt x="3410" y="2374"/>
                    <a:pt x="3430" y="2289"/>
                  </a:cubicBezTo>
                  <a:cubicBezTo>
                    <a:pt x="3443" y="2236"/>
                    <a:pt x="3457" y="2203"/>
                    <a:pt x="3483" y="2150"/>
                  </a:cubicBezTo>
                  <a:cubicBezTo>
                    <a:pt x="3496" y="2124"/>
                    <a:pt x="3523" y="2110"/>
                    <a:pt x="3523" y="2084"/>
                  </a:cubicBezTo>
                  <a:cubicBezTo>
                    <a:pt x="3523" y="2051"/>
                    <a:pt x="3509" y="2038"/>
                    <a:pt x="3509" y="2005"/>
                  </a:cubicBezTo>
                  <a:cubicBezTo>
                    <a:pt x="3490" y="1965"/>
                    <a:pt x="3450" y="1946"/>
                    <a:pt x="3450" y="1893"/>
                  </a:cubicBezTo>
                  <a:cubicBezTo>
                    <a:pt x="3450" y="1834"/>
                    <a:pt x="3516" y="1814"/>
                    <a:pt x="3516" y="1748"/>
                  </a:cubicBezTo>
                  <a:cubicBezTo>
                    <a:pt x="3516" y="1662"/>
                    <a:pt x="3450" y="1623"/>
                    <a:pt x="3371" y="1589"/>
                  </a:cubicBezTo>
                  <a:cubicBezTo>
                    <a:pt x="3318" y="1563"/>
                    <a:pt x="3285" y="1537"/>
                    <a:pt x="3226" y="1537"/>
                  </a:cubicBezTo>
                  <a:cubicBezTo>
                    <a:pt x="3199" y="1537"/>
                    <a:pt x="3180" y="1537"/>
                    <a:pt x="3153" y="1537"/>
                  </a:cubicBezTo>
                  <a:cubicBezTo>
                    <a:pt x="3074" y="1537"/>
                    <a:pt x="3021" y="1517"/>
                    <a:pt x="2962" y="1457"/>
                  </a:cubicBezTo>
                  <a:cubicBezTo>
                    <a:pt x="2909" y="1405"/>
                    <a:pt x="2903" y="1352"/>
                    <a:pt x="2870" y="1280"/>
                  </a:cubicBezTo>
                  <a:cubicBezTo>
                    <a:pt x="2804" y="1134"/>
                    <a:pt x="2764" y="1042"/>
                    <a:pt x="2764" y="884"/>
                  </a:cubicBezTo>
                  <a:cubicBezTo>
                    <a:pt x="2764" y="772"/>
                    <a:pt x="2764" y="712"/>
                    <a:pt x="2764" y="600"/>
                  </a:cubicBezTo>
                  <a:cubicBezTo>
                    <a:pt x="2711" y="508"/>
                    <a:pt x="2659" y="468"/>
                    <a:pt x="2593" y="396"/>
                  </a:cubicBezTo>
                  <a:lnTo>
                    <a:pt x="2593" y="396"/>
                  </a:lnTo>
                  <a:cubicBezTo>
                    <a:pt x="2566" y="396"/>
                    <a:pt x="2553" y="396"/>
                    <a:pt x="2527" y="396"/>
                  </a:cubicBezTo>
                  <a:cubicBezTo>
                    <a:pt x="2474" y="396"/>
                    <a:pt x="2441" y="396"/>
                    <a:pt x="2381" y="396"/>
                  </a:cubicBezTo>
                  <a:cubicBezTo>
                    <a:pt x="2157" y="6"/>
                    <a:pt x="2157" y="6"/>
                    <a:pt x="2157" y="6"/>
                  </a:cubicBezTo>
                  <a:cubicBezTo>
                    <a:pt x="1669" y="0"/>
                    <a:pt x="1669" y="0"/>
                    <a:pt x="1669" y="0"/>
                  </a:cubicBezTo>
                  <a:cubicBezTo>
                    <a:pt x="1630" y="33"/>
                    <a:pt x="1616" y="59"/>
                    <a:pt x="1583" y="99"/>
                  </a:cubicBezTo>
                  <a:cubicBezTo>
                    <a:pt x="1570" y="119"/>
                    <a:pt x="1557" y="145"/>
                    <a:pt x="1531" y="138"/>
                  </a:cubicBezTo>
                  <a:cubicBezTo>
                    <a:pt x="1452" y="138"/>
                    <a:pt x="1372" y="185"/>
                    <a:pt x="1372" y="264"/>
                  </a:cubicBezTo>
                  <a:cubicBezTo>
                    <a:pt x="1372" y="290"/>
                    <a:pt x="1379" y="297"/>
                    <a:pt x="1379" y="323"/>
                  </a:cubicBezTo>
                  <a:cubicBezTo>
                    <a:pt x="1379" y="396"/>
                    <a:pt x="1326" y="429"/>
                    <a:pt x="1267" y="462"/>
                  </a:cubicBezTo>
                  <a:cubicBezTo>
                    <a:pt x="1201" y="495"/>
                    <a:pt x="1168" y="508"/>
                    <a:pt x="1102" y="534"/>
                  </a:cubicBezTo>
                  <a:cubicBezTo>
                    <a:pt x="1042" y="560"/>
                    <a:pt x="983" y="547"/>
                    <a:pt x="950" y="600"/>
                  </a:cubicBezTo>
                  <a:cubicBezTo>
                    <a:pt x="944" y="607"/>
                    <a:pt x="950" y="620"/>
                    <a:pt x="944" y="627"/>
                  </a:cubicBezTo>
                  <a:cubicBezTo>
                    <a:pt x="917" y="653"/>
                    <a:pt x="891" y="659"/>
                    <a:pt x="858" y="666"/>
                  </a:cubicBezTo>
                  <a:cubicBezTo>
                    <a:pt x="831" y="673"/>
                    <a:pt x="818" y="692"/>
                    <a:pt x="792" y="692"/>
                  </a:cubicBezTo>
                  <a:cubicBezTo>
                    <a:pt x="759" y="692"/>
                    <a:pt x="739" y="692"/>
                    <a:pt x="713" y="692"/>
                  </a:cubicBezTo>
                  <a:cubicBezTo>
                    <a:pt x="693" y="692"/>
                    <a:pt x="686" y="679"/>
                    <a:pt x="667" y="673"/>
                  </a:cubicBezTo>
                  <a:cubicBezTo>
                    <a:pt x="607" y="653"/>
                    <a:pt x="568" y="640"/>
                    <a:pt x="495" y="640"/>
                  </a:cubicBezTo>
                  <a:cubicBezTo>
                    <a:pt x="462" y="640"/>
                    <a:pt x="449" y="679"/>
                    <a:pt x="423" y="699"/>
                  </a:cubicBezTo>
                  <a:cubicBezTo>
                    <a:pt x="356" y="739"/>
                    <a:pt x="310" y="752"/>
                    <a:pt x="251" y="798"/>
                  </a:cubicBezTo>
                  <a:cubicBezTo>
                    <a:pt x="211" y="831"/>
                    <a:pt x="179" y="831"/>
                    <a:pt x="126" y="844"/>
                  </a:cubicBezTo>
                  <a:cubicBezTo>
                    <a:pt x="80" y="857"/>
                    <a:pt x="53" y="864"/>
                    <a:pt x="0" y="871"/>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1" name="Freeform 35">
              <a:extLst>
                <a:ext uri="{FF2B5EF4-FFF2-40B4-BE49-F238E27FC236}">
                  <a16:creationId xmlns:a16="http://schemas.microsoft.com/office/drawing/2014/main" id="{C39C4483-A392-EF4A-A35A-51624712C3A1}"/>
                </a:ext>
              </a:extLst>
            </p:cNvPr>
            <p:cNvSpPr>
              <a:spLocks noChangeArrowheads="1"/>
            </p:cNvSpPr>
            <p:nvPr/>
          </p:nvSpPr>
          <p:spPr bwMode="auto">
            <a:xfrm>
              <a:off x="3389887" y="3910007"/>
              <a:ext cx="3185904" cy="2165350"/>
            </a:xfrm>
            <a:custGeom>
              <a:avLst/>
              <a:gdLst>
                <a:gd name="T0" fmla="*/ 8027 w 8852"/>
                <a:gd name="T1" fmla="*/ 5184 h 6017"/>
                <a:gd name="T2" fmla="*/ 7928 w 8852"/>
                <a:gd name="T3" fmla="*/ 5534 h 6017"/>
                <a:gd name="T4" fmla="*/ 6009 w 8852"/>
                <a:gd name="T5" fmla="*/ 5541 h 6017"/>
                <a:gd name="T6" fmla="*/ 5573 w 8852"/>
                <a:gd name="T7" fmla="*/ 5151 h 6017"/>
                <a:gd name="T8" fmla="*/ 4947 w 8852"/>
                <a:gd name="T9" fmla="*/ 5283 h 6017"/>
                <a:gd name="T10" fmla="*/ 4683 w 8852"/>
                <a:gd name="T11" fmla="*/ 5607 h 6017"/>
                <a:gd name="T12" fmla="*/ 4360 w 8852"/>
                <a:gd name="T13" fmla="*/ 5772 h 6017"/>
                <a:gd name="T14" fmla="*/ 4129 w 8852"/>
                <a:gd name="T15" fmla="*/ 5837 h 6017"/>
                <a:gd name="T16" fmla="*/ 3839 w 8852"/>
                <a:gd name="T17" fmla="*/ 5844 h 6017"/>
                <a:gd name="T18" fmla="*/ 3416 w 8852"/>
                <a:gd name="T19" fmla="*/ 6016 h 6017"/>
                <a:gd name="T20" fmla="*/ 0 w 8852"/>
                <a:gd name="T21" fmla="*/ 4743 h 6017"/>
                <a:gd name="T22" fmla="*/ 59 w 8852"/>
                <a:gd name="T23" fmla="*/ 4591 h 6017"/>
                <a:gd name="T24" fmla="*/ 290 w 8852"/>
                <a:gd name="T25" fmla="*/ 4380 h 6017"/>
                <a:gd name="T26" fmla="*/ 336 w 8852"/>
                <a:gd name="T27" fmla="*/ 4017 h 6017"/>
                <a:gd name="T28" fmla="*/ 389 w 8852"/>
                <a:gd name="T29" fmla="*/ 3753 h 6017"/>
                <a:gd name="T30" fmla="*/ 712 w 8852"/>
                <a:gd name="T31" fmla="*/ 3516 h 6017"/>
                <a:gd name="T32" fmla="*/ 903 w 8852"/>
                <a:gd name="T33" fmla="*/ 3463 h 6017"/>
                <a:gd name="T34" fmla="*/ 1299 w 8852"/>
                <a:gd name="T35" fmla="*/ 3311 h 6017"/>
                <a:gd name="T36" fmla="*/ 1596 w 8852"/>
                <a:gd name="T37" fmla="*/ 3153 h 6017"/>
                <a:gd name="T38" fmla="*/ 1814 w 8852"/>
                <a:gd name="T39" fmla="*/ 3212 h 6017"/>
                <a:gd name="T40" fmla="*/ 2051 w 8852"/>
                <a:gd name="T41" fmla="*/ 2368 h 6017"/>
                <a:gd name="T42" fmla="*/ 2150 w 8852"/>
                <a:gd name="T43" fmla="*/ 1847 h 6017"/>
                <a:gd name="T44" fmla="*/ 2084 w 8852"/>
                <a:gd name="T45" fmla="*/ 1570 h 6017"/>
                <a:gd name="T46" fmla="*/ 1899 w 8852"/>
                <a:gd name="T47" fmla="*/ 1254 h 6017"/>
                <a:gd name="T48" fmla="*/ 1767 w 8852"/>
                <a:gd name="T49" fmla="*/ 1003 h 6017"/>
                <a:gd name="T50" fmla="*/ 2051 w 8852"/>
                <a:gd name="T51" fmla="*/ 772 h 6017"/>
                <a:gd name="T52" fmla="*/ 2256 w 8852"/>
                <a:gd name="T53" fmla="*/ 666 h 6017"/>
                <a:gd name="T54" fmla="*/ 1952 w 8852"/>
                <a:gd name="T55" fmla="*/ 489 h 6017"/>
                <a:gd name="T56" fmla="*/ 1919 w 8852"/>
                <a:gd name="T57" fmla="*/ 146 h 6017"/>
                <a:gd name="T58" fmla="*/ 2460 w 8852"/>
                <a:gd name="T59" fmla="*/ 146 h 6017"/>
                <a:gd name="T60" fmla="*/ 2783 w 8852"/>
                <a:gd name="T61" fmla="*/ 20 h 6017"/>
                <a:gd name="T62" fmla="*/ 3027 w 8852"/>
                <a:gd name="T63" fmla="*/ 20 h 6017"/>
                <a:gd name="T64" fmla="*/ 3212 w 8852"/>
                <a:gd name="T65" fmla="*/ 93 h 6017"/>
                <a:gd name="T66" fmla="*/ 3370 w 8852"/>
                <a:gd name="T67" fmla="*/ 376 h 6017"/>
                <a:gd name="T68" fmla="*/ 3555 w 8852"/>
                <a:gd name="T69" fmla="*/ 508 h 6017"/>
                <a:gd name="T70" fmla="*/ 4149 w 8852"/>
                <a:gd name="T71" fmla="*/ 528 h 6017"/>
                <a:gd name="T72" fmla="*/ 4755 w 8852"/>
                <a:gd name="T73" fmla="*/ 172 h 6017"/>
                <a:gd name="T74" fmla="*/ 5217 w 8852"/>
                <a:gd name="T75" fmla="*/ 33 h 6017"/>
                <a:gd name="T76" fmla="*/ 5455 w 8852"/>
                <a:gd name="T77" fmla="*/ 422 h 6017"/>
                <a:gd name="T78" fmla="*/ 5646 w 8852"/>
                <a:gd name="T79" fmla="*/ 726 h 6017"/>
                <a:gd name="T80" fmla="*/ 5692 w 8852"/>
                <a:gd name="T81" fmla="*/ 1043 h 6017"/>
                <a:gd name="T82" fmla="*/ 5864 w 8852"/>
                <a:gd name="T83" fmla="*/ 1531 h 6017"/>
                <a:gd name="T84" fmla="*/ 6081 w 8852"/>
                <a:gd name="T85" fmla="*/ 1775 h 6017"/>
                <a:gd name="T86" fmla="*/ 6239 w 8852"/>
                <a:gd name="T87" fmla="*/ 1511 h 6017"/>
                <a:gd name="T88" fmla="*/ 6609 w 8852"/>
                <a:gd name="T89" fmla="*/ 1491 h 6017"/>
                <a:gd name="T90" fmla="*/ 6780 w 8852"/>
                <a:gd name="T91" fmla="*/ 1280 h 6017"/>
                <a:gd name="T92" fmla="*/ 7156 w 8852"/>
                <a:gd name="T93" fmla="*/ 1036 h 6017"/>
                <a:gd name="T94" fmla="*/ 7334 w 8852"/>
                <a:gd name="T95" fmla="*/ 442 h 6017"/>
                <a:gd name="T96" fmla="*/ 7374 w 8852"/>
                <a:gd name="T97" fmla="*/ 1273 h 6017"/>
                <a:gd name="T98" fmla="*/ 7532 w 8852"/>
                <a:gd name="T99" fmla="*/ 1478 h 6017"/>
                <a:gd name="T100" fmla="*/ 7717 w 8852"/>
                <a:gd name="T101" fmla="*/ 1689 h 6017"/>
                <a:gd name="T102" fmla="*/ 7941 w 8852"/>
                <a:gd name="T103" fmla="*/ 1900 h 6017"/>
                <a:gd name="T104" fmla="*/ 8205 w 8852"/>
                <a:gd name="T105" fmla="*/ 1959 h 6017"/>
                <a:gd name="T106" fmla="*/ 8541 w 8852"/>
                <a:gd name="T107" fmla="*/ 2091 h 6017"/>
                <a:gd name="T108" fmla="*/ 8851 w 8852"/>
                <a:gd name="T109" fmla="*/ 2210 h 6017"/>
                <a:gd name="T110" fmla="*/ 8218 w 8852"/>
                <a:gd name="T111" fmla="*/ 4505 h 6017"/>
                <a:gd name="T112" fmla="*/ 8119 w 8852"/>
                <a:gd name="T113" fmla="*/ 4716 h 6017"/>
                <a:gd name="T114" fmla="*/ 8139 w 8852"/>
                <a:gd name="T115" fmla="*/ 4901 h 6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852" h="6017">
                  <a:moveTo>
                    <a:pt x="8139" y="4901"/>
                  </a:moveTo>
                  <a:lnTo>
                    <a:pt x="8139" y="4901"/>
                  </a:lnTo>
                  <a:cubicBezTo>
                    <a:pt x="8073" y="5000"/>
                    <a:pt x="8027" y="5066"/>
                    <a:pt x="8027" y="5184"/>
                  </a:cubicBezTo>
                  <a:cubicBezTo>
                    <a:pt x="8027" y="5211"/>
                    <a:pt x="8040" y="5224"/>
                    <a:pt x="8040" y="5250"/>
                  </a:cubicBezTo>
                  <a:cubicBezTo>
                    <a:pt x="8040" y="5283"/>
                    <a:pt x="8007" y="5297"/>
                    <a:pt x="7994" y="5330"/>
                  </a:cubicBezTo>
                  <a:cubicBezTo>
                    <a:pt x="7961" y="5409"/>
                    <a:pt x="7928" y="5448"/>
                    <a:pt x="7928" y="5534"/>
                  </a:cubicBezTo>
                  <a:cubicBezTo>
                    <a:pt x="7928" y="5547"/>
                    <a:pt x="7928" y="5554"/>
                    <a:pt x="7928" y="5560"/>
                  </a:cubicBezTo>
                  <a:cubicBezTo>
                    <a:pt x="6009" y="5541"/>
                    <a:pt x="6009" y="5541"/>
                    <a:pt x="6009" y="5541"/>
                  </a:cubicBezTo>
                  <a:lnTo>
                    <a:pt x="6009" y="5541"/>
                  </a:lnTo>
                  <a:cubicBezTo>
                    <a:pt x="5982" y="5541"/>
                    <a:pt x="5969" y="5541"/>
                    <a:pt x="5943" y="5541"/>
                  </a:cubicBezTo>
                  <a:cubicBezTo>
                    <a:pt x="5890" y="5541"/>
                    <a:pt x="5857" y="5541"/>
                    <a:pt x="5797" y="5541"/>
                  </a:cubicBezTo>
                  <a:cubicBezTo>
                    <a:pt x="5573" y="5151"/>
                    <a:pt x="5573" y="5151"/>
                    <a:pt x="5573" y="5151"/>
                  </a:cubicBezTo>
                  <a:cubicBezTo>
                    <a:pt x="5085" y="5145"/>
                    <a:pt x="5085" y="5145"/>
                    <a:pt x="5085" y="5145"/>
                  </a:cubicBezTo>
                  <a:cubicBezTo>
                    <a:pt x="5046" y="5178"/>
                    <a:pt x="5032" y="5204"/>
                    <a:pt x="4999" y="5244"/>
                  </a:cubicBezTo>
                  <a:cubicBezTo>
                    <a:pt x="4986" y="5264"/>
                    <a:pt x="4973" y="5290"/>
                    <a:pt x="4947" y="5283"/>
                  </a:cubicBezTo>
                  <a:cubicBezTo>
                    <a:pt x="4868" y="5283"/>
                    <a:pt x="4788" y="5330"/>
                    <a:pt x="4788" y="5409"/>
                  </a:cubicBezTo>
                  <a:cubicBezTo>
                    <a:pt x="4788" y="5435"/>
                    <a:pt x="4795" y="5442"/>
                    <a:pt x="4795" y="5468"/>
                  </a:cubicBezTo>
                  <a:cubicBezTo>
                    <a:pt x="4795" y="5541"/>
                    <a:pt x="4742" y="5574"/>
                    <a:pt x="4683" y="5607"/>
                  </a:cubicBezTo>
                  <a:cubicBezTo>
                    <a:pt x="4617" y="5640"/>
                    <a:pt x="4584" y="5653"/>
                    <a:pt x="4518" y="5679"/>
                  </a:cubicBezTo>
                  <a:cubicBezTo>
                    <a:pt x="4458" y="5705"/>
                    <a:pt x="4399" y="5692"/>
                    <a:pt x="4366" y="5745"/>
                  </a:cubicBezTo>
                  <a:cubicBezTo>
                    <a:pt x="4360" y="5752"/>
                    <a:pt x="4366" y="5765"/>
                    <a:pt x="4360" y="5772"/>
                  </a:cubicBezTo>
                  <a:cubicBezTo>
                    <a:pt x="4333" y="5798"/>
                    <a:pt x="4307" y="5804"/>
                    <a:pt x="4274" y="5811"/>
                  </a:cubicBezTo>
                  <a:cubicBezTo>
                    <a:pt x="4247" y="5818"/>
                    <a:pt x="4234" y="5837"/>
                    <a:pt x="4208" y="5837"/>
                  </a:cubicBezTo>
                  <a:cubicBezTo>
                    <a:pt x="4175" y="5837"/>
                    <a:pt x="4155" y="5837"/>
                    <a:pt x="4129" y="5837"/>
                  </a:cubicBezTo>
                  <a:cubicBezTo>
                    <a:pt x="4109" y="5837"/>
                    <a:pt x="4102" y="5824"/>
                    <a:pt x="4083" y="5818"/>
                  </a:cubicBezTo>
                  <a:cubicBezTo>
                    <a:pt x="4023" y="5798"/>
                    <a:pt x="3984" y="5785"/>
                    <a:pt x="3911" y="5785"/>
                  </a:cubicBezTo>
                  <a:cubicBezTo>
                    <a:pt x="3878" y="5785"/>
                    <a:pt x="3865" y="5824"/>
                    <a:pt x="3839" y="5844"/>
                  </a:cubicBezTo>
                  <a:cubicBezTo>
                    <a:pt x="3772" y="5884"/>
                    <a:pt x="3726" y="5897"/>
                    <a:pt x="3667" y="5943"/>
                  </a:cubicBezTo>
                  <a:cubicBezTo>
                    <a:pt x="3627" y="5976"/>
                    <a:pt x="3595" y="5976"/>
                    <a:pt x="3542" y="5989"/>
                  </a:cubicBezTo>
                  <a:cubicBezTo>
                    <a:pt x="3496" y="6002"/>
                    <a:pt x="3469" y="6009"/>
                    <a:pt x="3416" y="6016"/>
                  </a:cubicBezTo>
                  <a:lnTo>
                    <a:pt x="3416" y="6016"/>
                  </a:lnTo>
                  <a:cubicBezTo>
                    <a:pt x="2823" y="5758"/>
                    <a:pt x="2823" y="5758"/>
                    <a:pt x="2823" y="5758"/>
                  </a:cubicBezTo>
                  <a:cubicBezTo>
                    <a:pt x="0" y="4743"/>
                    <a:pt x="0" y="4743"/>
                    <a:pt x="0" y="4743"/>
                  </a:cubicBezTo>
                  <a:lnTo>
                    <a:pt x="0" y="4743"/>
                  </a:lnTo>
                  <a:cubicBezTo>
                    <a:pt x="6" y="4710"/>
                    <a:pt x="26" y="4690"/>
                    <a:pt x="39" y="4657"/>
                  </a:cubicBezTo>
                  <a:cubicBezTo>
                    <a:pt x="46" y="4637"/>
                    <a:pt x="46" y="4617"/>
                    <a:pt x="59" y="4591"/>
                  </a:cubicBezTo>
                  <a:cubicBezTo>
                    <a:pt x="79" y="4564"/>
                    <a:pt x="99" y="4551"/>
                    <a:pt x="125" y="4532"/>
                  </a:cubicBezTo>
                  <a:cubicBezTo>
                    <a:pt x="184" y="4499"/>
                    <a:pt x="231" y="4499"/>
                    <a:pt x="290" y="4466"/>
                  </a:cubicBezTo>
                  <a:cubicBezTo>
                    <a:pt x="323" y="4452"/>
                    <a:pt x="290" y="4413"/>
                    <a:pt x="290" y="4380"/>
                  </a:cubicBezTo>
                  <a:cubicBezTo>
                    <a:pt x="290" y="4301"/>
                    <a:pt x="231" y="4268"/>
                    <a:pt x="231" y="4189"/>
                  </a:cubicBezTo>
                  <a:cubicBezTo>
                    <a:pt x="231" y="4142"/>
                    <a:pt x="231" y="4109"/>
                    <a:pt x="263" y="4083"/>
                  </a:cubicBezTo>
                  <a:cubicBezTo>
                    <a:pt x="297" y="4063"/>
                    <a:pt x="323" y="4057"/>
                    <a:pt x="336" y="4017"/>
                  </a:cubicBezTo>
                  <a:cubicBezTo>
                    <a:pt x="349" y="3991"/>
                    <a:pt x="343" y="3971"/>
                    <a:pt x="356" y="3938"/>
                  </a:cubicBezTo>
                  <a:cubicBezTo>
                    <a:pt x="369" y="3885"/>
                    <a:pt x="389" y="3852"/>
                    <a:pt x="389" y="3799"/>
                  </a:cubicBezTo>
                  <a:cubicBezTo>
                    <a:pt x="389" y="3780"/>
                    <a:pt x="369" y="3760"/>
                    <a:pt x="389" y="3753"/>
                  </a:cubicBezTo>
                  <a:cubicBezTo>
                    <a:pt x="455" y="3694"/>
                    <a:pt x="527" y="3700"/>
                    <a:pt x="587" y="3641"/>
                  </a:cubicBezTo>
                  <a:cubicBezTo>
                    <a:pt x="600" y="3621"/>
                    <a:pt x="600" y="3608"/>
                    <a:pt x="620" y="3595"/>
                  </a:cubicBezTo>
                  <a:cubicBezTo>
                    <a:pt x="659" y="3575"/>
                    <a:pt x="673" y="3549"/>
                    <a:pt x="712" y="3516"/>
                  </a:cubicBezTo>
                  <a:cubicBezTo>
                    <a:pt x="732" y="3503"/>
                    <a:pt x="752" y="3536"/>
                    <a:pt x="778" y="3536"/>
                  </a:cubicBezTo>
                  <a:cubicBezTo>
                    <a:pt x="798" y="3536"/>
                    <a:pt x="804" y="3522"/>
                    <a:pt x="818" y="3509"/>
                  </a:cubicBezTo>
                  <a:cubicBezTo>
                    <a:pt x="844" y="3483"/>
                    <a:pt x="870" y="3483"/>
                    <a:pt x="903" y="3463"/>
                  </a:cubicBezTo>
                  <a:cubicBezTo>
                    <a:pt x="936" y="3437"/>
                    <a:pt x="956" y="3410"/>
                    <a:pt x="996" y="3404"/>
                  </a:cubicBezTo>
                  <a:cubicBezTo>
                    <a:pt x="1081" y="3391"/>
                    <a:pt x="1128" y="3371"/>
                    <a:pt x="1207" y="3351"/>
                  </a:cubicBezTo>
                  <a:cubicBezTo>
                    <a:pt x="1246" y="3338"/>
                    <a:pt x="1273" y="3331"/>
                    <a:pt x="1299" y="3311"/>
                  </a:cubicBezTo>
                  <a:cubicBezTo>
                    <a:pt x="1319" y="3298"/>
                    <a:pt x="1332" y="3305"/>
                    <a:pt x="1345" y="3285"/>
                  </a:cubicBezTo>
                  <a:cubicBezTo>
                    <a:pt x="1378" y="3245"/>
                    <a:pt x="1385" y="3212"/>
                    <a:pt x="1431" y="3186"/>
                  </a:cubicBezTo>
                  <a:cubicBezTo>
                    <a:pt x="1484" y="3146"/>
                    <a:pt x="1530" y="3153"/>
                    <a:pt x="1596" y="3153"/>
                  </a:cubicBezTo>
                  <a:cubicBezTo>
                    <a:pt x="1662" y="3153"/>
                    <a:pt x="1688" y="3219"/>
                    <a:pt x="1754" y="3219"/>
                  </a:cubicBezTo>
                  <a:cubicBezTo>
                    <a:pt x="1774" y="3219"/>
                    <a:pt x="1794" y="3212"/>
                    <a:pt x="1814" y="3212"/>
                  </a:cubicBezTo>
                  <a:lnTo>
                    <a:pt x="1814" y="3212"/>
                  </a:lnTo>
                  <a:cubicBezTo>
                    <a:pt x="1827" y="3127"/>
                    <a:pt x="1860" y="3107"/>
                    <a:pt x="1886" y="3028"/>
                  </a:cubicBezTo>
                  <a:cubicBezTo>
                    <a:pt x="1945" y="2856"/>
                    <a:pt x="1965" y="2751"/>
                    <a:pt x="2005" y="2566"/>
                  </a:cubicBezTo>
                  <a:cubicBezTo>
                    <a:pt x="2025" y="2494"/>
                    <a:pt x="2051" y="2447"/>
                    <a:pt x="2051" y="2368"/>
                  </a:cubicBezTo>
                  <a:cubicBezTo>
                    <a:pt x="2051" y="2335"/>
                    <a:pt x="2051" y="2315"/>
                    <a:pt x="2051" y="2283"/>
                  </a:cubicBezTo>
                  <a:cubicBezTo>
                    <a:pt x="2130" y="1933"/>
                    <a:pt x="2130" y="1933"/>
                    <a:pt x="2130" y="1933"/>
                  </a:cubicBezTo>
                  <a:cubicBezTo>
                    <a:pt x="2137" y="1900"/>
                    <a:pt x="2150" y="1880"/>
                    <a:pt x="2150" y="1847"/>
                  </a:cubicBezTo>
                  <a:cubicBezTo>
                    <a:pt x="2150" y="1814"/>
                    <a:pt x="2150" y="1801"/>
                    <a:pt x="2150" y="1775"/>
                  </a:cubicBezTo>
                  <a:cubicBezTo>
                    <a:pt x="2150" y="1735"/>
                    <a:pt x="2124" y="1722"/>
                    <a:pt x="2110" y="1689"/>
                  </a:cubicBezTo>
                  <a:cubicBezTo>
                    <a:pt x="2097" y="1643"/>
                    <a:pt x="2110" y="1610"/>
                    <a:pt x="2084" y="1570"/>
                  </a:cubicBezTo>
                  <a:cubicBezTo>
                    <a:pt x="2044" y="1524"/>
                    <a:pt x="1985" y="1517"/>
                    <a:pt x="1985" y="1458"/>
                  </a:cubicBezTo>
                  <a:cubicBezTo>
                    <a:pt x="1985" y="1425"/>
                    <a:pt x="1998" y="1405"/>
                    <a:pt x="1998" y="1366"/>
                  </a:cubicBezTo>
                  <a:cubicBezTo>
                    <a:pt x="1998" y="1306"/>
                    <a:pt x="1945" y="1287"/>
                    <a:pt x="1899" y="1254"/>
                  </a:cubicBezTo>
                  <a:cubicBezTo>
                    <a:pt x="1860" y="1234"/>
                    <a:pt x="1846" y="1214"/>
                    <a:pt x="1814" y="1188"/>
                  </a:cubicBezTo>
                  <a:cubicBezTo>
                    <a:pt x="1781" y="1168"/>
                    <a:pt x="1734" y="1161"/>
                    <a:pt x="1734" y="1115"/>
                  </a:cubicBezTo>
                  <a:cubicBezTo>
                    <a:pt x="1734" y="1075"/>
                    <a:pt x="1761" y="1049"/>
                    <a:pt x="1767" y="1003"/>
                  </a:cubicBezTo>
                  <a:cubicBezTo>
                    <a:pt x="1774" y="963"/>
                    <a:pt x="1774" y="924"/>
                    <a:pt x="1807" y="897"/>
                  </a:cubicBezTo>
                  <a:cubicBezTo>
                    <a:pt x="1860" y="864"/>
                    <a:pt x="1893" y="858"/>
                    <a:pt x="1952" y="838"/>
                  </a:cubicBezTo>
                  <a:cubicBezTo>
                    <a:pt x="1992" y="818"/>
                    <a:pt x="2005" y="772"/>
                    <a:pt x="2051" y="772"/>
                  </a:cubicBezTo>
                  <a:cubicBezTo>
                    <a:pt x="2110" y="772"/>
                    <a:pt x="2143" y="792"/>
                    <a:pt x="2203" y="792"/>
                  </a:cubicBezTo>
                  <a:cubicBezTo>
                    <a:pt x="2223" y="798"/>
                    <a:pt x="2262" y="792"/>
                    <a:pt x="2269" y="779"/>
                  </a:cubicBezTo>
                  <a:cubicBezTo>
                    <a:pt x="2269" y="739"/>
                    <a:pt x="2269" y="713"/>
                    <a:pt x="2256" y="666"/>
                  </a:cubicBezTo>
                  <a:cubicBezTo>
                    <a:pt x="2236" y="607"/>
                    <a:pt x="2209" y="561"/>
                    <a:pt x="2143" y="541"/>
                  </a:cubicBezTo>
                  <a:cubicBezTo>
                    <a:pt x="2117" y="535"/>
                    <a:pt x="2090" y="541"/>
                    <a:pt x="2058" y="535"/>
                  </a:cubicBezTo>
                  <a:cubicBezTo>
                    <a:pt x="2018" y="521"/>
                    <a:pt x="1985" y="495"/>
                    <a:pt x="1952" y="489"/>
                  </a:cubicBezTo>
                  <a:cubicBezTo>
                    <a:pt x="1945" y="436"/>
                    <a:pt x="1945" y="409"/>
                    <a:pt x="1945" y="357"/>
                  </a:cubicBezTo>
                  <a:cubicBezTo>
                    <a:pt x="1945" y="291"/>
                    <a:pt x="1919" y="251"/>
                    <a:pt x="1919" y="185"/>
                  </a:cubicBezTo>
                  <a:cubicBezTo>
                    <a:pt x="1919" y="165"/>
                    <a:pt x="1919" y="159"/>
                    <a:pt x="1919" y="146"/>
                  </a:cubicBezTo>
                  <a:cubicBezTo>
                    <a:pt x="2025" y="132"/>
                    <a:pt x="2084" y="106"/>
                    <a:pt x="2189" y="106"/>
                  </a:cubicBezTo>
                  <a:cubicBezTo>
                    <a:pt x="2249" y="106"/>
                    <a:pt x="2282" y="106"/>
                    <a:pt x="2341" y="106"/>
                  </a:cubicBezTo>
                  <a:cubicBezTo>
                    <a:pt x="2387" y="106"/>
                    <a:pt x="2414" y="132"/>
                    <a:pt x="2460" y="146"/>
                  </a:cubicBezTo>
                  <a:cubicBezTo>
                    <a:pt x="2546" y="165"/>
                    <a:pt x="2599" y="172"/>
                    <a:pt x="2691" y="172"/>
                  </a:cubicBezTo>
                  <a:cubicBezTo>
                    <a:pt x="2711" y="172"/>
                    <a:pt x="2717" y="139"/>
                    <a:pt x="2724" y="119"/>
                  </a:cubicBezTo>
                  <a:cubicBezTo>
                    <a:pt x="2730" y="73"/>
                    <a:pt x="2737" y="20"/>
                    <a:pt x="2783" y="20"/>
                  </a:cubicBezTo>
                  <a:cubicBezTo>
                    <a:pt x="2836" y="20"/>
                    <a:pt x="2843" y="106"/>
                    <a:pt x="2902" y="106"/>
                  </a:cubicBezTo>
                  <a:cubicBezTo>
                    <a:pt x="2928" y="106"/>
                    <a:pt x="2942" y="79"/>
                    <a:pt x="2968" y="60"/>
                  </a:cubicBezTo>
                  <a:cubicBezTo>
                    <a:pt x="2988" y="47"/>
                    <a:pt x="3007" y="40"/>
                    <a:pt x="3027" y="20"/>
                  </a:cubicBezTo>
                  <a:cubicBezTo>
                    <a:pt x="3034" y="7"/>
                    <a:pt x="3041" y="0"/>
                    <a:pt x="3060" y="0"/>
                  </a:cubicBezTo>
                  <a:cubicBezTo>
                    <a:pt x="3080" y="0"/>
                    <a:pt x="3087" y="20"/>
                    <a:pt x="3100" y="27"/>
                  </a:cubicBezTo>
                  <a:cubicBezTo>
                    <a:pt x="3146" y="53"/>
                    <a:pt x="3179" y="60"/>
                    <a:pt x="3212" y="93"/>
                  </a:cubicBezTo>
                  <a:cubicBezTo>
                    <a:pt x="3252" y="132"/>
                    <a:pt x="3245" y="172"/>
                    <a:pt x="3258" y="231"/>
                  </a:cubicBezTo>
                  <a:cubicBezTo>
                    <a:pt x="3271" y="291"/>
                    <a:pt x="3298" y="317"/>
                    <a:pt x="3298" y="383"/>
                  </a:cubicBezTo>
                  <a:cubicBezTo>
                    <a:pt x="3331" y="383"/>
                    <a:pt x="3344" y="376"/>
                    <a:pt x="3370" y="376"/>
                  </a:cubicBezTo>
                  <a:cubicBezTo>
                    <a:pt x="3397" y="376"/>
                    <a:pt x="3403" y="376"/>
                    <a:pt x="3423" y="363"/>
                  </a:cubicBezTo>
                  <a:lnTo>
                    <a:pt x="3423" y="363"/>
                  </a:lnTo>
                  <a:cubicBezTo>
                    <a:pt x="3463" y="429"/>
                    <a:pt x="3496" y="462"/>
                    <a:pt x="3555" y="508"/>
                  </a:cubicBezTo>
                  <a:cubicBezTo>
                    <a:pt x="3568" y="521"/>
                    <a:pt x="3575" y="535"/>
                    <a:pt x="3588" y="548"/>
                  </a:cubicBezTo>
                  <a:cubicBezTo>
                    <a:pt x="3660" y="601"/>
                    <a:pt x="3713" y="620"/>
                    <a:pt x="3799" y="620"/>
                  </a:cubicBezTo>
                  <a:cubicBezTo>
                    <a:pt x="3944" y="620"/>
                    <a:pt x="4017" y="581"/>
                    <a:pt x="4149" y="528"/>
                  </a:cubicBezTo>
                  <a:cubicBezTo>
                    <a:pt x="4214" y="495"/>
                    <a:pt x="4234" y="442"/>
                    <a:pt x="4294" y="409"/>
                  </a:cubicBezTo>
                  <a:cubicBezTo>
                    <a:pt x="4346" y="383"/>
                    <a:pt x="4386" y="390"/>
                    <a:pt x="4445" y="370"/>
                  </a:cubicBezTo>
                  <a:cubicBezTo>
                    <a:pt x="4590" y="337"/>
                    <a:pt x="4637" y="251"/>
                    <a:pt x="4755" y="172"/>
                  </a:cubicBezTo>
                  <a:cubicBezTo>
                    <a:pt x="4881" y="99"/>
                    <a:pt x="4973" y="86"/>
                    <a:pt x="5085" y="0"/>
                  </a:cubicBezTo>
                  <a:lnTo>
                    <a:pt x="5085" y="0"/>
                  </a:lnTo>
                  <a:cubicBezTo>
                    <a:pt x="5138" y="0"/>
                    <a:pt x="5178" y="7"/>
                    <a:pt x="5217" y="33"/>
                  </a:cubicBezTo>
                  <a:cubicBezTo>
                    <a:pt x="5243" y="53"/>
                    <a:pt x="5276" y="60"/>
                    <a:pt x="5283" y="93"/>
                  </a:cubicBezTo>
                  <a:cubicBezTo>
                    <a:pt x="5309" y="178"/>
                    <a:pt x="5329" y="218"/>
                    <a:pt x="5356" y="304"/>
                  </a:cubicBezTo>
                  <a:cubicBezTo>
                    <a:pt x="5375" y="357"/>
                    <a:pt x="5408" y="390"/>
                    <a:pt x="5455" y="422"/>
                  </a:cubicBezTo>
                  <a:cubicBezTo>
                    <a:pt x="5494" y="442"/>
                    <a:pt x="5507" y="469"/>
                    <a:pt x="5547" y="495"/>
                  </a:cubicBezTo>
                  <a:cubicBezTo>
                    <a:pt x="5600" y="541"/>
                    <a:pt x="5646" y="581"/>
                    <a:pt x="5646" y="653"/>
                  </a:cubicBezTo>
                  <a:cubicBezTo>
                    <a:pt x="5646" y="680"/>
                    <a:pt x="5646" y="700"/>
                    <a:pt x="5646" y="726"/>
                  </a:cubicBezTo>
                  <a:cubicBezTo>
                    <a:pt x="5659" y="805"/>
                    <a:pt x="5659" y="805"/>
                    <a:pt x="5659" y="805"/>
                  </a:cubicBezTo>
                  <a:cubicBezTo>
                    <a:pt x="5659" y="845"/>
                    <a:pt x="5659" y="864"/>
                    <a:pt x="5659" y="904"/>
                  </a:cubicBezTo>
                  <a:cubicBezTo>
                    <a:pt x="5659" y="963"/>
                    <a:pt x="5666" y="996"/>
                    <a:pt x="5692" y="1043"/>
                  </a:cubicBezTo>
                  <a:cubicBezTo>
                    <a:pt x="5738" y="1102"/>
                    <a:pt x="5791" y="1135"/>
                    <a:pt x="5791" y="1214"/>
                  </a:cubicBezTo>
                  <a:cubicBezTo>
                    <a:pt x="5791" y="1240"/>
                    <a:pt x="5791" y="1254"/>
                    <a:pt x="5791" y="1287"/>
                  </a:cubicBezTo>
                  <a:cubicBezTo>
                    <a:pt x="5791" y="1386"/>
                    <a:pt x="5844" y="1432"/>
                    <a:pt x="5864" y="1531"/>
                  </a:cubicBezTo>
                  <a:cubicBezTo>
                    <a:pt x="5877" y="1570"/>
                    <a:pt x="5870" y="1590"/>
                    <a:pt x="5870" y="1630"/>
                  </a:cubicBezTo>
                  <a:cubicBezTo>
                    <a:pt x="5883" y="1695"/>
                    <a:pt x="5916" y="1748"/>
                    <a:pt x="5982" y="1755"/>
                  </a:cubicBezTo>
                  <a:cubicBezTo>
                    <a:pt x="6022" y="1761"/>
                    <a:pt x="6041" y="1768"/>
                    <a:pt x="6081" y="1775"/>
                  </a:cubicBezTo>
                  <a:cubicBezTo>
                    <a:pt x="6101" y="1781"/>
                    <a:pt x="6134" y="1794"/>
                    <a:pt x="6140" y="1775"/>
                  </a:cubicBezTo>
                  <a:cubicBezTo>
                    <a:pt x="6160" y="1722"/>
                    <a:pt x="6160" y="1682"/>
                    <a:pt x="6180" y="1630"/>
                  </a:cubicBezTo>
                  <a:cubicBezTo>
                    <a:pt x="6193" y="1583"/>
                    <a:pt x="6220" y="1557"/>
                    <a:pt x="6239" y="1511"/>
                  </a:cubicBezTo>
                  <a:cubicBezTo>
                    <a:pt x="6253" y="1478"/>
                    <a:pt x="6259" y="1451"/>
                    <a:pt x="6286" y="1425"/>
                  </a:cubicBezTo>
                  <a:cubicBezTo>
                    <a:pt x="6338" y="1372"/>
                    <a:pt x="6411" y="1372"/>
                    <a:pt x="6477" y="1405"/>
                  </a:cubicBezTo>
                  <a:cubicBezTo>
                    <a:pt x="6530" y="1425"/>
                    <a:pt x="6550" y="1491"/>
                    <a:pt x="6609" y="1491"/>
                  </a:cubicBezTo>
                  <a:cubicBezTo>
                    <a:pt x="6662" y="1491"/>
                    <a:pt x="6721" y="1471"/>
                    <a:pt x="6721" y="1418"/>
                  </a:cubicBezTo>
                  <a:cubicBezTo>
                    <a:pt x="6721" y="1386"/>
                    <a:pt x="6721" y="1372"/>
                    <a:pt x="6721" y="1339"/>
                  </a:cubicBezTo>
                  <a:cubicBezTo>
                    <a:pt x="6721" y="1306"/>
                    <a:pt x="6754" y="1293"/>
                    <a:pt x="6780" y="1280"/>
                  </a:cubicBezTo>
                  <a:cubicBezTo>
                    <a:pt x="6826" y="1267"/>
                    <a:pt x="6853" y="1240"/>
                    <a:pt x="6899" y="1220"/>
                  </a:cubicBezTo>
                  <a:cubicBezTo>
                    <a:pt x="6978" y="1181"/>
                    <a:pt x="6998" y="1141"/>
                    <a:pt x="7077" y="1089"/>
                  </a:cubicBezTo>
                  <a:cubicBezTo>
                    <a:pt x="7097" y="1062"/>
                    <a:pt x="7117" y="1036"/>
                    <a:pt x="7156" y="1036"/>
                  </a:cubicBezTo>
                  <a:cubicBezTo>
                    <a:pt x="7189" y="1036"/>
                    <a:pt x="7209" y="1036"/>
                    <a:pt x="7242" y="1036"/>
                  </a:cubicBezTo>
                  <a:cubicBezTo>
                    <a:pt x="7288" y="1036"/>
                    <a:pt x="7315" y="1036"/>
                    <a:pt x="7361" y="1049"/>
                  </a:cubicBezTo>
                  <a:cubicBezTo>
                    <a:pt x="7334" y="442"/>
                    <a:pt x="7334" y="442"/>
                    <a:pt x="7334" y="442"/>
                  </a:cubicBezTo>
                  <a:cubicBezTo>
                    <a:pt x="7361" y="1049"/>
                    <a:pt x="7361" y="1049"/>
                    <a:pt x="7361" y="1049"/>
                  </a:cubicBezTo>
                  <a:cubicBezTo>
                    <a:pt x="7361" y="1089"/>
                    <a:pt x="7374" y="1115"/>
                    <a:pt x="7374" y="1155"/>
                  </a:cubicBezTo>
                  <a:cubicBezTo>
                    <a:pt x="7374" y="1201"/>
                    <a:pt x="7374" y="1227"/>
                    <a:pt x="7374" y="1273"/>
                  </a:cubicBezTo>
                  <a:cubicBezTo>
                    <a:pt x="7374" y="1306"/>
                    <a:pt x="7387" y="1319"/>
                    <a:pt x="7413" y="1346"/>
                  </a:cubicBezTo>
                  <a:cubicBezTo>
                    <a:pt x="7447" y="1379"/>
                    <a:pt x="7453" y="1412"/>
                    <a:pt x="7493" y="1438"/>
                  </a:cubicBezTo>
                  <a:cubicBezTo>
                    <a:pt x="7506" y="1458"/>
                    <a:pt x="7519" y="1458"/>
                    <a:pt x="7532" y="1478"/>
                  </a:cubicBezTo>
                  <a:cubicBezTo>
                    <a:pt x="7565" y="1517"/>
                    <a:pt x="7572" y="1557"/>
                    <a:pt x="7618" y="1570"/>
                  </a:cubicBezTo>
                  <a:cubicBezTo>
                    <a:pt x="7658" y="1577"/>
                    <a:pt x="7697" y="1583"/>
                    <a:pt x="7704" y="1616"/>
                  </a:cubicBezTo>
                  <a:cubicBezTo>
                    <a:pt x="7704" y="1649"/>
                    <a:pt x="7710" y="1662"/>
                    <a:pt x="7717" y="1689"/>
                  </a:cubicBezTo>
                  <a:cubicBezTo>
                    <a:pt x="7724" y="1715"/>
                    <a:pt x="7717" y="1735"/>
                    <a:pt x="7730" y="1761"/>
                  </a:cubicBezTo>
                  <a:cubicBezTo>
                    <a:pt x="7756" y="1788"/>
                    <a:pt x="7783" y="1794"/>
                    <a:pt x="7809" y="1814"/>
                  </a:cubicBezTo>
                  <a:cubicBezTo>
                    <a:pt x="7855" y="1854"/>
                    <a:pt x="7895" y="1860"/>
                    <a:pt x="7941" y="1900"/>
                  </a:cubicBezTo>
                  <a:cubicBezTo>
                    <a:pt x="7974" y="1920"/>
                    <a:pt x="7981" y="1959"/>
                    <a:pt x="8027" y="1959"/>
                  </a:cubicBezTo>
                  <a:cubicBezTo>
                    <a:pt x="8053" y="1959"/>
                    <a:pt x="8066" y="1953"/>
                    <a:pt x="8093" y="1953"/>
                  </a:cubicBezTo>
                  <a:cubicBezTo>
                    <a:pt x="8139" y="1953"/>
                    <a:pt x="8159" y="1959"/>
                    <a:pt x="8205" y="1959"/>
                  </a:cubicBezTo>
                  <a:cubicBezTo>
                    <a:pt x="8251" y="1966"/>
                    <a:pt x="8278" y="1946"/>
                    <a:pt x="8324" y="1959"/>
                  </a:cubicBezTo>
                  <a:cubicBezTo>
                    <a:pt x="8370" y="1979"/>
                    <a:pt x="8383" y="2012"/>
                    <a:pt x="8429" y="2038"/>
                  </a:cubicBezTo>
                  <a:cubicBezTo>
                    <a:pt x="8462" y="2071"/>
                    <a:pt x="8495" y="2071"/>
                    <a:pt x="8541" y="2091"/>
                  </a:cubicBezTo>
                  <a:cubicBezTo>
                    <a:pt x="8581" y="2104"/>
                    <a:pt x="8581" y="2137"/>
                    <a:pt x="8621" y="2157"/>
                  </a:cubicBezTo>
                  <a:cubicBezTo>
                    <a:pt x="8653" y="2177"/>
                    <a:pt x="8673" y="2164"/>
                    <a:pt x="8713" y="2164"/>
                  </a:cubicBezTo>
                  <a:cubicBezTo>
                    <a:pt x="8766" y="2177"/>
                    <a:pt x="8799" y="2190"/>
                    <a:pt x="8851" y="2210"/>
                  </a:cubicBezTo>
                  <a:cubicBezTo>
                    <a:pt x="8291" y="4446"/>
                    <a:pt x="8291" y="4446"/>
                    <a:pt x="8291" y="4446"/>
                  </a:cubicBezTo>
                  <a:cubicBezTo>
                    <a:pt x="8284" y="4446"/>
                    <a:pt x="8278" y="4439"/>
                    <a:pt x="8264" y="4439"/>
                  </a:cubicBezTo>
                  <a:cubicBezTo>
                    <a:pt x="8231" y="4439"/>
                    <a:pt x="8238" y="4479"/>
                    <a:pt x="8218" y="4505"/>
                  </a:cubicBezTo>
                  <a:cubicBezTo>
                    <a:pt x="8212" y="4518"/>
                    <a:pt x="8198" y="4518"/>
                    <a:pt x="8185" y="4525"/>
                  </a:cubicBezTo>
                  <a:cubicBezTo>
                    <a:pt x="8159" y="4551"/>
                    <a:pt x="8119" y="4564"/>
                    <a:pt x="8119" y="4611"/>
                  </a:cubicBezTo>
                  <a:cubicBezTo>
                    <a:pt x="8119" y="4650"/>
                    <a:pt x="8119" y="4677"/>
                    <a:pt x="8119" y="4716"/>
                  </a:cubicBezTo>
                  <a:cubicBezTo>
                    <a:pt x="8119" y="4749"/>
                    <a:pt x="8146" y="4756"/>
                    <a:pt x="8146" y="4782"/>
                  </a:cubicBezTo>
                  <a:cubicBezTo>
                    <a:pt x="8146" y="4802"/>
                    <a:pt x="8133" y="4815"/>
                    <a:pt x="8133" y="4835"/>
                  </a:cubicBezTo>
                  <a:cubicBezTo>
                    <a:pt x="8133" y="4861"/>
                    <a:pt x="8139" y="4875"/>
                    <a:pt x="8139" y="4901"/>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2" name="Freeform 36">
              <a:extLst>
                <a:ext uri="{FF2B5EF4-FFF2-40B4-BE49-F238E27FC236}">
                  <a16:creationId xmlns:a16="http://schemas.microsoft.com/office/drawing/2014/main" id="{FA96A67F-DE5E-7149-B657-CB32A0546F58}"/>
                </a:ext>
              </a:extLst>
            </p:cNvPr>
            <p:cNvSpPr>
              <a:spLocks noChangeArrowheads="1"/>
            </p:cNvSpPr>
            <p:nvPr/>
          </p:nvSpPr>
          <p:spPr bwMode="auto">
            <a:xfrm>
              <a:off x="7015500" y="6634157"/>
              <a:ext cx="1325476" cy="1314450"/>
            </a:xfrm>
            <a:custGeom>
              <a:avLst/>
              <a:gdLst>
                <a:gd name="T0" fmla="*/ 2915 w 3681"/>
                <a:gd name="T1" fmla="*/ 2215 h 3653"/>
                <a:gd name="T2" fmla="*/ 2915 w 3681"/>
                <a:gd name="T3" fmla="*/ 2492 h 3653"/>
                <a:gd name="T4" fmla="*/ 2875 w 3681"/>
                <a:gd name="T5" fmla="*/ 2762 h 3653"/>
                <a:gd name="T6" fmla="*/ 2823 w 3681"/>
                <a:gd name="T7" fmla="*/ 3138 h 3653"/>
                <a:gd name="T8" fmla="*/ 2480 w 3681"/>
                <a:gd name="T9" fmla="*/ 3217 h 3653"/>
                <a:gd name="T10" fmla="*/ 2163 w 3681"/>
                <a:gd name="T11" fmla="*/ 3217 h 3653"/>
                <a:gd name="T12" fmla="*/ 1952 w 3681"/>
                <a:gd name="T13" fmla="*/ 3197 h 3653"/>
                <a:gd name="T14" fmla="*/ 1767 w 3681"/>
                <a:gd name="T15" fmla="*/ 3224 h 3653"/>
                <a:gd name="T16" fmla="*/ 1398 w 3681"/>
                <a:gd name="T17" fmla="*/ 3329 h 3653"/>
                <a:gd name="T18" fmla="*/ 1279 w 3681"/>
                <a:gd name="T19" fmla="*/ 3441 h 3653"/>
                <a:gd name="T20" fmla="*/ 1147 w 3681"/>
                <a:gd name="T21" fmla="*/ 3547 h 3653"/>
                <a:gd name="T22" fmla="*/ 1022 w 3681"/>
                <a:gd name="T23" fmla="*/ 3613 h 3653"/>
                <a:gd name="T24" fmla="*/ 554 w 3681"/>
                <a:gd name="T25" fmla="*/ 3303 h 3653"/>
                <a:gd name="T26" fmla="*/ 125 w 3681"/>
                <a:gd name="T27" fmla="*/ 2960 h 3653"/>
                <a:gd name="T28" fmla="*/ 52 w 3681"/>
                <a:gd name="T29" fmla="*/ 2802 h 3653"/>
                <a:gd name="T30" fmla="*/ 26 w 3681"/>
                <a:gd name="T31" fmla="*/ 2518 h 3653"/>
                <a:gd name="T32" fmla="*/ 250 w 3681"/>
                <a:gd name="T33" fmla="*/ 2208 h 3653"/>
                <a:gd name="T34" fmla="*/ 343 w 3681"/>
                <a:gd name="T35" fmla="*/ 1931 h 3653"/>
                <a:gd name="T36" fmla="*/ 514 w 3681"/>
                <a:gd name="T37" fmla="*/ 1799 h 3653"/>
                <a:gd name="T38" fmla="*/ 811 w 3681"/>
                <a:gd name="T39" fmla="*/ 1628 h 3653"/>
                <a:gd name="T40" fmla="*/ 956 w 3681"/>
                <a:gd name="T41" fmla="*/ 1377 h 3653"/>
                <a:gd name="T42" fmla="*/ 1200 w 3681"/>
                <a:gd name="T43" fmla="*/ 1159 h 3653"/>
                <a:gd name="T44" fmla="*/ 1273 w 3681"/>
                <a:gd name="T45" fmla="*/ 765 h 3653"/>
                <a:gd name="T46" fmla="*/ 1411 w 3681"/>
                <a:gd name="T47" fmla="*/ 408 h 3653"/>
                <a:gd name="T48" fmla="*/ 1616 w 3681"/>
                <a:gd name="T49" fmla="*/ 0 h 3653"/>
                <a:gd name="T50" fmla="*/ 1741 w 3681"/>
                <a:gd name="T51" fmla="*/ 362 h 3653"/>
                <a:gd name="T52" fmla="*/ 2242 w 3681"/>
                <a:gd name="T53" fmla="*/ 349 h 3653"/>
                <a:gd name="T54" fmla="*/ 2288 w 3681"/>
                <a:gd name="T55" fmla="*/ 514 h 3653"/>
                <a:gd name="T56" fmla="*/ 2500 w 3681"/>
                <a:gd name="T57" fmla="*/ 468 h 3653"/>
                <a:gd name="T58" fmla="*/ 2796 w 3681"/>
                <a:gd name="T59" fmla="*/ 666 h 3653"/>
                <a:gd name="T60" fmla="*/ 3014 w 3681"/>
                <a:gd name="T61" fmla="*/ 639 h 3653"/>
                <a:gd name="T62" fmla="*/ 3364 w 3681"/>
                <a:gd name="T63" fmla="*/ 547 h 3653"/>
                <a:gd name="T64" fmla="*/ 3680 w 3681"/>
                <a:gd name="T65" fmla="*/ 428 h 3653"/>
                <a:gd name="T66" fmla="*/ 3641 w 3681"/>
                <a:gd name="T67" fmla="*/ 613 h 3653"/>
                <a:gd name="T68" fmla="*/ 3641 w 3681"/>
                <a:gd name="T69" fmla="*/ 1186 h 3653"/>
                <a:gd name="T70" fmla="*/ 3383 w 3681"/>
                <a:gd name="T71" fmla="*/ 1436 h 3653"/>
                <a:gd name="T72" fmla="*/ 3133 w 3681"/>
                <a:gd name="T73" fmla="*/ 1726 h 3653"/>
                <a:gd name="T74" fmla="*/ 3007 w 3681"/>
                <a:gd name="T75" fmla="*/ 2023 h 3653"/>
                <a:gd name="T76" fmla="*/ 2994 w 3681"/>
                <a:gd name="T77" fmla="*/ 1832 h 3653"/>
                <a:gd name="T78" fmla="*/ 2928 w 3681"/>
                <a:gd name="T79" fmla="*/ 1601 h 3653"/>
                <a:gd name="T80" fmla="*/ 2308 w 3681"/>
                <a:gd name="T81" fmla="*/ 1542 h 3653"/>
                <a:gd name="T82" fmla="*/ 2183 w 3681"/>
                <a:gd name="T83" fmla="*/ 1740 h 3653"/>
                <a:gd name="T84" fmla="*/ 2170 w 3681"/>
                <a:gd name="T85" fmla="*/ 1997 h 3653"/>
                <a:gd name="T86" fmla="*/ 2704 w 3681"/>
                <a:gd name="T87" fmla="*/ 2136 h 3653"/>
                <a:gd name="T88" fmla="*/ 3007 w 3681"/>
                <a:gd name="T89" fmla="*/ 2023 h 3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81" h="3653">
                  <a:moveTo>
                    <a:pt x="3007" y="2023"/>
                  </a:moveTo>
                  <a:lnTo>
                    <a:pt x="3007" y="2023"/>
                  </a:lnTo>
                  <a:cubicBezTo>
                    <a:pt x="3001" y="2103"/>
                    <a:pt x="2915" y="2136"/>
                    <a:pt x="2915" y="2215"/>
                  </a:cubicBezTo>
                  <a:cubicBezTo>
                    <a:pt x="2915" y="2267"/>
                    <a:pt x="2961" y="2294"/>
                    <a:pt x="2961" y="2347"/>
                  </a:cubicBezTo>
                  <a:cubicBezTo>
                    <a:pt x="2961" y="2373"/>
                    <a:pt x="2961" y="2393"/>
                    <a:pt x="2961" y="2419"/>
                  </a:cubicBezTo>
                  <a:cubicBezTo>
                    <a:pt x="2961" y="2452"/>
                    <a:pt x="2928" y="2465"/>
                    <a:pt x="2915" y="2492"/>
                  </a:cubicBezTo>
                  <a:cubicBezTo>
                    <a:pt x="2895" y="2544"/>
                    <a:pt x="2882" y="2571"/>
                    <a:pt x="2862" y="2623"/>
                  </a:cubicBezTo>
                  <a:cubicBezTo>
                    <a:pt x="2849" y="2650"/>
                    <a:pt x="2836" y="2657"/>
                    <a:pt x="2836" y="2690"/>
                  </a:cubicBezTo>
                  <a:cubicBezTo>
                    <a:pt x="2836" y="2722"/>
                    <a:pt x="2856" y="2729"/>
                    <a:pt x="2875" y="2762"/>
                  </a:cubicBezTo>
                  <a:cubicBezTo>
                    <a:pt x="2882" y="2782"/>
                    <a:pt x="2908" y="2795"/>
                    <a:pt x="2908" y="2821"/>
                  </a:cubicBezTo>
                  <a:cubicBezTo>
                    <a:pt x="2908" y="2901"/>
                    <a:pt x="2823" y="2927"/>
                    <a:pt x="2823" y="3006"/>
                  </a:cubicBezTo>
                  <a:cubicBezTo>
                    <a:pt x="2823" y="3059"/>
                    <a:pt x="2823" y="3085"/>
                    <a:pt x="2823" y="3138"/>
                  </a:cubicBezTo>
                  <a:cubicBezTo>
                    <a:pt x="2737" y="3138"/>
                    <a:pt x="2697" y="3171"/>
                    <a:pt x="2625" y="3211"/>
                  </a:cubicBezTo>
                  <a:cubicBezTo>
                    <a:pt x="2592" y="3224"/>
                    <a:pt x="2579" y="3250"/>
                    <a:pt x="2546" y="3250"/>
                  </a:cubicBezTo>
                  <a:cubicBezTo>
                    <a:pt x="2519" y="3250"/>
                    <a:pt x="2506" y="3224"/>
                    <a:pt x="2480" y="3217"/>
                  </a:cubicBezTo>
                  <a:cubicBezTo>
                    <a:pt x="2433" y="3211"/>
                    <a:pt x="2401" y="3211"/>
                    <a:pt x="2348" y="3211"/>
                  </a:cubicBezTo>
                  <a:cubicBezTo>
                    <a:pt x="2308" y="3211"/>
                    <a:pt x="2282" y="3217"/>
                    <a:pt x="2242" y="3217"/>
                  </a:cubicBezTo>
                  <a:cubicBezTo>
                    <a:pt x="2209" y="3217"/>
                    <a:pt x="2189" y="3217"/>
                    <a:pt x="2163" y="3217"/>
                  </a:cubicBezTo>
                  <a:cubicBezTo>
                    <a:pt x="2130" y="3217"/>
                    <a:pt x="2110" y="3217"/>
                    <a:pt x="2084" y="3204"/>
                  </a:cubicBezTo>
                  <a:cubicBezTo>
                    <a:pt x="2058" y="3191"/>
                    <a:pt x="2051" y="3158"/>
                    <a:pt x="2018" y="3158"/>
                  </a:cubicBezTo>
                  <a:cubicBezTo>
                    <a:pt x="1992" y="3158"/>
                    <a:pt x="1978" y="3184"/>
                    <a:pt x="1952" y="3197"/>
                  </a:cubicBezTo>
                  <a:cubicBezTo>
                    <a:pt x="1926" y="3211"/>
                    <a:pt x="1906" y="3217"/>
                    <a:pt x="1873" y="3230"/>
                  </a:cubicBezTo>
                  <a:cubicBezTo>
                    <a:pt x="1847" y="3250"/>
                    <a:pt x="1840" y="3277"/>
                    <a:pt x="1814" y="3296"/>
                  </a:cubicBezTo>
                  <a:cubicBezTo>
                    <a:pt x="1807" y="3263"/>
                    <a:pt x="1800" y="3224"/>
                    <a:pt x="1767" y="3224"/>
                  </a:cubicBezTo>
                  <a:cubicBezTo>
                    <a:pt x="1748" y="3224"/>
                    <a:pt x="1741" y="3250"/>
                    <a:pt x="1721" y="3257"/>
                  </a:cubicBezTo>
                  <a:cubicBezTo>
                    <a:pt x="1655" y="3277"/>
                    <a:pt x="1609" y="3290"/>
                    <a:pt x="1543" y="3316"/>
                  </a:cubicBezTo>
                  <a:cubicBezTo>
                    <a:pt x="1490" y="3316"/>
                    <a:pt x="1457" y="3323"/>
                    <a:pt x="1398" y="3329"/>
                  </a:cubicBezTo>
                  <a:cubicBezTo>
                    <a:pt x="1378" y="3336"/>
                    <a:pt x="1359" y="3336"/>
                    <a:pt x="1339" y="3349"/>
                  </a:cubicBezTo>
                  <a:cubicBezTo>
                    <a:pt x="1325" y="3356"/>
                    <a:pt x="1325" y="3369"/>
                    <a:pt x="1312" y="3389"/>
                  </a:cubicBezTo>
                  <a:cubicBezTo>
                    <a:pt x="1306" y="3408"/>
                    <a:pt x="1292" y="3422"/>
                    <a:pt x="1279" y="3441"/>
                  </a:cubicBezTo>
                  <a:cubicBezTo>
                    <a:pt x="1266" y="3474"/>
                    <a:pt x="1253" y="3488"/>
                    <a:pt x="1227" y="3507"/>
                  </a:cubicBezTo>
                  <a:cubicBezTo>
                    <a:pt x="1207" y="3514"/>
                    <a:pt x="1207" y="3534"/>
                    <a:pt x="1187" y="3540"/>
                  </a:cubicBezTo>
                  <a:cubicBezTo>
                    <a:pt x="1167" y="3547"/>
                    <a:pt x="1154" y="3540"/>
                    <a:pt x="1147" y="3547"/>
                  </a:cubicBezTo>
                  <a:cubicBezTo>
                    <a:pt x="1108" y="3573"/>
                    <a:pt x="1101" y="3606"/>
                    <a:pt x="1095" y="3652"/>
                  </a:cubicBezTo>
                  <a:lnTo>
                    <a:pt x="1095" y="3652"/>
                  </a:lnTo>
                  <a:cubicBezTo>
                    <a:pt x="1068" y="3633"/>
                    <a:pt x="1048" y="3626"/>
                    <a:pt x="1022" y="3613"/>
                  </a:cubicBezTo>
                  <a:cubicBezTo>
                    <a:pt x="943" y="3580"/>
                    <a:pt x="884" y="3567"/>
                    <a:pt x="844" y="3494"/>
                  </a:cubicBezTo>
                  <a:cubicBezTo>
                    <a:pt x="811" y="3441"/>
                    <a:pt x="765" y="3435"/>
                    <a:pt x="712" y="3402"/>
                  </a:cubicBezTo>
                  <a:cubicBezTo>
                    <a:pt x="646" y="3369"/>
                    <a:pt x="620" y="3343"/>
                    <a:pt x="554" y="3303"/>
                  </a:cubicBezTo>
                  <a:cubicBezTo>
                    <a:pt x="461" y="3244"/>
                    <a:pt x="422" y="3197"/>
                    <a:pt x="336" y="3132"/>
                  </a:cubicBezTo>
                  <a:cubicBezTo>
                    <a:pt x="296" y="3105"/>
                    <a:pt x="270" y="3092"/>
                    <a:pt x="244" y="3059"/>
                  </a:cubicBezTo>
                  <a:cubicBezTo>
                    <a:pt x="204" y="3013"/>
                    <a:pt x="184" y="2980"/>
                    <a:pt x="125" y="2960"/>
                  </a:cubicBezTo>
                  <a:cubicBezTo>
                    <a:pt x="92" y="2947"/>
                    <a:pt x="66" y="2953"/>
                    <a:pt x="33" y="2947"/>
                  </a:cubicBezTo>
                  <a:cubicBezTo>
                    <a:pt x="33" y="2934"/>
                    <a:pt x="33" y="2927"/>
                    <a:pt x="33" y="2914"/>
                  </a:cubicBezTo>
                  <a:cubicBezTo>
                    <a:pt x="33" y="2874"/>
                    <a:pt x="52" y="2848"/>
                    <a:pt x="52" y="2802"/>
                  </a:cubicBezTo>
                  <a:cubicBezTo>
                    <a:pt x="59" y="2755"/>
                    <a:pt x="59" y="2709"/>
                    <a:pt x="66" y="2663"/>
                  </a:cubicBezTo>
                  <a:lnTo>
                    <a:pt x="66" y="2663"/>
                  </a:lnTo>
                  <a:cubicBezTo>
                    <a:pt x="59" y="2604"/>
                    <a:pt x="46" y="2564"/>
                    <a:pt x="26" y="2518"/>
                  </a:cubicBezTo>
                  <a:cubicBezTo>
                    <a:pt x="13" y="2498"/>
                    <a:pt x="0" y="2478"/>
                    <a:pt x="0" y="2459"/>
                  </a:cubicBezTo>
                  <a:cubicBezTo>
                    <a:pt x="0" y="2406"/>
                    <a:pt x="33" y="2386"/>
                    <a:pt x="59" y="2347"/>
                  </a:cubicBezTo>
                  <a:cubicBezTo>
                    <a:pt x="112" y="2274"/>
                    <a:pt x="178" y="2254"/>
                    <a:pt x="250" y="2208"/>
                  </a:cubicBezTo>
                  <a:cubicBezTo>
                    <a:pt x="283" y="2182"/>
                    <a:pt x="290" y="2155"/>
                    <a:pt x="303" y="2116"/>
                  </a:cubicBezTo>
                  <a:cubicBezTo>
                    <a:pt x="323" y="2069"/>
                    <a:pt x="343" y="2050"/>
                    <a:pt x="343" y="2004"/>
                  </a:cubicBezTo>
                  <a:cubicBezTo>
                    <a:pt x="343" y="1977"/>
                    <a:pt x="343" y="1957"/>
                    <a:pt x="343" y="1931"/>
                  </a:cubicBezTo>
                  <a:cubicBezTo>
                    <a:pt x="343" y="1898"/>
                    <a:pt x="382" y="1892"/>
                    <a:pt x="415" y="1885"/>
                  </a:cubicBezTo>
                  <a:cubicBezTo>
                    <a:pt x="435" y="1878"/>
                    <a:pt x="448" y="1865"/>
                    <a:pt x="468" y="1852"/>
                  </a:cubicBezTo>
                  <a:cubicBezTo>
                    <a:pt x="488" y="1839"/>
                    <a:pt x="488" y="1806"/>
                    <a:pt x="514" y="1799"/>
                  </a:cubicBezTo>
                  <a:cubicBezTo>
                    <a:pt x="547" y="1793"/>
                    <a:pt x="567" y="1793"/>
                    <a:pt x="600" y="1793"/>
                  </a:cubicBezTo>
                  <a:cubicBezTo>
                    <a:pt x="653" y="1793"/>
                    <a:pt x="699" y="1812"/>
                    <a:pt x="738" y="1786"/>
                  </a:cubicBezTo>
                  <a:cubicBezTo>
                    <a:pt x="791" y="1746"/>
                    <a:pt x="811" y="1694"/>
                    <a:pt x="811" y="1628"/>
                  </a:cubicBezTo>
                  <a:cubicBezTo>
                    <a:pt x="811" y="1608"/>
                    <a:pt x="798" y="1601"/>
                    <a:pt x="798" y="1581"/>
                  </a:cubicBezTo>
                  <a:cubicBezTo>
                    <a:pt x="798" y="1515"/>
                    <a:pt x="837" y="1482"/>
                    <a:pt x="884" y="1436"/>
                  </a:cubicBezTo>
                  <a:cubicBezTo>
                    <a:pt x="903" y="1410"/>
                    <a:pt x="917" y="1377"/>
                    <a:pt x="956" y="1377"/>
                  </a:cubicBezTo>
                  <a:cubicBezTo>
                    <a:pt x="982" y="1377"/>
                    <a:pt x="996" y="1390"/>
                    <a:pt x="1029" y="1390"/>
                  </a:cubicBezTo>
                  <a:cubicBezTo>
                    <a:pt x="1081" y="1390"/>
                    <a:pt x="1095" y="1338"/>
                    <a:pt x="1114" y="1291"/>
                  </a:cubicBezTo>
                  <a:cubicBezTo>
                    <a:pt x="1134" y="1232"/>
                    <a:pt x="1200" y="1225"/>
                    <a:pt x="1200" y="1159"/>
                  </a:cubicBezTo>
                  <a:cubicBezTo>
                    <a:pt x="1200" y="1126"/>
                    <a:pt x="1200" y="1107"/>
                    <a:pt x="1200" y="1067"/>
                  </a:cubicBezTo>
                  <a:cubicBezTo>
                    <a:pt x="1200" y="995"/>
                    <a:pt x="1246" y="961"/>
                    <a:pt x="1266" y="890"/>
                  </a:cubicBezTo>
                  <a:cubicBezTo>
                    <a:pt x="1273" y="844"/>
                    <a:pt x="1266" y="811"/>
                    <a:pt x="1273" y="765"/>
                  </a:cubicBezTo>
                  <a:cubicBezTo>
                    <a:pt x="1279" y="718"/>
                    <a:pt x="1312" y="699"/>
                    <a:pt x="1325" y="659"/>
                  </a:cubicBezTo>
                  <a:cubicBezTo>
                    <a:pt x="1345" y="613"/>
                    <a:pt x="1345" y="580"/>
                    <a:pt x="1372" y="534"/>
                  </a:cubicBezTo>
                  <a:cubicBezTo>
                    <a:pt x="1398" y="488"/>
                    <a:pt x="1398" y="455"/>
                    <a:pt x="1411" y="408"/>
                  </a:cubicBezTo>
                  <a:cubicBezTo>
                    <a:pt x="1438" y="343"/>
                    <a:pt x="1477" y="310"/>
                    <a:pt x="1497" y="244"/>
                  </a:cubicBezTo>
                  <a:cubicBezTo>
                    <a:pt x="1530" y="138"/>
                    <a:pt x="1536" y="72"/>
                    <a:pt x="1616" y="0"/>
                  </a:cubicBezTo>
                  <a:lnTo>
                    <a:pt x="1616" y="0"/>
                  </a:lnTo>
                  <a:cubicBezTo>
                    <a:pt x="1741" y="59"/>
                    <a:pt x="1741" y="59"/>
                    <a:pt x="1741" y="59"/>
                  </a:cubicBezTo>
                  <a:cubicBezTo>
                    <a:pt x="1728" y="145"/>
                    <a:pt x="1642" y="171"/>
                    <a:pt x="1642" y="263"/>
                  </a:cubicBezTo>
                  <a:cubicBezTo>
                    <a:pt x="1642" y="316"/>
                    <a:pt x="1695" y="343"/>
                    <a:pt x="1741" y="362"/>
                  </a:cubicBezTo>
                  <a:cubicBezTo>
                    <a:pt x="1814" y="389"/>
                    <a:pt x="1853" y="408"/>
                    <a:pt x="1926" y="408"/>
                  </a:cubicBezTo>
                  <a:cubicBezTo>
                    <a:pt x="2038" y="408"/>
                    <a:pt x="2018" y="211"/>
                    <a:pt x="2130" y="211"/>
                  </a:cubicBezTo>
                  <a:cubicBezTo>
                    <a:pt x="2203" y="211"/>
                    <a:pt x="2242" y="283"/>
                    <a:pt x="2242" y="349"/>
                  </a:cubicBezTo>
                  <a:cubicBezTo>
                    <a:pt x="2242" y="408"/>
                    <a:pt x="2216" y="435"/>
                    <a:pt x="2216" y="494"/>
                  </a:cubicBezTo>
                  <a:cubicBezTo>
                    <a:pt x="2216" y="521"/>
                    <a:pt x="2222" y="560"/>
                    <a:pt x="2256" y="560"/>
                  </a:cubicBezTo>
                  <a:cubicBezTo>
                    <a:pt x="2275" y="560"/>
                    <a:pt x="2282" y="534"/>
                    <a:pt x="2288" y="514"/>
                  </a:cubicBezTo>
                  <a:cubicBezTo>
                    <a:pt x="2302" y="488"/>
                    <a:pt x="2315" y="474"/>
                    <a:pt x="2321" y="448"/>
                  </a:cubicBezTo>
                  <a:cubicBezTo>
                    <a:pt x="2368" y="461"/>
                    <a:pt x="2387" y="507"/>
                    <a:pt x="2433" y="507"/>
                  </a:cubicBezTo>
                  <a:cubicBezTo>
                    <a:pt x="2467" y="507"/>
                    <a:pt x="2467" y="468"/>
                    <a:pt x="2500" y="468"/>
                  </a:cubicBezTo>
                  <a:cubicBezTo>
                    <a:pt x="2532" y="468"/>
                    <a:pt x="2546" y="494"/>
                    <a:pt x="2572" y="521"/>
                  </a:cubicBezTo>
                  <a:cubicBezTo>
                    <a:pt x="2618" y="567"/>
                    <a:pt x="2658" y="580"/>
                    <a:pt x="2711" y="619"/>
                  </a:cubicBezTo>
                  <a:cubicBezTo>
                    <a:pt x="2737" y="646"/>
                    <a:pt x="2757" y="666"/>
                    <a:pt x="2796" y="666"/>
                  </a:cubicBezTo>
                  <a:cubicBezTo>
                    <a:pt x="2816" y="666"/>
                    <a:pt x="2816" y="646"/>
                    <a:pt x="2823" y="626"/>
                  </a:cubicBezTo>
                  <a:cubicBezTo>
                    <a:pt x="2843" y="600"/>
                    <a:pt x="2862" y="573"/>
                    <a:pt x="2895" y="573"/>
                  </a:cubicBezTo>
                  <a:cubicBezTo>
                    <a:pt x="2948" y="573"/>
                    <a:pt x="2961" y="639"/>
                    <a:pt x="3014" y="639"/>
                  </a:cubicBezTo>
                  <a:cubicBezTo>
                    <a:pt x="3034" y="639"/>
                    <a:pt x="3047" y="639"/>
                    <a:pt x="3073" y="639"/>
                  </a:cubicBezTo>
                  <a:cubicBezTo>
                    <a:pt x="3133" y="639"/>
                    <a:pt x="3159" y="619"/>
                    <a:pt x="3212" y="600"/>
                  </a:cubicBezTo>
                  <a:cubicBezTo>
                    <a:pt x="3271" y="580"/>
                    <a:pt x="3317" y="586"/>
                    <a:pt x="3364" y="547"/>
                  </a:cubicBezTo>
                  <a:cubicBezTo>
                    <a:pt x="3397" y="521"/>
                    <a:pt x="3383" y="481"/>
                    <a:pt x="3410" y="461"/>
                  </a:cubicBezTo>
                  <a:cubicBezTo>
                    <a:pt x="3443" y="428"/>
                    <a:pt x="3476" y="441"/>
                    <a:pt x="3522" y="435"/>
                  </a:cubicBezTo>
                  <a:cubicBezTo>
                    <a:pt x="3680" y="428"/>
                    <a:pt x="3680" y="428"/>
                    <a:pt x="3680" y="428"/>
                  </a:cubicBezTo>
                  <a:lnTo>
                    <a:pt x="3680" y="428"/>
                  </a:lnTo>
                  <a:cubicBezTo>
                    <a:pt x="3680" y="468"/>
                    <a:pt x="3641" y="488"/>
                    <a:pt x="3641" y="527"/>
                  </a:cubicBezTo>
                  <a:cubicBezTo>
                    <a:pt x="3641" y="560"/>
                    <a:pt x="3641" y="580"/>
                    <a:pt x="3641" y="613"/>
                  </a:cubicBezTo>
                  <a:cubicBezTo>
                    <a:pt x="3641" y="685"/>
                    <a:pt x="3575" y="718"/>
                    <a:pt x="3575" y="791"/>
                  </a:cubicBezTo>
                  <a:cubicBezTo>
                    <a:pt x="3575" y="850"/>
                    <a:pt x="3575" y="883"/>
                    <a:pt x="3575" y="942"/>
                  </a:cubicBezTo>
                  <a:cubicBezTo>
                    <a:pt x="3575" y="1041"/>
                    <a:pt x="3641" y="1087"/>
                    <a:pt x="3641" y="1186"/>
                  </a:cubicBezTo>
                  <a:cubicBezTo>
                    <a:pt x="3641" y="1298"/>
                    <a:pt x="3608" y="1357"/>
                    <a:pt x="3568" y="1463"/>
                  </a:cubicBezTo>
                  <a:lnTo>
                    <a:pt x="3568" y="1463"/>
                  </a:lnTo>
                  <a:cubicBezTo>
                    <a:pt x="3496" y="1463"/>
                    <a:pt x="3456" y="1436"/>
                    <a:pt x="3383" y="1436"/>
                  </a:cubicBezTo>
                  <a:cubicBezTo>
                    <a:pt x="3311" y="1436"/>
                    <a:pt x="3271" y="1482"/>
                    <a:pt x="3238" y="1542"/>
                  </a:cubicBezTo>
                  <a:cubicBezTo>
                    <a:pt x="3205" y="1601"/>
                    <a:pt x="3172" y="1634"/>
                    <a:pt x="3153" y="1700"/>
                  </a:cubicBezTo>
                  <a:cubicBezTo>
                    <a:pt x="3153" y="1713"/>
                    <a:pt x="3139" y="1713"/>
                    <a:pt x="3133" y="1726"/>
                  </a:cubicBezTo>
                  <a:cubicBezTo>
                    <a:pt x="3106" y="1799"/>
                    <a:pt x="3113" y="1852"/>
                    <a:pt x="3080" y="1924"/>
                  </a:cubicBezTo>
                  <a:cubicBezTo>
                    <a:pt x="3067" y="1944"/>
                    <a:pt x="3054" y="1957"/>
                    <a:pt x="3040" y="1977"/>
                  </a:cubicBezTo>
                  <a:cubicBezTo>
                    <a:pt x="3027" y="1997"/>
                    <a:pt x="3027" y="2017"/>
                    <a:pt x="3007" y="2023"/>
                  </a:cubicBezTo>
                  <a:lnTo>
                    <a:pt x="3007" y="2023"/>
                  </a:lnTo>
                  <a:cubicBezTo>
                    <a:pt x="2968" y="1990"/>
                    <a:pt x="2974" y="1951"/>
                    <a:pt x="2974" y="1905"/>
                  </a:cubicBezTo>
                  <a:cubicBezTo>
                    <a:pt x="2974" y="1872"/>
                    <a:pt x="2994" y="1858"/>
                    <a:pt x="2994" y="1832"/>
                  </a:cubicBezTo>
                  <a:cubicBezTo>
                    <a:pt x="3007" y="1779"/>
                    <a:pt x="3014" y="1746"/>
                    <a:pt x="3014" y="1687"/>
                  </a:cubicBezTo>
                  <a:cubicBezTo>
                    <a:pt x="3014" y="1661"/>
                    <a:pt x="3014" y="1641"/>
                    <a:pt x="2994" y="1628"/>
                  </a:cubicBezTo>
                  <a:cubicBezTo>
                    <a:pt x="2974" y="1608"/>
                    <a:pt x="2955" y="1614"/>
                    <a:pt x="2928" y="1601"/>
                  </a:cubicBezTo>
                  <a:cubicBezTo>
                    <a:pt x="2862" y="1575"/>
                    <a:pt x="2816" y="1562"/>
                    <a:pt x="2750" y="1562"/>
                  </a:cubicBezTo>
                  <a:cubicBezTo>
                    <a:pt x="2671" y="1562"/>
                    <a:pt x="2631" y="1562"/>
                    <a:pt x="2552" y="1562"/>
                  </a:cubicBezTo>
                  <a:cubicBezTo>
                    <a:pt x="2453" y="1562"/>
                    <a:pt x="2401" y="1542"/>
                    <a:pt x="2308" y="1542"/>
                  </a:cubicBezTo>
                  <a:cubicBezTo>
                    <a:pt x="2275" y="1542"/>
                    <a:pt x="2256" y="1529"/>
                    <a:pt x="2229" y="1542"/>
                  </a:cubicBezTo>
                  <a:cubicBezTo>
                    <a:pt x="2203" y="1555"/>
                    <a:pt x="2209" y="1581"/>
                    <a:pt x="2203" y="1608"/>
                  </a:cubicBezTo>
                  <a:cubicBezTo>
                    <a:pt x="2189" y="1661"/>
                    <a:pt x="2183" y="1687"/>
                    <a:pt x="2183" y="1740"/>
                  </a:cubicBezTo>
                  <a:cubicBezTo>
                    <a:pt x="2183" y="1773"/>
                    <a:pt x="2183" y="1786"/>
                    <a:pt x="2183" y="1812"/>
                  </a:cubicBezTo>
                  <a:cubicBezTo>
                    <a:pt x="2183" y="1825"/>
                    <a:pt x="2170" y="1832"/>
                    <a:pt x="2170" y="1845"/>
                  </a:cubicBezTo>
                  <a:cubicBezTo>
                    <a:pt x="2170" y="1905"/>
                    <a:pt x="2170" y="1938"/>
                    <a:pt x="2170" y="1997"/>
                  </a:cubicBezTo>
                  <a:cubicBezTo>
                    <a:pt x="2170" y="2043"/>
                    <a:pt x="2222" y="2056"/>
                    <a:pt x="2269" y="2063"/>
                  </a:cubicBezTo>
                  <a:cubicBezTo>
                    <a:pt x="2328" y="2069"/>
                    <a:pt x="2361" y="2083"/>
                    <a:pt x="2420" y="2089"/>
                  </a:cubicBezTo>
                  <a:cubicBezTo>
                    <a:pt x="2526" y="2103"/>
                    <a:pt x="2592" y="2136"/>
                    <a:pt x="2704" y="2136"/>
                  </a:cubicBezTo>
                  <a:cubicBezTo>
                    <a:pt x="2750" y="2136"/>
                    <a:pt x="2776" y="2129"/>
                    <a:pt x="2829" y="2122"/>
                  </a:cubicBezTo>
                  <a:cubicBezTo>
                    <a:pt x="2869" y="2122"/>
                    <a:pt x="2908" y="2116"/>
                    <a:pt x="2935" y="2083"/>
                  </a:cubicBezTo>
                  <a:cubicBezTo>
                    <a:pt x="2961" y="2063"/>
                    <a:pt x="2988" y="2050"/>
                    <a:pt x="3007" y="202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3" name="Freeform 37">
              <a:extLst>
                <a:ext uri="{FF2B5EF4-FFF2-40B4-BE49-F238E27FC236}">
                  <a16:creationId xmlns:a16="http://schemas.microsoft.com/office/drawing/2014/main" id="{BB21F746-90FF-8A40-B9EB-A2F284EFDDBF}"/>
                </a:ext>
              </a:extLst>
            </p:cNvPr>
            <p:cNvSpPr>
              <a:spLocks noChangeArrowheads="1"/>
            </p:cNvSpPr>
            <p:nvPr/>
          </p:nvSpPr>
          <p:spPr bwMode="auto">
            <a:xfrm>
              <a:off x="7796500" y="7185020"/>
              <a:ext cx="304780" cy="219075"/>
            </a:xfrm>
            <a:custGeom>
              <a:avLst/>
              <a:gdLst>
                <a:gd name="T0" fmla="*/ 837 w 845"/>
                <a:gd name="T1" fmla="*/ 494 h 608"/>
                <a:gd name="T2" fmla="*/ 837 w 845"/>
                <a:gd name="T3" fmla="*/ 494 h 608"/>
                <a:gd name="T4" fmla="*/ 804 w 845"/>
                <a:gd name="T5" fmla="*/ 376 h 608"/>
                <a:gd name="T6" fmla="*/ 824 w 845"/>
                <a:gd name="T7" fmla="*/ 303 h 608"/>
                <a:gd name="T8" fmla="*/ 844 w 845"/>
                <a:gd name="T9" fmla="*/ 158 h 608"/>
                <a:gd name="T10" fmla="*/ 824 w 845"/>
                <a:gd name="T11" fmla="*/ 99 h 608"/>
                <a:gd name="T12" fmla="*/ 758 w 845"/>
                <a:gd name="T13" fmla="*/ 72 h 608"/>
                <a:gd name="T14" fmla="*/ 580 w 845"/>
                <a:gd name="T15" fmla="*/ 33 h 608"/>
                <a:gd name="T16" fmla="*/ 382 w 845"/>
                <a:gd name="T17" fmla="*/ 33 h 608"/>
                <a:gd name="T18" fmla="*/ 138 w 845"/>
                <a:gd name="T19" fmla="*/ 13 h 608"/>
                <a:gd name="T20" fmla="*/ 59 w 845"/>
                <a:gd name="T21" fmla="*/ 13 h 608"/>
                <a:gd name="T22" fmla="*/ 33 w 845"/>
                <a:gd name="T23" fmla="*/ 79 h 608"/>
                <a:gd name="T24" fmla="*/ 13 w 845"/>
                <a:gd name="T25" fmla="*/ 211 h 608"/>
                <a:gd name="T26" fmla="*/ 13 w 845"/>
                <a:gd name="T27" fmla="*/ 283 h 608"/>
                <a:gd name="T28" fmla="*/ 0 w 845"/>
                <a:gd name="T29" fmla="*/ 316 h 608"/>
                <a:gd name="T30" fmla="*/ 0 w 845"/>
                <a:gd name="T31" fmla="*/ 468 h 608"/>
                <a:gd name="T32" fmla="*/ 99 w 845"/>
                <a:gd name="T33" fmla="*/ 534 h 608"/>
                <a:gd name="T34" fmla="*/ 250 w 845"/>
                <a:gd name="T35" fmla="*/ 560 h 608"/>
                <a:gd name="T36" fmla="*/ 534 w 845"/>
                <a:gd name="T37" fmla="*/ 607 h 608"/>
                <a:gd name="T38" fmla="*/ 659 w 845"/>
                <a:gd name="T39" fmla="*/ 593 h 608"/>
                <a:gd name="T40" fmla="*/ 765 w 845"/>
                <a:gd name="T41" fmla="*/ 554 h 608"/>
                <a:gd name="T42" fmla="*/ 837 w 845"/>
                <a:gd name="T43" fmla="*/ 49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5" h="608">
                  <a:moveTo>
                    <a:pt x="837" y="494"/>
                  </a:moveTo>
                  <a:lnTo>
                    <a:pt x="837" y="494"/>
                  </a:lnTo>
                  <a:cubicBezTo>
                    <a:pt x="798" y="461"/>
                    <a:pt x="804" y="422"/>
                    <a:pt x="804" y="376"/>
                  </a:cubicBezTo>
                  <a:cubicBezTo>
                    <a:pt x="804" y="343"/>
                    <a:pt x="824" y="329"/>
                    <a:pt x="824" y="303"/>
                  </a:cubicBezTo>
                  <a:cubicBezTo>
                    <a:pt x="837" y="250"/>
                    <a:pt x="844" y="217"/>
                    <a:pt x="844" y="158"/>
                  </a:cubicBezTo>
                  <a:cubicBezTo>
                    <a:pt x="844" y="132"/>
                    <a:pt x="844" y="112"/>
                    <a:pt x="824" y="99"/>
                  </a:cubicBezTo>
                  <a:cubicBezTo>
                    <a:pt x="804" y="79"/>
                    <a:pt x="785" y="85"/>
                    <a:pt x="758" y="72"/>
                  </a:cubicBezTo>
                  <a:cubicBezTo>
                    <a:pt x="692" y="46"/>
                    <a:pt x="646" y="33"/>
                    <a:pt x="580" y="33"/>
                  </a:cubicBezTo>
                  <a:cubicBezTo>
                    <a:pt x="501" y="33"/>
                    <a:pt x="461" y="33"/>
                    <a:pt x="382" y="33"/>
                  </a:cubicBezTo>
                  <a:cubicBezTo>
                    <a:pt x="283" y="33"/>
                    <a:pt x="231" y="13"/>
                    <a:pt x="138" y="13"/>
                  </a:cubicBezTo>
                  <a:cubicBezTo>
                    <a:pt x="105" y="13"/>
                    <a:pt x="86" y="0"/>
                    <a:pt x="59" y="13"/>
                  </a:cubicBezTo>
                  <a:cubicBezTo>
                    <a:pt x="33" y="26"/>
                    <a:pt x="39" y="52"/>
                    <a:pt x="33" y="79"/>
                  </a:cubicBezTo>
                  <a:cubicBezTo>
                    <a:pt x="19" y="132"/>
                    <a:pt x="13" y="158"/>
                    <a:pt x="13" y="211"/>
                  </a:cubicBezTo>
                  <a:cubicBezTo>
                    <a:pt x="13" y="244"/>
                    <a:pt x="13" y="257"/>
                    <a:pt x="13" y="283"/>
                  </a:cubicBezTo>
                  <a:cubicBezTo>
                    <a:pt x="13" y="296"/>
                    <a:pt x="0" y="303"/>
                    <a:pt x="0" y="316"/>
                  </a:cubicBezTo>
                  <a:cubicBezTo>
                    <a:pt x="0" y="376"/>
                    <a:pt x="0" y="409"/>
                    <a:pt x="0" y="468"/>
                  </a:cubicBezTo>
                  <a:cubicBezTo>
                    <a:pt x="0" y="514"/>
                    <a:pt x="52" y="527"/>
                    <a:pt x="99" y="534"/>
                  </a:cubicBezTo>
                  <a:cubicBezTo>
                    <a:pt x="158" y="540"/>
                    <a:pt x="191" y="554"/>
                    <a:pt x="250" y="560"/>
                  </a:cubicBezTo>
                  <a:cubicBezTo>
                    <a:pt x="356" y="574"/>
                    <a:pt x="422" y="607"/>
                    <a:pt x="534" y="607"/>
                  </a:cubicBezTo>
                  <a:cubicBezTo>
                    <a:pt x="580" y="607"/>
                    <a:pt x="606" y="600"/>
                    <a:pt x="659" y="593"/>
                  </a:cubicBezTo>
                  <a:cubicBezTo>
                    <a:pt x="699" y="593"/>
                    <a:pt x="738" y="587"/>
                    <a:pt x="765" y="554"/>
                  </a:cubicBezTo>
                  <a:cubicBezTo>
                    <a:pt x="791" y="534"/>
                    <a:pt x="818" y="521"/>
                    <a:pt x="837" y="494"/>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4" name="Freeform 38">
              <a:extLst>
                <a:ext uri="{FF2B5EF4-FFF2-40B4-BE49-F238E27FC236}">
                  <a16:creationId xmlns:a16="http://schemas.microsoft.com/office/drawing/2014/main" id="{FA9128D0-13A0-C042-826A-648C18527E86}"/>
                </a:ext>
              </a:extLst>
            </p:cNvPr>
            <p:cNvSpPr>
              <a:spLocks noChangeArrowheads="1"/>
            </p:cNvSpPr>
            <p:nvPr/>
          </p:nvSpPr>
          <p:spPr bwMode="auto">
            <a:xfrm>
              <a:off x="8348914" y="8348658"/>
              <a:ext cx="690517" cy="433387"/>
            </a:xfrm>
            <a:custGeom>
              <a:avLst/>
              <a:gdLst>
                <a:gd name="T0" fmla="*/ 1556 w 1920"/>
                <a:gd name="T1" fmla="*/ 0 h 1202"/>
                <a:gd name="T2" fmla="*/ 1556 w 1920"/>
                <a:gd name="T3" fmla="*/ 0 h 1202"/>
                <a:gd name="T4" fmla="*/ 1609 w 1920"/>
                <a:gd name="T5" fmla="*/ 152 h 1202"/>
                <a:gd name="T6" fmla="*/ 1820 w 1920"/>
                <a:gd name="T7" fmla="*/ 185 h 1202"/>
                <a:gd name="T8" fmla="*/ 1919 w 1920"/>
                <a:gd name="T9" fmla="*/ 297 h 1202"/>
                <a:gd name="T10" fmla="*/ 1919 w 1920"/>
                <a:gd name="T11" fmla="*/ 297 h 1202"/>
                <a:gd name="T12" fmla="*/ 1906 w 1920"/>
                <a:gd name="T13" fmla="*/ 330 h 1202"/>
                <a:gd name="T14" fmla="*/ 1866 w 1920"/>
                <a:gd name="T15" fmla="*/ 396 h 1202"/>
                <a:gd name="T16" fmla="*/ 1860 w 1920"/>
                <a:gd name="T17" fmla="*/ 561 h 1202"/>
                <a:gd name="T18" fmla="*/ 1860 w 1920"/>
                <a:gd name="T19" fmla="*/ 667 h 1202"/>
                <a:gd name="T20" fmla="*/ 1748 w 1920"/>
                <a:gd name="T21" fmla="*/ 713 h 1202"/>
                <a:gd name="T22" fmla="*/ 1622 w 1920"/>
                <a:gd name="T23" fmla="*/ 746 h 1202"/>
                <a:gd name="T24" fmla="*/ 1385 w 1920"/>
                <a:gd name="T25" fmla="*/ 891 h 1202"/>
                <a:gd name="T26" fmla="*/ 1345 w 1920"/>
                <a:gd name="T27" fmla="*/ 1023 h 1202"/>
                <a:gd name="T28" fmla="*/ 1299 w 1920"/>
                <a:gd name="T29" fmla="*/ 1036 h 1202"/>
                <a:gd name="T30" fmla="*/ 1220 w 1920"/>
                <a:gd name="T31" fmla="*/ 1043 h 1202"/>
                <a:gd name="T32" fmla="*/ 1022 w 1920"/>
                <a:gd name="T33" fmla="*/ 1016 h 1202"/>
                <a:gd name="T34" fmla="*/ 864 w 1920"/>
                <a:gd name="T35" fmla="*/ 1036 h 1202"/>
                <a:gd name="T36" fmla="*/ 791 w 1920"/>
                <a:gd name="T37" fmla="*/ 964 h 1202"/>
                <a:gd name="T38" fmla="*/ 666 w 1920"/>
                <a:gd name="T39" fmla="*/ 1043 h 1202"/>
                <a:gd name="T40" fmla="*/ 600 w 1920"/>
                <a:gd name="T41" fmla="*/ 1043 h 1202"/>
                <a:gd name="T42" fmla="*/ 415 w 1920"/>
                <a:gd name="T43" fmla="*/ 970 h 1202"/>
                <a:gd name="T44" fmla="*/ 369 w 1920"/>
                <a:gd name="T45" fmla="*/ 1003 h 1202"/>
                <a:gd name="T46" fmla="*/ 290 w 1920"/>
                <a:gd name="T47" fmla="*/ 1036 h 1202"/>
                <a:gd name="T48" fmla="*/ 204 w 1920"/>
                <a:gd name="T49" fmla="*/ 990 h 1202"/>
                <a:gd name="T50" fmla="*/ 145 w 1920"/>
                <a:gd name="T51" fmla="*/ 1023 h 1202"/>
                <a:gd name="T52" fmla="*/ 105 w 1920"/>
                <a:gd name="T53" fmla="*/ 1049 h 1202"/>
                <a:gd name="T54" fmla="*/ 105 w 1920"/>
                <a:gd name="T55" fmla="*/ 1049 h 1202"/>
                <a:gd name="T56" fmla="*/ 118 w 1920"/>
                <a:gd name="T57" fmla="*/ 1155 h 1202"/>
                <a:gd name="T58" fmla="*/ 118 w 1920"/>
                <a:gd name="T59" fmla="*/ 1201 h 1202"/>
                <a:gd name="T60" fmla="*/ 85 w 1920"/>
                <a:gd name="T61" fmla="*/ 1201 h 1202"/>
                <a:gd name="T62" fmla="*/ 85 w 1920"/>
                <a:gd name="T63" fmla="*/ 1201 h 1202"/>
                <a:gd name="T64" fmla="*/ 6 w 1920"/>
                <a:gd name="T65" fmla="*/ 1161 h 1202"/>
                <a:gd name="T66" fmla="*/ 6 w 1920"/>
                <a:gd name="T67" fmla="*/ 1161 h 1202"/>
                <a:gd name="T68" fmla="*/ 0 w 1920"/>
                <a:gd name="T69" fmla="*/ 1148 h 1202"/>
                <a:gd name="T70" fmla="*/ 19 w 1920"/>
                <a:gd name="T71" fmla="*/ 1056 h 1202"/>
                <a:gd name="T72" fmla="*/ 52 w 1920"/>
                <a:gd name="T73" fmla="*/ 977 h 1202"/>
                <a:gd name="T74" fmla="*/ 296 w 1920"/>
                <a:gd name="T75" fmla="*/ 897 h 1202"/>
                <a:gd name="T76" fmla="*/ 296 w 1920"/>
                <a:gd name="T77" fmla="*/ 865 h 1202"/>
                <a:gd name="T78" fmla="*/ 270 w 1920"/>
                <a:gd name="T79" fmla="*/ 825 h 1202"/>
                <a:gd name="T80" fmla="*/ 230 w 1920"/>
                <a:gd name="T81" fmla="*/ 799 h 1202"/>
                <a:gd name="T82" fmla="*/ 165 w 1920"/>
                <a:gd name="T83" fmla="*/ 799 h 1202"/>
                <a:gd name="T84" fmla="*/ 66 w 1920"/>
                <a:gd name="T85" fmla="*/ 766 h 1202"/>
                <a:gd name="T86" fmla="*/ 98 w 1920"/>
                <a:gd name="T87" fmla="*/ 647 h 1202"/>
                <a:gd name="T88" fmla="*/ 98 w 1920"/>
                <a:gd name="T89" fmla="*/ 647 h 1202"/>
                <a:gd name="T90" fmla="*/ 296 w 1920"/>
                <a:gd name="T91" fmla="*/ 574 h 1202"/>
                <a:gd name="T92" fmla="*/ 646 w 1920"/>
                <a:gd name="T93" fmla="*/ 515 h 1202"/>
                <a:gd name="T94" fmla="*/ 963 w 1920"/>
                <a:gd name="T95" fmla="*/ 515 h 1202"/>
                <a:gd name="T96" fmla="*/ 1088 w 1920"/>
                <a:gd name="T97" fmla="*/ 489 h 1202"/>
                <a:gd name="T98" fmla="*/ 1226 w 1920"/>
                <a:gd name="T99" fmla="*/ 442 h 1202"/>
                <a:gd name="T100" fmla="*/ 1286 w 1920"/>
                <a:gd name="T101" fmla="*/ 291 h 1202"/>
                <a:gd name="T102" fmla="*/ 1338 w 1920"/>
                <a:gd name="T103" fmla="*/ 166 h 1202"/>
                <a:gd name="T104" fmla="*/ 1405 w 1920"/>
                <a:gd name="T105" fmla="*/ 47 h 1202"/>
                <a:gd name="T106" fmla="*/ 1556 w 1920"/>
                <a:gd name="T107"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20" h="1202">
                  <a:moveTo>
                    <a:pt x="1556" y="0"/>
                  </a:moveTo>
                  <a:lnTo>
                    <a:pt x="1556" y="0"/>
                  </a:lnTo>
                  <a:cubicBezTo>
                    <a:pt x="1576" y="60"/>
                    <a:pt x="1556" y="126"/>
                    <a:pt x="1609" y="152"/>
                  </a:cubicBezTo>
                  <a:cubicBezTo>
                    <a:pt x="1681" y="185"/>
                    <a:pt x="1734" y="166"/>
                    <a:pt x="1820" y="185"/>
                  </a:cubicBezTo>
                  <a:cubicBezTo>
                    <a:pt x="1873" y="198"/>
                    <a:pt x="1879" y="258"/>
                    <a:pt x="1919" y="297"/>
                  </a:cubicBezTo>
                  <a:lnTo>
                    <a:pt x="1919" y="297"/>
                  </a:lnTo>
                  <a:cubicBezTo>
                    <a:pt x="1912" y="311"/>
                    <a:pt x="1906" y="317"/>
                    <a:pt x="1906" y="330"/>
                  </a:cubicBezTo>
                  <a:cubicBezTo>
                    <a:pt x="1893" y="363"/>
                    <a:pt x="1879" y="377"/>
                    <a:pt x="1866" y="396"/>
                  </a:cubicBezTo>
                  <a:cubicBezTo>
                    <a:pt x="1833" y="449"/>
                    <a:pt x="1860" y="495"/>
                    <a:pt x="1860" y="561"/>
                  </a:cubicBezTo>
                  <a:cubicBezTo>
                    <a:pt x="1860" y="601"/>
                    <a:pt x="1879" y="627"/>
                    <a:pt x="1860" y="667"/>
                  </a:cubicBezTo>
                  <a:cubicBezTo>
                    <a:pt x="1833" y="700"/>
                    <a:pt x="1794" y="700"/>
                    <a:pt x="1748" y="713"/>
                  </a:cubicBezTo>
                  <a:cubicBezTo>
                    <a:pt x="1701" y="726"/>
                    <a:pt x="1675" y="739"/>
                    <a:pt x="1622" y="746"/>
                  </a:cubicBezTo>
                  <a:cubicBezTo>
                    <a:pt x="1523" y="772"/>
                    <a:pt x="1457" y="812"/>
                    <a:pt x="1385" y="891"/>
                  </a:cubicBezTo>
                  <a:cubicBezTo>
                    <a:pt x="1332" y="911"/>
                    <a:pt x="1378" y="977"/>
                    <a:pt x="1345" y="1023"/>
                  </a:cubicBezTo>
                  <a:cubicBezTo>
                    <a:pt x="1332" y="1036"/>
                    <a:pt x="1319" y="1029"/>
                    <a:pt x="1299" y="1036"/>
                  </a:cubicBezTo>
                  <a:cubicBezTo>
                    <a:pt x="1266" y="1043"/>
                    <a:pt x="1253" y="1043"/>
                    <a:pt x="1220" y="1043"/>
                  </a:cubicBezTo>
                  <a:cubicBezTo>
                    <a:pt x="1141" y="1043"/>
                    <a:pt x="1094" y="1016"/>
                    <a:pt x="1022" y="1016"/>
                  </a:cubicBezTo>
                  <a:cubicBezTo>
                    <a:pt x="956" y="1016"/>
                    <a:pt x="923" y="1036"/>
                    <a:pt x="864" y="1036"/>
                  </a:cubicBezTo>
                  <a:cubicBezTo>
                    <a:pt x="824" y="1036"/>
                    <a:pt x="831" y="964"/>
                    <a:pt x="791" y="964"/>
                  </a:cubicBezTo>
                  <a:cubicBezTo>
                    <a:pt x="738" y="964"/>
                    <a:pt x="725" y="1043"/>
                    <a:pt x="666" y="1043"/>
                  </a:cubicBezTo>
                  <a:cubicBezTo>
                    <a:pt x="639" y="1043"/>
                    <a:pt x="626" y="1043"/>
                    <a:pt x="600" y="1043"/>
                  </a:cubicBezTo>
                  <a:cubicBezTo>
                    <a:pt x="521" y="1043"/>
                    <a:pt x="488" y="970"/>
                    <a:pt x="415" y="970"/>
                  </a:cubicBezTo>
                  <a:cubicBezTo>
                    <a:pt x="395" y="970"/>
                    <a:pt x="389" y="990"/>
                    <a:pt x="369" y="1003"/>
                  </a:cubicBezTo>
                  <a:cubicBezTo>
                    <a:pt x="343" y="1023"/>
                    <a:pt x="323" y="1036"/>
                    <a:pt x="290" y="1036"/>
                  </a:cubicBezTo>
                  <a:cubicBezTo>
                    <a:pt x="250" y="1036"/>
                    <a:pt x="244" y="990"/>
                    <a:pt x="204" y="990"/>
                  </a:cubicBezTo>
                  <a:cubicBezTo>
                    <a:pt x="178" y="990"/>
                    <a:pt x="171" y="1010"/>
                    <a:pt x="145" y="1023"/>
                  </a:cubicBezTo>
                  <a:cubicBezTo>
                    <a:pt x="125" y="1029"/>
                    <a:pt x="112" y="1029"/>
                    <a:pt x="105" y="1049"/>
                  </a:cubicBezTo>
                  <a:lnTo>
                    <a:pt x="105" y="1049"/>
                  </a:lnTo>
                  <a:cubicBezTo>
                    <a:pt x="118" y="1155"/>
                    <a:pt x="118" y="1155"/>
                    <a:pt x="118" y="1155"/>
                  </a:cubicBezTo>
                  <a:cubicBezTo>
                    <a:pt x="118" y="1201"/>
                    <a:pt x="118" y="1201"/>
                    <a:pt x="118" y="1201"/>
                  </a:cubicBezTo>
                  <a:cubicBezTo>
                    <a:pt x="85" y="1201"/>
                    <a:pt x="85" y="1201"/>
                    <a:pt x="85" y="1201"/>
                  </a:cubicBezTo>
                  <a:lnTo>
                    <a:pt x="85" y="1201"/>
                  </a:lnTo>
                  <a:cubicBezTo>
                    <a:pt x="59" y="1175"/>
                    <a:pt x="39" y="1161"/>
                    <a:pt x="6" y="1161"/>
                  </a:cubicBezTo>
                  <a:lnTo>
                    <a:pt x="6" y="1161"/>
                  </a:lnTo>
                  <a:cubicBezTo>
                    <a:pt x="6" y="1155"/>
                    <a:pt x="0" y="1155"/>
                    <a:pt x="0" y="1148"/>
                  </a:cubicBezTo>
                  <a:cubicBezTo>
                    <a:pt x="0" y="1115"/>
                    <a:pt x="13" y="1089"/>
                    <a:pt x="19" y="1056"/>
                  </a:cubicBezTo>
                  <a:cubicBezTo>
                    <a:pt x="26" y="1023"/>
                    <a:pt x="26" y="996"/>
                    <a:pt x="52" y="977"/>
                  </a:cubicBezTo>
                  <a:cubicBezTo>
                    <a:pt x="132" y="917"/>
                    <a:pt x="197" y="897"/>
                    <a:pt x="296" y="897"/>
                  </a:cubicBezTo>
                  <a:cubicBezTo>
                    <a:pt x="296" y="884"/>
                    <a:pt x="296" y="878"/>
                    <a:pt x="296" y="865"/>
                  </a:cubicBezTo>
                  <a:cubicBezTo>
                    <a:pt x="296" y="845"/>
                    <a:pt x="283" y="838"/>
                    <a:pt x="270" y="825"/>
                  </a:cubicBezTo>
                  <a:cubicBezTo>
                    <a:pt x="257" y="812"/>
                    <a:pt x="250" y="799"/>
                    <a:pt x="230" y="799"/>
                  </a:cubicBezTo>
                  <a:cubicBezTo>
                    <a:pt x="204" y="799"/>
                    <a:pt x="191" y="799"/>
                    <a:pt x="165" y="799"/>
                  </a:cubicBezTo>
                  <a:cubicBezTo>
                    <a:pt x="125" y="799"/>
                    <a:pt x="66" y="805"/>
                    <a:pt x="66" y="766"/>
                  </a:cubicBezTo>
                  <a:cubicBezTo>
                    <a:pt x="66" y="720"/>
                    <a:pt x="79" y="686"/>
                    <a:pt x="98" y="647"/>
                  </a:cubicBezTo>
                  <a:lnTo>
                    <a:pt x="98" y="647"/>
                  </a:lnTo>
                  <a:cubicBezTo>
                    <a:pt x="171" y="607"/>
                    <a:pt x="217" y="588"/>
                    <a:pt x="296" y="574"/>
                  </a:cubicBezTo>
                  <a:cubicBezTo>
                    <a:pt x="428" y="541"/>
                    <a:pt x="507" y="515"/>
                    <a:pt x="646" y="515"/>
                  </a:cubicBezTo>
                  <a:cubicBezTo>
                    <a:pt x="765" y="515"/>
                    <a:pt x="837" y="515"/>
                    <a:pt x="963" y="515"/>
                  </a:cubicBezTo>
                  <a:cubicBezTo>
                    <a:pt x="1009" y="515"/>
                    <a:pt x="1042" y="502"/>
                    <a:pt x="1088" y="489"/>
                  </a:cubicBezTo>
                  <a:cubicBezTo>
                    <a:pt x="1141" y="475"/>
                    <a:pt x="1187" y="482"/>
                    <a:pt x="1226" y="442"/>
                  </a:cubicBezTo>
                  <a:cubicBezTo>
                    <a:pt x="1266" y="396"/>
                    <a:pt x="1253" y="343"/>
                    <a:pt x="1286" y="291"/>
                  </a:cubicBezTo>
                  <a:cubicBezTo>
                    <a:pt x="1306" y="245"/>
                    <a:pt x="1319" y="212"/>
                    <a:pt x="1338" y="166"/>
                  </a:cubicBezTo>
                  <a:cubicBezTo>
                    <a:pt x="1358" y="113"/>
                    <a:pt x="1358" y="73"/>
                    <a:pt x="1405" y="47"/>
                  </a:cubicBezTo>
                  <a:cubicBezTo>
                    <a:pt x="1457" y="14"/>
                    <a:pt x="1497" y="20"/>
                    <a:pt x="1556" y="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5" name="Freeform 39">
              <a:extLst>
                <a:ext uri="{FF2B5EF4-FFF2-40B4-BE49-F238E27FC236}">
                  <a16:creationId xmlns:a16="http://schemas.microsoft.com/office/drawing/2014/main" id="{E129EA52-F1EF-6048-9E3F-D3C1D031DB0B}"/>
                </a:ext>
              </a:extLst>
            </p:cNvPr>
            <p:cNvSpPr>
              <a:spLocks noChangeArrowheads="1"/>
            </p:cNvSpPr>
            <p:nvPr/>
          </p:nvSpPr>
          <p:spPr bwMode="auto">
            <a:xfrm>
              <a:off x="8909264" y="7840657"/>
              <a:ext cx="434947" cy="615950"/>
            </a:xfrm>
            <a:custGeom>
              <a:avLst/>
              <a:gdLst>
                <a:gd name="T0" fmla="*/ 950 w 1208"/>
                <a:gd name="T1" fmla="*/ 0 h 1709"/>
                <a:gd name="T2" fmla="*/ 950 w 1208"/>
                <a:gd name="T3" fmla="*/ 0 h 1709"/>
                <a:gd name="T4" fmla="*/ 983 w 1208"/>
                <a:gd name="T5" fmla="*/ 106 h 1709"/>
                <a:gd name="T6" fmla="*/ 1023 w 1208"/>
                <a:gd name="T7" fmla="*/ 119 h 1709"/>
                <a:gd name="T8" fmla="*/ 1207 w 1208"/>
                <a:gd name="T9" fmla="*/ 211 h 1709"/>
                <a:gd name="T10" fmla="*/ 1207 w 1208"/>
                <a:gd name="T11" fmla="*/ 211 h 1709"/>
                <a:gd name="T12" fmla="*/ 1194 w 1208"/>
                <a:gd name="T13" fmla="*/ 284 h 1709"/>
                <a:gd name="T14" fmla="*/ 1194 w 1208"/>
                <a:gd name="T15" fmla="*/ 402 h 1709"/>
                <a:gd name="T16" fmla="*/ 1108 w 1208"/>
                <a:gd name="T17" fmla="*/ 772 h 1709"/>
                <a:gd name="T18" fmla="*/ 1082 w 1208"/>
                <a:gd name="T19" fmla="*/ 831 h 1709"/>
                <a:gd name="T20" fmla="*/ 1023 w 1208"/>
                <a:gd name="T21" fmla="*/ 857 h 1709"/>
                <a:gd name="T22" fmla="*/ 831 w 1208"/>
                <a:gd name="T23" fmla="*/ 1062 h 1709"/>
                <a:gd name="T24" fmla="*/ 726 w 1208"/>
                <a:gd name="T25" fmla="*/ 1220 h 1709"/>
                <a:gd name="T26" fmla="*/ 660 w 1208"/>
                <a:gd name="T27" fmla="*/ 1365 h 1709"/>
                <a:gd name="T28" fmla="*/ 535 w 1208"/>
                <a:gd name="T29" fmla="*/ 1484 h 1709"/>
                <a:gd name="T30" fmla="*/ 363 w 1208"/>
                <a:gd name="T31" fmla="*/ 1708 h 1709"/>
                <a:gd name="T32" fmla="*/ 363 w 1208"/>
                <a:gd name="T33" fmla="*/ 1708 h 1709"/>
                <a:gd name="T34" fmla="*/ 264 w 1208"/>
                <a:gd name="T35" fmla="*/ 1596 h 1709"/>
                <a:gd name="T36" fmla="*/ 53 w 1208"/>
                <a:gd name="T37" fmla="*/ 1563 h 1709"/>
                <a:gd name="T38" fmla="*/ 0 w 1208"/>
                <a:gd name="T39" fmla="*/ 1411 h 1709"/>
                <a:gd name="T40" fmla="*/ 0 w 1208"/>
                <a:gd name="T41" fmla="*/ 1411 h 1709"/>
                <a:gd name="T42" fmla="*/ 40 w 1208"/>
                <a:gd name="T43" fmla="*/ 1273 h 1709"/>
                <a:gd name="T44" fmla="*/ 40 w 1208"/>
                <a:gd name="T45" fmla="*/ 1200 h 1709"/>
                <a:gd name="T46" fmla="*/ 145 w 1208"/>
                <a:gd name="T47" fmla="*/ 1075 h 1709"/>
                <a:gd name="T48" fmla="*/ 238 w 1208"/>
                <a:gd name="T49" fmla="*/ 1003 h 1709"/>
                <a:gd name="T50" fmla="*/ 376 w 1208"/>
                <a:gd name="T51" fmla="*/ 950 h 1709"/>
                <a:gd name="T52" fmla="*/ 455 w 1208"/>
                <a:gd name="T53" fmla="*/ 831 h 1709"/>
                <a:gd name="T54" fmla="*/ 521 w 1208"/>
                <a:gd name="T55" fmla="*/ 673 h 1709"/>
                <a:gd name="T56" fmla="*/ 554 w 1208"/>
                <a:gd name="T57" fmla="*/ 541 h 1709"/>
                <a:gd name="T58" fmla="*/ 541 w 1208"/>
                <a:gd name="T59" fmla="*/ 488 h 1709"/>
                <a:gd name="T60" fmla="*/ 574 w 1208"/>
                <a:gd name="T61" fmla="*/ 462 h 1709"/>
                <a:gd name="T62" fmla="*/ 634 w 1208"/>
                <a:gd name="T63" fmla="*/ 416 h 1709"/>
                <a:gd name="T64" fmla="*/ 594 w 1208"/>
                <a:gd name="T65" fmla="*/ 310 h 1709"/>
                <a:gd name="T66" fmla="*/ 640 w 1208"/>
                <a:gd name="T67" fmla="*/ 264 h 1709"/>
                <a:gd name="T68" fmla="*/ 680 w 1208"/>
                <a:gd name="T69" fmla="*/ 191 h 1709"/>
                <a:gd name="T70" fmla="*/ 739 w 1208"/>
                <a:gd name="T71" fmla="*/ 66 h 1709"/>
                <a:gd name="T72" fmla="*/ 831 w 1208"/>
                <a:gd name="T73" fmla="*/ 26 h 1709"/>
                <a:gd name="T74" fmla="*/ 950 w 1208"/>
                <a:gd name="T75" fmla="*/ 0 h 1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8" h="1709">
                  <a:moveTo>
                    <a:pt x="950" y="0"/>
                  </a:moveTo>
                  <a:lnTo>
                    <a:pt x="950" y="0"/>
                  </a:lnTo>
                  <a:cubicBezTo>
                    <a:pt x="950" y="40"/>
                    <a:pt x="943" y="79"/>
                    <a:pt x="983" y="106"/>
                  </a:cubicBezTo>
                  <a:cubicBezTo>
                    <a:pt x="990" y="112"/>
                    <a:pt x="1009" y="112"/>
                    <a:pt x="1023" y="119"/>
                  </a:cubicBezTo>
                  <a:cubicBezTo>
                    <a:pt x="1095" y="145"/>
                    <a:pt x="1135" y="185"/>
                    <a:pt x="1207" y="211"/>
                  </a:cubicBezTo>
                  <a:lnTo>
                    <a:pt x="1207" y="211"/>
                  </a:lnTo>
                  <a:cubicBezTo>
                    <a:pt x="1201" y="231"/>
                    <a:pt x="1194" y="257"/>
                    <a:pt x="1194" y="284"/>
                  </a:cubicBezTo>
                  <a:cubicBezTo>
                    <a:pt x="1194" y="330"/>
                    <a:pt x="1194" y="356"/>
                    <a:pt x="1194" y="402"/>
                  </a:cubicBezTo>
                  <a:cubicBezTo>
                    <a:pt x="1194" y="554"/>
                    <a:pt x="1188" y="646"/>
                    <a:pt x="1108" y="772"/>
                  </a:cubicBezTo>
                  <a:cubicBezTo>
                    <a:pt x="1095" y="792"/>
                    <a:pt x="1089" y="811"/>
                    <a:pt x="1082" y="831"/>
                  </a:cubicBezTo>
                  <a:cubicBezTo>
                    <a:pt x="1069" y="851"/>
                    <a:pt x="1042" y="844"/>
                    <a:pt x="1023" y="857"/>
                  </a:cubicBezTo>
                  <a:cubicBezTo>
                    <a:pt x="930" y="917"/>
                    <a:pt x="864" y="963"/>
                    <a:pt x="831" y="1062"/>
                  </a:cubicBezTo>
                  <a:cubicBezTo>
                    <a:pt x="805" y="1135"/>
                    <a:pt x="765" y="1161"/>
                    <a:pt x="726" y="1220"/>
                  </a:cubicBezTo>
                  <a:cubicBezTo>
                    <a:pt x="693" y="1273"/>
                    <a:pt x="693" y="1313"/>
                    <a:pt x="660" y="1365"/>
                  </a:cubicBezTo>
                  <a:cubicBezTo>
                    <a:pt x="620" y="1418"/>
                    <a:pt x="587" y="1438"/>
                    <a:pt x="535" y="1484"/>
                  </a:cubicBezTo>
                  <a:cubicBezTo>
                    <a:pt x="449" y="1557"/>
                    <a:pt x="409" y="1616"/>
                    <a:pt x="363" y="1708"/>
                  </a:cubicBezTo>
                  <a:lnTo>
                    <a:pt x="363" y="1708"/>
                  </a:lnTo>
                  <a:cubicBezTo>
                    <a:pt x="323" y="1669"/>
                    <a:pt x="317" y="1609"/>
                    <a:pt x="264" y="1596"/>
                  </a:cubicBezTo>
                  <a:cubicBezTo>
                    <a:pt x="178" y="1577"/>
                    <a:pt x="125" y="1596"/>
                    <a:pt x="53" y="1563"/>
                  </a:cubicBezTo>
                  <a:cubicBezTo>
                    <a:pt x="0" y="1537"/>
                    <a:pt x="20" y="1471"/>
                    <a:pt x="0" y="1411"/>
                  </a:cubicBezTo>
                  <a:lnTo>
                    <a:pt x="0" y="1411"/>
                  </a:lnTo>
                  <a:cubicBezTo>
                    <a:pt x="7" y="1365"/>
                    <a:pt x="40" y="1319"/>
                    <a:pt x="40" y="1273"/>
                  </a:cubicBezTo>
                  <a:cubicBezTo>
                    <a:pt x="40" y="1247"/>
                    <a:pt x="40" y="1234"/>
                    <a:pt x="40" y="1200"/>
                  </a:cubicBezTo>
                  <a:cubicBezTo>
                    <a:pt x="40" y="1141"/>
                    <a:pt x="99" y="1115"/>
                    <a:pt x="145" y="1075"/>
                  </a:cubicBezTo>
                  <a:cubicBezTo>
                    <a:pt x="185" y="1049"/>
                    <a:pt x="198" y="1022"/>
                    <a:pt x="238" y="1003"/>
                  </a:cubicBezTo>
                  <a:cubicBezTo>
                    <a:pt x="297" y="983"/>
                    <a:pt x="330" y="983"/>
                    <a:pt x="376" y="950"/>
                  </a:cubicBezTo>
                  <a:cubicBezTo>
                    <a:pt x="422" y="917"/>
                    <a:pt x="422" y="877"/>
                    <a:pt x="455" y="831"/>
                  </a:cubicBezTo>
                  <a:cubicBezTo>
                    <a:pt x="502" y="785"/>
                    <a:pt x="508" y="739"/>
                    <a:pt x="521" y="673"/>
                  </a:cubicBezTo>
                  <a:cubicBezTo>
                    <a:pt x="535" y="620"/>
                    <a:pt x="554" y="594"/>
                    <a:pt x="554" y="541"/>
                  </a:cubicBezTo>
                  <a:cubicBezTo>
                    <a:pt x="554" y="521"/>
                    <a:pt x="548" y="508"/>
                    <a:pt x="541" y="488"/>
                  </a:cubicBezTo>
                  <a:cubicBezTo>
                    <a:pt x="561" y="475"/>
                    <a:pt x="561" y="468"/>
                    <a:pt x="574" y="462"/>
                  </a:cubicBezTo>
                  <a:cubicBezTo>
                    <a:pt x="600" y="449"/>
                    <a:pt x="634" y="442"/>
                    <a:pt x="634" y="416"/>
                  </a:cubicBezTo>
                  <a:cubicBezTo>
                    <a:pt x="634" y="369"/>
                    <a:pt x="594" y="356"/>
                    <a:pt x="594" y="310"/>
                  </a:cubicBezTo>
                  <a:cubicBezTo>
                    <a:pt x="594" y="284"/>
                    <a:pt x="627" y="284"/>
                    <a:pt x="640" y="264"/>
                  </a:cubicBezTo>
                  <a:cubicBezTo>
                    <a:pt x="653" y="238"/>
                    <a:pt x="666" y="224"/>
                    <a:pt x="680" y="191"/>
                  </a:cubicBezTo>
                  <a:cubicBezTo>
                    <a:pt x="693" y="139"/>
                    <a:pt x="706" y="112"/>
                    <a:pt x="739" y="66"/>
                  </a:cubicBezTo>
                  <a:cubicBezTo>
                    <a:pt x="759" y="33"/>
                    <a:pt x="792" y="33"/>
                    <a:pt x="831" y="26"/>
                  </a:cubicBezTo>
                  <a:cubicBezTo>
                    <a:pt x="891" y="13"/>
                    <a:pt x="891" y="7"/>
                    <a:pt x="950" y="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6" name="Freeform 40">
              <a:extLst>
                <a:ext uri="{FF2B5EF4-FFF2-40B4-BE49-F238E27FC236}">
                  <a16:creationId xmlns:a16="http://schemas.microsoft.com/office/drawing/2014/main" id="{1F82E45D-2856-D44D-AD59-64A254FE0B40}"/>
                </a:ext>
              </a:extLst>
            </p:cNvPr>
            <p:cNvSpPr>
              <a:spLocks noChangeArrowheads="1"/>
            </p:cNvSpPr>
            <p:nvPr/>
          </p:nvSpPr>
          <p:spPr bwMode="auto">
            <a:xfrm>
              <a:off x="7383776" y="7069132"/>
              <a:ext cx="1968372" cy="1562100"/>
            </a:xfrm>
            <a:custGeom>
              <a:avLst/>
              <a:gdLst>
                <a:gd name="T0" fmla="*/ 1893 w 5469"/>
                <a:gd name="T1" fmla="*/ 1009 h 4340"/>
                <a:gd name="T2" fmla="*/ 1893 w 5469"/>
                <a:gd name="T3" fmla="*/ 1286 h 4340"/>
                <a:gd name="T4" fmla="*/ 1853 w 5469"/>
                <a:gd name="T5" fmla="*/ 1556 h 4340"/>
                <a:gd name="T6" fmla="*/ 1801 w 5469"/>
                <a:gd name="T7" fmla="*/ 1932 h 4340"/>
                <a:gd name="T8" fmla="*/ 1458 w 5469"/>
                <a:gd name="T9" fmla="*/ 2011 h 4340"/>
                <a:gd name="T10" fmla="*/ 1141 w 5469"/>
                <a:gd name="T11" fmla="*/ 2011 h 4340"/>
                <a:gd name="T12" fmla="*/ 930 w 5469"/>
                <a:gd name="T13" fmla="*/ 1991 h 4340"/>
                <a:gd name="T14" fmla="*/ 745 w 5469"/>
                <a:gd name="T15" fmla="*/ 2018 h 4340"/>
                <a:gd name="T16" fmla="*/ 376 w 5469"/>
                <a:gd name="T17" fmla="*/ 2123 h 4340"/>
                <a:gd name="T18" fmla="*/ 257 w 5469"/>
                <a:gd name="T19" fmla="*/ 2235 h 4340"/>
                <a:gd name="T20" fmla="*/ 125 w 5469"/>
                <a:gd name="T21" fmla="*/ 2341 h 4340"/>
                <a:gd name="T22" fmla="*/ 0 w 5469"/>
                <a:gd name="T23" fmla="*/ 2605 h 4340"/>
                <a:gd name="T24" fmla="*/ 132 w 5469"/>
                <a:gd name="T25" fmla="*/ 2638 h 4340"/>
                <a:gd name="T26" fmla="*/ 541 w 5469"/>
                <a:gd name="T27" fmla="*/ 2691 h 4340"/>
                <a:gd name="T28" fmla="*/ 759 w 5469"/>
                <a:gd name="T29" fmla="*/ 2783 h 4340"/>
                <a:gd name="T30" fmla="*/ 792 w 5469"/>
                <a:gd name="T31" fmla="*/ 2948 h 4340"/>
                <a:gd name="T32" fmla="*/ 1247 w 5469"/>
                <a:gd name="T33" fmla="*/ 2882 h 4340"/>
                <a:gd name="T34" fmla="*/ 1524 w 5469"/>
                <a:gd name="T35" fmla="*/ 2862 h 4340"/>
                <a:gd name="T36" fmla="*/ 1741 w 5469"/>
                <a:gd name="T37" fmla="*/ 3073 h 4340"/>
                <a:gd name="T38" fmla="*/ 1761 w 5469"/>
                <a:gd name="T39" fmla="*/ 3449 h 4340"/>
                <a:gd name="T40" fmla="*/ 2025 w 5469"/>
                <a:gd name="T41" fmla="*/ 3693 h 4340"/>
                <a:gd name="T42" fmla="*/ 1999 w 5469"/>
                <a:gd name="T43" fmla="*/ 4161 h 4340"/>
                <a:gd name="T44" fmla="*/ 2309 w 5469"/>
                <a:gd name="T45" fmla="*/ 4201 h 4340"/>
                <a:gd name="T46" fmla="*/ 2553 w 5469"/>
                <a:gd name="T47" fmla="*/ 4188 h 4340"/>
                <a:gd name="T48" fmla="*/ 2783 w 5469"/>
                <a:gd name="T49" fmla="*/ 4201 h 4340"/>
                <a:gd name="T50" fmla="*/ 3648 w 5469"/>
                <a:gd name="T51" fmla="*/ 4069 h 4340"/>
                <a:gd name="T52" fmla="*/ 3971 w 5469"/>
                <a:gd name="T53" fmla="*/ 3845 h 4340"/>
                <a:gd name="T54" fmla="*/ 4241 w 5469"/>
                <a:gd name="T55" fmla="*/ 3554 h 4340"/>
                <a:gd name="T56" fmla="*/ 4281 w 5469"/>
                <a:gd name="T57" fmla="*/ 3343 h 4340"/>
                <a:gd name="T58" fmla="*/ 4617 w 5469"/>
                <a:gd name="T59" fmla="*/ 3093 h 4340"/>
                <a:gd name="T60" fmla="*/ 4795 w 5469"/>
                <a:gd name="T61" fmla="*/ 2684 h 4340"/>
                <a:gd name="T62" fmla="*/ 4875 w 5469"/>
                <a:gd name="T63" fmla="*/ 2559 h 4340"/>
                <a:gd name="T64" fmla="*/ 4921 w 5469"/>
                <a:gd name="T65" fmla="*/ 2334 h 4340"/>
                <a:gd name="T66" fmla="*/ 5191 w 5469"/>
                <a:gd name="T67" fmla="*/ 2143 h 4340"/>
                <a:gd name="T68" fmla="*/ 5257 w 5469"/>
                <a:gd name="T69" fmla="*/ 1939 h 4340"/>
                <a:gd name="T70" fmla="*/ 5369 w 5469"/>
                <a:gd name="T71" fmla="*/ 1516 h 4340"/>
                <a:gd name="T72" fmla="*/ 5231 w 5469"/>
                <a:gd name="T73" fmla="*/ 1002 h 4340"/>
                <a:gd name="T74" fmla="*/ 4888 w 5469"/>
                <a:gd name="T75" fmla="*/ 976 h 4340"/>
                <a:gd name="T76" fmla="*/ 4729 w 5469"/>
                <a:gd name="T77" fmla="*/ 725 h 4340"/>
                <a:gd name="T78" fmla="*/ 4386 w 5469"/>
                <a:gd name="T79" fmla="*/ 587 h 4340"/>
                <a:gd name="T80" fmla="*/ 4057 w 5469"/>
                <a:gd name="T81" fmla="*/ 329 h 4340"/>
                <a:gd name="T82" fmla="*/ 3733 w 5469"/>
                <a:gd name="T83" fmla="*/ 257 h 4340"/>
                <a:gd name="T84" fmla="*/ 3707 w 5469"/>
                <a:gd name="T85" fmla="*/ 59 h 4340"/>
                <a:gd name="T86" fmla="*/ 3509 w 5469"/>
                <a:gd name="T87" fmla="*/ 0 h 4340"/>
                <a:gd name="T88" fmla="*/ 3305 w 5469"/>
                <a:gd name="T89" fmla="*/ 59 h 4340"/>
                <a:gd name="T90" fmla="*/ 2737 w 5469"/>
                <a:gd name="T91" fmla="*/ 369 h 4340"/>
                <a:gd name="T92" fmla="*/ 2546 w 5469"/>
                <a:gd name="T93" fmla="*/ 257 h 4340"/>
                <a:gd name="T94" fmla="*/ 2131 w 5469"/>
                <a:gd name="T95" fmla="*/ 494 h 4340"/>
                <a:gd name="T96" fmla="*/ 2018 w 5469"/>
                <a:gd name="T97" fmla="*/ 771 h 4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69" h="4340">
                  <a:moveTo>
                    <a:pt x="1985" y="817"/>
                  </a:moveTo>
                  <a:lnTo>
                    <a:pt x="1985" y="817"/>
                  </a:lnTo>
                  <a:cubicBezTo>
                    <a:pt x="1979" y="897"/>
                    <a:pt x="1893" y="930"/>
                    <a:pt x="1893" y="1009"/>
                  </a:cubicBezTo>
                  <a:cubicBezTo>
                    <a:pt x="1893" y="1061"/>
                    <a:pt x="1939" y="1088"/>
                    <a:pt x="1939" y="1141"/>
                  </a:cubicBezTo>
                  <a:cubicBezTo>
                    <a:pt x="1939" y="1167"/>
                    <a:pt x="1939" y="1187"/>
                    <a:pt x="1939" y="1213"/>
                  </a:cubicBezTo>
                  <a:cubicBezTo>
                    <a:pt x="1939" y="1246"/>
                    <a:pt x="1906" y="1259"/>
                    <a:pt x="1893" y="1286"/>
                  </a:cubicBezTo>
                  <a:cubicBezTo>
                    <a:pt x="1873" y="1338"/>
                    <a:pt x="1860" y="1365"/>
                    <a:pt x="1840" y="1417"/>
                  </a:cubicBezTo>
                  <a:cubicBezTo>
                    <a:pt x="1827" y="1444"/>
                    <a:pt x="1814" y="1451"/>
                    <a:pt x="1814" y="1484"/>
                  </a:cubicBezTo>
                  <a:cubicBezTo>
                    <a:pt x="1814" y="1516"/>
                    <a:pt x="1834" y="1523"/>
                    <a:pt x="1853" y="1556"/>
                  </a:cubicBezTo>
                  <a:cubicBezTo>
                    <a:pt x="1860" y="1576"/>
                    <a:pt x="1886" y="1589"/>
                    <a:pt x="1886" y="1615"/>
                  </a:cubicBezTo>
                  <a:cubicBezTo>
                    <a:pt x="1886" y="1695"/>
                    <a:pt x="1801" y="1721"/>
                    <a:pt x="1801" y="1800"/>
                  </a:cubicBezTo>
                  <a:cubicBezTo>
                    <a:pt x="1801" y="1853"/>
                    <a:pt x="1801" y="1879"/>
                    <a:pt x="1801" y="1932"/>
                  </a:cubicBezTo>
                  <a:cubicBezTo>
                    <a:pt x="1715" y="1932"/>
                    <a:pt x="1675" y="1965"/>
                    <a:pt x="1603" y="2005"/>
                  </a:cubicBezTo>
                  <a:cubicBezTo>
                    <a:pt x="1570" y="2018"/>
                    <a:pt x="1557" y="2044"/>
                    <a:pt x="1524" y="2044"/>
                  </a:cubicBezTo>
                  <a:cubicBezTo>
                    <a:pt x="1497" y="2044"/>
                    <a:pt x="1484" y="2018"/>
                    <a:pt x="1458" y="2011"/>
                  </a:cubicBezTo>
                  <a:cubicBezTo>
                    <a:pt x="1411" y="2005"/>
                    <a:pt x="1379" y="2005"/>
                    <a:pt x="1326" y="2005"/>
                  </a:cubicBezTo>
                  <a:cubicBezTo>
                    <a:pt x="1286" y="2005"/>
                    <a:pt x="1260" y="2011"/>
                    <a:pt x="1220" y="2011"/>
                  </a:cubicBezTo>
                  <a:cubicBezTo>
                    <a:pt x="1187" y="2011"/>
                    <a:pt x="1167" y="2011"/>
                    <a:pt x="1141" y="2011"/>
                  </a:cubicBezTo>
                  <a:cubicBezTo>
                    <a:pt x="1108" y="2011"/>
                    <a:pt x="1088" y="2011"/>
                    <a:pt x="1062" y="1998"/>
                  </a:cubicBezTo>
                  <a:cubicBezTo>
                    <a:pt x="1036" y="1985"/>
                    <a:pt x="1029" y="1952"/>
                    <a:pt x="996" y="1952"/>
                  </a:cubicBezTo>
                  <a:cubicBezTo>
                    <a:pt x="970" y="1952"/>
                    <a:pt x="956" y="1978"/>
                    <a:pt x="930" y="1991"/>
                  </a:cubicBezTo>
                  <a:cubicBezTo>
                    <a:pt x="904" y="2005"/>
                    <a:pt x="884" y="2011"/>
                    <a:pt x="851" y="2024"/>
                  </a:cubicBezTo>
                  <a:cubicBezTo>
                    <a:pt x="825" y="2044"/>
                    <a:pt x="818" y="2071"/>
                    <a:pt x="792" y="2090"/>
                  </a:cubicBezTo>
                  <a:cubicBezTo>
                    <a:pt x="785" y="2057"/>
                    <a:pt x="778" y="2018"/>
                    <a:pt x="745" y="2018"/>
                  </a:cubicBezTo>
                  <a:cubicBezTo>
                    <a:pt x="726" y="2018"/>
                    <a:pt x="719" y="2044"/>
                    <a:pt x="699" y="2051"/>
                  </a:cubicBezTo>
                  <a:cubicBezTo>
                    <a:pt x="633" y="2071"/>
                    <a:pt x="587" y="2084"/>
                    <a:pt x="521" y="2110"/>
                  </a:cubicBezTo>
                  <a:cubicBezTo>
                    <a:pt x="468" y="2110"/>
                    <a:pt x="435" y="2117"/>
                    <a:pt x="376" y="2123"/>
                  </a:cubicBezTo>
                  <a:cubicBezTo>
                    <a:pt x="356" y="2130"/>
                    <a:pt x="337" y="2130"/>
                    <a:pt x="317" y="2143"/>
                  </a:cubicBezTo>
                  <a:cubicBezTo>
                    <a:pt x="303" y="2150"/>
                    <a:pt x="303" y="2163"/>
                    <a:pt x="290" y="2183"/>
                  </a:cubicBezTo>
                  <a:cubicBezTo>
                    <a:pt x="284" y="2202"/>
                    <a:pt x="270" y="2216"/>
                    <a:pt x="257" y="2235"/>
                  </a:cubicBezTo>
                  <a:cubicBezTo>
                    <a:pt x="244" y="2268"/>
                    <a:pt x="231" y="2282"/>
                    <a:pt x="205" y="2301"/>
                  </a:cubicBezTo>
                  <a:cubicBezTo>
                    <a:pt x="185" y="2308"/>
                    <a:pt x="185" y="2328"/>
                    <a:pt x="165" y="2334"/>
                  </a:cubicBezTo>
                  <a:cubicBezTo>
                    <a:pt x="145" y="2341"/>
                    <a:pt x="132" y="2334"/>
                    <a:pt x="125" y="2341"/>
                  </a:cubicBezTo>
                  <a:cubicBezTo>
                    <a:pt x="86" y="2367"/>
                    <a:pt x="79" y="2400"/>
                    <a:pt x="73" y="2446"/>
                  </a:cubicBezTo>
                  <a:lnTo>
                    <a:pt x="73" y="2446"/>
                  </a:lnTo>
                  <a:cubicBezTo>
                    <a:pt x="20" y="2493"/>
                    <a:pt x="0" y="2539"/>
                    <a:pt x="0" y="2605"/>
                  </a:cubicBezTo>
                  <a:cubicBezTo>
                    <a:pt x="0" y="2644"/>
                    <a:pt x="20" y="2664"/>
                    <a:pt x="13" y="2704"/>
                  </a:cubicBezTo>
                  <a:lnTo>
                    <a:pt x="13" y="2704"/>
                  </a:lnTo>
                  <a:cubicBezTo>
                    <a:pt x="46" y="2664"/>
                    <a:pt x="79" y="2638"/>
                    <a:pt x="132" y="2638"/>
                  </a:cubicBezTo>
                  <a:cubicBezTo>
                    <a:pt x="158" y="2638"/>
                    <a:pt x="178" y="2651"/>
                    <a:pt x="198" y="2664"/>
                  </a:cubicBezTo>
                  <a:cubicBezTo>
                    <a:pt x="257" y="2691"/>
                    <a:pt x="297" y="2691"/>
                    <a:pt x="356" y="2697"/>
                  </a:cubicBezTo>
                  <a:cubicBezTo>
                    <a:pt x="429" y="2697"/>
                    <a:pt x="468" y="2691"/>
                    <a:pt x="541" y="2691"/>
                  </a:cubicBezTo>
                  <a:cubicBezTo>
                    <a:pt x="587" y="2691"/>
                    <a:pt x="613" y="2691"/>
                    <a:pt x="660" y="2697"/>
                  </a:cubicBezTo>
                  <a:cubicBezTo>
                    <a:pt x="680" y="2704"/>
                    <a:pt x="693" y="2710"/>
                    <a:pt x="712" y="2710"/>
                  </a:cubicBezTo>
                  <a:cubicBezTo>
                    <a:pt x="739" y="2724"/>
                    <a:pt x="759" y="2750"/>
                    <a:pt x="759" y="2783"/>
                  </a:cubicBezTo>
                  <a:cubicBezTo>
                    <a:pt x="759" y="2823"/>
                    <a:pt x="739" y="2842"/>
                    <a:pt x="739" y="2882"/>
                  </a:cubicBezTo>
                  <a:cubicBezTo>
                    <a:pt x="739" y="2895"/>
                    <a:pt x="752" y="2902"/>
                    <a:pt x="759" y="2915"/>
                  </a:cubicBezTo>
                  <a:cubicBezTo>
                    <a:pt x="765" y="2928"/>
                    <a:pt x="772" y="2948"/>
                    <a:pt x="792" y="2948"/>
                  </a:cubicBezTo>
                  <a:cubicBezTo>
                    <a:pt x="825" y="2948"/>
                    <a:pt x="838" y="2902"/>
                    <a:pt x="871" y="2902"/>
                  </a:cubicBezTo>
                  <a:cubicBezTo>
                    <a:pt x="910" y="2902"/>
                    <a:pt x="917" y="2941"/>
                    <a:pt x="930" y="2974"/>
                  </a:cubicBezTo>
                  <a:cubicBezTo>
                    <a:pt x="1042" y="2908"/>
                    <a:pt x="1121" y="2882"/>
                    <a:pt x="1247" y="2882"/>
                  </a:cubicBezTo>
                  <a:cubicBezTo>
                    <a:pt x="1286" y="2882"/>
                    <a:pt x="1313" y="2895"/>
                    <a:pt x="1352" y="2895"/>
                  </a:cubicBezTo>
                  <a:cubicBezTo>
                    <a:pt x="1398" y="2895"/>
                    <a:pt x="1411" y="2849"/>
                    <a:pt x="1458" y="2849"/>
                  </a:cubicBezTo>
                  <a:cubicBezTo>
                    <a:pt x="1484" y="2849"/>
                    <a:pt x="1497" y="2862"/>
                    <a:pt x="1524" y="2862"/>
                  </a:cubicBezTo>
                  <a:cubicBezTo>
                    <a:pt x="1563" y="2862"/>
                    <a:pt x="1590" y="2849"/>
                    <a:pt x="1629" y="2849"/>
                  </a:cubicBezTo>
                  <a:cubicBezTo>
                    <a:pt x="1695" y="2849"/>
                    <a:pt x="1741" y="2915"/>
                    <a:pt x="1741" y="2981"/>
                  </a:cubicBezTo>
                  <a:cubicBezTo>
                    <a:pt x="1741" y="3020"/>
                    <a:pt x="1741" y="3034"/>
                    <a:pt x="1741" y="3073"/>
                  </a:cubicBezTo>
                  <a:cubicBezTo>
                    <a:pt x="1741" y="3093"/>
                    <a:pt x="1761" y="3106"/>
                    <a:pt x="1761" y="3126"/>
                  </a:cubicBezTo>
                  <a:cubicBezTo>
                    <a:pt x="1761" y="3198"/>
                    <a:pt x="1735" y="3238"/>
                    <a:pt x="1735" y="3304"/>
                  </a:cubicBezTo>
                  <a:cubicBezTo>
                    <a:pt x="1735" y="3363"/>
                    <a:pt x="1748" y="3396"/>
                    <a:pt x="1761" y="3449"/>
                  </a:cubicBezTo>
                  <a:cubicBezTo>
                    <a:pt x="1788" y="3502"/>
                    <a:pt x="1807" y="3541"/>
                    <a:pt x="1860" y="3548"/>
                  </a:cubicBezTo>
                  <a:cubicBezTo>
                    <a:pt x="1913" y="3554"/>
                    <a:pt x="1959" y="3535"/>
                    <a:pt x="1992" y="3574"/>
                  </a:cubicBezTo>
                  <a:cubicBezTo>
                    <a:pt x="2025" y="3607"/>
                    <a:pt x="2018" y="3647"/>
                    <a:pt x="2025" y="3693"/>
                  </a:cubicBezTo>
                  <a:cubicBezTo>
                    <a:pt x="1893" y="4029"/>
                    <a:pt x="1893" y="4029"/>
                    <a:pt x="1893" y="4029"/>
                  </a:cubicBezTo>
                  <a:cubicBezTo>
                    <a:pt x="1906" y="4056"/>
                    <a:pt x="1933" y="4062"/>
                    <a:pt x="1959" y="4076"/>
                  </a:cubicBezTo>
                  <a:cubicBezTo>
                    <a:pt x="1992" y="4095"/>
                    <a:pt x="1999" y="4128"/>
                    <a:pt x="1999" y="4161"/>
                  </a:cubicBezTo>
                  <a:cubicBezTo>
                    <a:pt x="1999" y="4194"/>
                    <a:pt x="1999" y="4214"/>
                    <a:pt x="1999" y="4247"/>
                  </a:cubicBezTo>
                  <a:cubicBezTo>
                    <a:pt x="1999" y="4320"/>
                    <a:pt x="2097" y="4339"/>
                    <a:pt x="2170" y="4339"/>
                  </a:cubicBezTo>
                  <a:cubicBezTo>
                    <a:pt x="2243" y="4339"/>
                    <a:pt x="2229" y="4201"/>
                    <a:pt x="2309" y="4201"/>
                  </a:cubicBezTo>
                  <a:cubicBezTo>
                    <a:pt x="2315" y="4201"/>
                    <a:pt x="2322" y="4221"/>
                    <a:pt x="2328" y="4227"/>
                  </a:cubicBezTo>
                  <a:cubicBezTo>
                    <a:pt x="2348" y="4234"/>
                    <a:pt x="2361" y="4234"/>
                    <a:pt x="2388" y="4234"/>
                  </a:cubicBezTo>
                  <a:cubicBezTo>
                    <a:pt x="2454" y="4234"/>
                    <a:pt x="2487" y="4188"/>
                    <a:pt x="2553" y="4188"/>
                  </a:cubicBezTo>
                  <a:cubicBezTo>
                    <a:pt x="2592" y="4188"/>
                    <a:pt x="2612" y="4188"/>
                    <a:pt x="2652" y="4188"/>
                  </a:cubicBezTo>
                  <a:cubicBezTo>
                    <a:pt x="2698" y="4188"/>
                    <a:pt x="2737" y="4201"/>
                    <a:pt x="2783" y="4201"/>
                  </a:cubicBezTo>
                  <a:lnTo>
                    <a:pt x="2783" y="4201"/>
                  </a:lnTo>
                  <a:cubicBezTo>
                    <a:pt x="2856" y="4161"/>
                    <a:pt x="2902" y="4142"/>
                    <a:pt x="2981" y="4128"/>
                  </a:cubicBezTo>
                  <a:cubicBezTo>
                    <a:pt x="3113" y="4095"/>
                    <a:pt x="3192" y="4069"/>
                    <a:pt x="3331" y="4069"/>
                  </a:cubicBezTo>
                  <a:cubicBezTo>
                    <a:pt x="3450" y="4069"/>
                    <a:pt x="3522" y="4069"/>
                    <a:pt x="3648" y="4069"/>
                  </a:cubicBezTo>
                  <a:cubicBezTo>
                    <a:pt x="3694" y="4069"/>
                    <a:pt x="3727" y="4056"/>
                    <a:pt x="3773" y="4043"/>
                  </a:cubicBezTo>
                  <a:cubicBezTo>
                    <a:pt x="3826" y="4029"/>
                    <a:pt x="3872" y="4036"/>
                    <a:pt x="3911" y="3996"/>
                  </a:cubicBezTo>
                  <a:cubicBezTo>
                    <a:pt x="3951" y="3950"/>
                    <a:pt x="3938" y="3897"/>
                    <a:pt x="3971" y="3845"/>
                  </a:cubicBezTo>
                  <a:cubicBezTo>
                    <a:pt x="3991" y="3799"/>
                    <a:pt x="4004" y="3766"/>
                    <a:pt x="4023" y="3720"/>
                  </a:cubicBezTo>
                  <a:cubicBezTo>
                    <a:pt x="4043" y="3667"/>
                    <a:pt x="4043" y="3627"/>
                    <a:pt x="4090" y="3601"/>
                  </a:cubicBezTo>
                  <a:cubicBezTo>
                    <a:pt x="4142" y="3568"/>
                    <a:pt x="4182" y="3574"/>
                    <a:pt x="4241" y="3554"/>
                  </a:cubicBezTo>
                  <a:lnTo>
                    <a:pt x="4241" y="3554"/>
                  </a:lnTo>
                  <a:cubicBezTo>
                    <a:pt x="4248" y="3508"/>
                    <a:pt x="4281" y="3462"/>
                    <a:pt x="4281" y="3416"/>
                  </a:cubicBezTo>
                  <a:cubicBezTo>
                    <a:pt x="4281" y="3390"/>
                    <a:pt x="4281" y="3377"/>
                    <a:pt x="4281" y="3343"/>
                  </a:cubicBezTo>
                  <a:cubicBezTo>
                    <a:pt x="4281" y="3284"/>
                    <a:pt x="4340" y="3258"/>
                    <a:pt x="4386" y="3218"/>
                  </a:cubicBezTo>
                  <a:cubicBezTo>
                    <a:pt x="4426" y="3192"/>
                    <a:pt x="4439" y="3165"/>
                    <a:pt x="4479" y="3146"/>
                  </a:cubicBezTo>
                  <a:cubicBezTo>
                    <a:pt x="4538" y="3126"/>
                    <a:pt x="4571" y="3126"/>
                    <a:pt x="4617" y="3093"/>
                  </a:cubicBezTo>
                  <a:cubicBezTo>
                    <a:pt x="4663" y="3060"/>
                    <a:pt x="4663" y="3020"/>
                    <a:pt x="4696" y="2974"/>
                  </a:cubicBezTo>
                  <a:cubicBezTo>
                    <a:pt x="4743" y="2928"/>
                    <a:pt x="4749" y="2882"/>
                    <a:pt x="4762" y="2816"/>
                  </a:cubicBezTo>
                  <a:cubicBezTo>
                    <a:pt x="4776" y="2763"/>
                    <a:pt x="4795" y="2737"/>
                    <a:pt x="4795" y="2684"/>
                  </a:cubicBezTo>
                  <a:cubicBezTo>
                    <a:pt x="4795" y="2664"/>
                    <a:pt x="4789" y="2651"/>
                    <a:pt x="4782" y="2631"/>
                  </a:cubicBezTo>
                  <a:cubicBezTo>
                    <a:pt x="4802" y="2618"/>
                    <a:pt x="4802" y="2611"/>
                    <a:pt x="4815" y="2605"/>
                  </a:cubicBezTo>
                  <a:cubicBezTo>
                    <a:pt x="4841" y="2592"/>
                    <a:pt x="4875" y="2585"/>
                    <a:pt x="4875" y="2559"/>
                  </a:cubicBezTo>
                  <a:cubicBezTo>
                    <a:pt x="4875" y="2512"/>
                    <a:pt x="4835" y="2499"/>
                    <a:pt x="4835" y="2453"/>
                  </a:cubicBezTo>
                  <a:cubicBezTo>
                    <a:pt x="4835" y="2427"/>
                    <a:pt x="4868" y="2427"/>
                    <a:pt x="4881" y="2407"/>
                  </a:cubicBezTo>
                  <a:cubicBezTo>
                    <a:pt x="4894" y="2381"/>
                    <a:pt x="4907" y="2367"/>
                    <a:pt x="4921" y="2334"/>
                  </a:cubicBezTo>
                  <a:cubicBezTo>
                    <a:pt x="4934" y="2282"/>
                    <a:pt x="4947" y="2255"/>
                    <a:pt x="4980" y="2209"/>
                  </a:cubicBezTo>
                  <a:cubicBezTo>
                    <a:pt x="5000" y="2176"/>
                    <a:pt x="5033" y="2176"/>
                    <a:pt x="5072" y="2169"/>
                  </a:cubicBezTo>
                  <a:cubicBezTo>
                    <a:pt x="5132" y="2156"/>
                    <a:pt x="5132" y="2150"/>
                    <a:pt x="5191" y="2143"/>
                  </a:cubicBezTo>
                  <a:lnTo>
                    <a:pt x="5191" y="2143"/>
                  </a:lnTo>
                  <a:cubicBezTo>
                    <a:pt x="5191" y="2130"/>
                    <a:pt x="5184" y="2137"/>
                    <a:pt x="5184" y="2123"/>
                  </a:cubicBezTo>
                  <a:cubicBezTo>
                    <a:pt x="5184" y="2051"/>
                    <a:pt x="5257" y="2018"/>
                    <a:pt x="5257" y="1939"/>
                  </a:cubicBezTo>
                  <a:cubicBezTo>
                    <a:pt x="5257" y="1912"/>
                    <a:pt x="5244" y="1899"/>
                    <a:pt x="5244" y="1879"/>
                  </a:cubicBezTo>
                  <a:cubicBezTo>
                    <a:pt x="5244" y="1827"/>
                    <a:pt x="5290" y="1813"/>
                    <a:pt x="5303" y="1767"/>
                  </a:cubicBezTo>
                  <a:cubicBezTo>
                    <a:pt x="5336" y="1668"/>
                    <a:pt x="5330" y="1609"/>
                    <a:pt x="5369" y="1516"/>
                  </a:cubicBezTo>
                  <a:cubicBezTo>
                    <a:pt x="5409" y="1424"/>
                    <a:pt x="5468" y="1378"/>
                    <a:pt x="5468" y="1279"/>
                  </a:cubicBezTo>
                  <a:cubicBezTo>
                    <a:pt x="5468" y="1187"/>
                    <a:pt x="5389" y="1154"/>
                    <a:pt x="5330" y="1081"/>
                  </a:cubicBezTo>
                  <a:cubicBezTo>
                    <a:pt x="5297" y="1048"/>
                    <a:pt x="5283" y="1009"/>
                    <a:pt x="5231" y="1002"/>
                  </a:cubicBezTo>
                  <a:cubicBezTo>
                    <a:pt x="5178" y="989"/>
                    <a:pt x="5145" y="1009"/>
                    <a:pt x="5092" y="982"/>
                  </a:cubicBezTo>
                  <a:cubicBezTo>
                    <a:pt x="5059" y="969"/>
                    <a:pt x="5039" y="949"/>
                    <a:pt x="5000" y="949"/>
                  </a:cubicBezTo>
                  <a:cubicBezTo>
                    <a:pt x="4954" y="949"/>
                    <a:pt x="4934" y="976"/>
                    <a:pt x="4888" y="976"/>
                  </a:cubicBezTo>
                  <a:cubicBezTo>
                    <a:pt x="4875" y="976"/>
                    <a:pt x="4875" y="956"/>
                    <a:pt x="4868" y="936"/>
                  </a:cubicBezTo>
                  <a:cubicBezTo>
                    <a:pt x="4861" y="903"/>
                    <a:pt x="4848" y="890"/>
                    <a:pt x="4828" y="863"/>
                  </a:cubicBezTo>
                  <a:cubicBezTo>
                    <a:pt x="4795" y="811"/>
                    <a:pt x="4776" y="771"/>
                    <a:pt x="4729" y="725"/>
                  </a:cubicBezTo>
                  <a:cubicBezTo>
                    <a:pt x="4683" y="672"/>
                    <a:pt x="4624" y="692"/>
                    <a:pt x="4558" y="666"/>
                  </a:cubicBezTo>
                  <a:cubicBezTo>
                    <a:pt x="4518" y="652"/>
                    <a:pt x="4498" y="639"/>
                    <a:pt x="4459" y="626"/>
                  </a:cubicBezTo>
                  <a:cubicBezTo>
                    <a:pt x="4433" y="613"/>
                    <a:pt x="4413" y="593"/>
                    <a:pt x="4386" y="587"/>
                  </a:cubicBezTo>
                  <a:cubicBezTo>
                    <a:pt x="4366" y="573"/>
                    <a:pt x="4347" y="573"/>
                    <a:pt x="4334" y="554"/>
                  </a:cubicBezTo>
                  <a:cubicBezTo>
                    <a:pt x="4314" y="527"/>
                    <a:pt x="4314" y="501"/>
                    <a:pt x="4287" y="474"/>
                  </a:cubicBezTo>
                  <a:cubicBezTo>
                    <a:pt x="4208" y="395"/>
                    <a:pt x="4149" y="369"/>
                    <a:pt x="4057" y="329"/>
                  </a:cubicBezTo>
                  <a:cubicBezTo>
                    <a:pt x="4017" y="309"/>
                    <a:pt x="4004" y="270"/>
                    <a:pt x="3964" y="270"/>
                  </a:cubicBezTo>
                  <a:cubicBezTo>
                    <a:pt x="3905" y="270"/>
                    <a:pt x="3878" y="316"/>
                    <a:pt x="3826" y="316"/>
                  </a:cubicBezTo>
                  <a:cubicBezTo>
                    <a:pt x="3786" y="316"/>
                    <a:pt x="3773" y="276"/>
                    <a:pt x="3733" y="257"/>
                  </a:cubicBezTo>
                  <a:cubicBezTo>
                    <a:pt x="3707" y="237"/>
                    <a:pt x="3661" y="237"/>
                    <a:pt x="3661" y="204"/>
                  </a:cubicBezTo>
                  <a:cubicBezTo>
                    <a:pt x="3661" y="171"/>
                    <a:pt x="3667" y="145"/>
                    <a:pt x="3680" y="118"/>
                  </a:cubicBezTo>
                  <a:cubicBezTo>
                    <a:pt x="3687" y="92"/>
                    <a:pt x="3707" y="85"/>
                    <a:pt x="3707" y="59"/>
                  </a:cubicBezTo>
                  <a:cubicBezTo>
                    <a:pt x="3707" y="33"/>
                    <a:pt x="3674" y="33"/>
                    <a:pt x="3648" y="26"/>
                  </a:cubicBezTo>
                  <a:cubicBezTo>
                    <a:pt x="3628" y="19"/>
                    <a:pt x="3615" y="0"/>
                    <a:pt x="3595" y="0"/>
                  </a:cubicBezTo>
                  <a:cubicBezTo>
                    <a:pt x="3562" y="0"/>
                    <a:pt x="3542" y="0"/>
                    <a:pt x="3509" y="0"/>
                  </a:cubicBezTo>
                  <a:cubicBezTo>
                    <a:pt x="3483" y="0"/>
                    <a:pt x="3469" y="19"/>
                    <a:pt x="3436" y="19"/>
                  </a:cubicBezTo>
                  <a:cubicBezTo>
                    <a:pt x="3410" y="19"/>
                    <a:pt x="3397" y="19"/>
                    <a:pt x="3371" y="19"/>
                  </a:cubicBezTo>
                  <a:cubicBezTo>
                    <a:pt x="3344" y="19"/>
                    <a:pt x="3331" y="39"/>
                    <a:pt x="3305" y="59"/>
                  </a:cubicBezTo>
                  <a:cubicBezTo>
                    <a:pt x="3265" y="85"/>
                    <a:pt x="3245" y="105"/>
                    <a:pt x="3212" y="132"/>
                  </a:cubicBezTo>
                  <a:cubicBezTo>
                    <a:pt x="3146" y="191"/>
                    <a:pt x="3100" y="197"/>
                    <a:pt x="3028" y="230"/>
                  </a:cubicBezTo>
                  <a:cubicBezTo>
                    <a:pt x="2909" y="276"/>
                    <a:pt x="2856" y="343"/>
                    <a:pt x="2737" y="369"/>
                  </a:cubicBezTo>
                  <a:cubicBezTo>
                    <a:pt x="2704" y="375"/>
                    <a:pt x="2691" y="402"/>
                    <a:pt x="2658" y="402"/>
                  </a:cubicBezTo>
                  <a:cubicBezTo>
                    <a:pt x="2586" y="402"/>
                    <a:pt x="2572" y="329"/>
                    <a:pt x="2546" y="257"/>
                  </a:cubicBezTo>
                  <a:lnTo>
                    <a:pt x="2546" y="257"/>
                  </a:lnTo>
                  <a:cubicBezTo>
                    <a:pt x="2474" y="257"/>
                    <a:pt x="2434" y="230"/>
                    <a:pt x="2361" y="230"/>
                  </a:cubicBezTo>
                  <a:cubicBezTo>
                    <a:pt x="2289" y="230"/>
                    <a:pt x="2249" y="276"/>
                    <a:pt x="2216" y="336"/>
                  </a:cubicBezTo>
                  <a:cubicBezTo>
                    <a:pt x="2183" y="395"/>
                    <a:pt x="2150" y="428"/>
                    <a:pt x="2131" y="494"/>
                  </a:cubicBezTo>
                  <a:cubicBezTo>
                    <a:pt x="2131" y="507"/>
                    <a:pt x="2117" y="507"/>
                    <a:pt x="2111" y="520"/>
                  </a:cubicBezTo>
                  <a:cubicBezTo>
                    <a:pt x="2084" y="593"/>
                    <a:pt x="2091" y="646"/>
                    <a:pt x="2058" y="718"/>
                  </a:cubicBezTo>
                  <a:cubicBezTo>
                    <a:pt x="2045" y="738"/>
                    <a:pt x="2032" y="751"/>
                    <a:pt x="2018" y="771"/>
                  </a:cubicBezTo>
                  <a:cubicBezTo>
                    <a:pt x="2005" y="791"/>
                    <a:pt x="2005" y="811"/>
                    <a:pt x="1985" y="817"/>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7" name="Freeform 41">
              <a:extLst>
                <a:ext uri="{FF2B5EF4-FFF2-40B4-BE49-F238E27FC236}">
                  <a16:creationId xmlns:a16="http://schemas.microsoft.com/office/drawing/2014/main" id="{23F1F6FA-8AF8-A64E-BBFA-9833F56E9B10}"/>
                </a:ext>
              </a:extLst>
            </p:cNvPr>
            <p:cNvSpPr>
              <a:spLocks noChangeArrowheads="1"/>
            </p:cNvSpPr>
            <p:nvPr/>
          </p:nvSpPr>
          <p:spPr bwMode="auto">
            <a:xfrm>
              <a:off x="6705958" y="8501057"/>
              <a:ext cx="1068318" cy="774700"/>
            </a:xfrm>
            <a:custGeom>
              <a:avLst/>
              <a:gdLst>
                <a:gd name="T0" fmla="*/ 738 w 2968"/>
                <a:gd name="T1" fmla="*/ 6 h 2151"/>
                <a:gd name="T2" fmla="*/ 481 w 2968"/>
                <a:gd name="T3" fmla="*/ 277 h 2151"/>
                <a:gd name="T4" fmla="*/ 310 w 2968"/>
                <a:gd name="T5" fmla="*/ 501 h 2151"/>
                <a:gd name="T6" fmla="*/ 159 w 2968"/>
                <a:gd name="T7" fmla="*/ 712 h 2151"/>
                <a:gd name="T8" fmla="*/ 139 w 2968"/>
                <a:gd name="T9" fmla="*/ 804 h 2151"/>
                <a:gd name="T10" fmla="*/ 33 w 2968"/>
                <a:gd name="T11" fmla="*/ 1391 h 2151"/>
                <a:gd name="T12" fmla="*/ 13 w 2968"/>
                <a:gd name="T13" fmla="*/ 1444 h 2151"/>
                <a:gd name="T14" fmla="*/ 7 w 2968"/>
                <a:gd name="T15" fmla="*/ 1503 h 2151"/>
                <a:gd name="T16" fmla="*/ 86 w 2968"/>
                <a:gd name="T17" fmla="*/ 1510 h 2151"/>
                <a:gd name="T18" fmla="*/ 224 w 2968"/>
                <a:gd name="T19" fmla="*/ 1484 h 2151"/>
                <a:gd name="T20" fmla="*/ 284 w 2968"/>
                <a:gd name="T21" fmla="*/ 1537 h 2151"/>
                <a:gd name="T22" fmla="*/ 363 w 2968"/>
                <a:gd name="T23" fmla="*/ 1741 h 2151"/>
                <a:gd name="T24" fmla="*/ 330 w 2968"/>
                <a:gd name="T25" fmla="*/ 1866 h 2151"/>
                <a:gd name="T26" fmla="*/ 455 w 2968"/>
                <a:gd name="T27" fmla="*/ 1873 h 2151"/>
                <a:gd name="T28" fmla="*/ 632 w 2968"/>
                <a:gd name="T29" fmla="*/ 1893 h 2151"/>
                <a:gd name="T30" fmla="*/ 857 w 2968"/>
                <a:gd name="T31" fmla="*/ 1932 h 2151"/>
                <a:gd name="T32" fmla="*/ 1226 w 2968"/>
                <a:gd name="T33" fmla="*/ 2071 h 2151"/>
                <a:gd name="T34" fmla="*/ 1358 w 2968"/>
                <a:gd name="T35" fmla="*/ 2150 h 2151"/>
                <a:gd name="T36" fmla="*/ 1463 w 2968"/>
                <a:gd name="T37" fmla="*/ 1978 h 2151"/>
                <a:gd name="T38" fmla="*/ 1734 w 2968"/>
                <a:gd name="T39" fmla="*/ 1813 h 2151"/>
                <a:gd name="T40" fmla="*/ 2321 w 2968"/>
                <a:gd name="T41" fmla="*/ 1932 h 2151"/>
                <a:gd name="T42" fmla="*/ 2631 w 2968"/>
                <a:gd name="T43" fmla="*/ 1945 h 2151"/>
                <a:gd name="T44" fmla="*/ 2664 w 2968"/>
                <a:gd name="T45" fmla="*/ 1906 h 2151"/>
                <a:gd name="T46" fmla="*/ 2750 w 2968"/>
                <a:gd name="T47" fmla="*/ 1721 h 2151"/>
                <a:gd name="T48" fmla="*/ 2763 w 2968"/>
                <a:gd name="T49" fmla="*/ 1602 h 2151"/>
                <a:gd name="T50" fmla="*/ 2895 w 2968"/>
                <a:gd name="T51" fmla="*/ 1583 h 2151"/>
                <a:gd name="T52" fmla="*/ 2967 w 2968"/>
                <a:gd name="T53" fmla="*/ 1569 h 2151"/>
                <a:gd name="T54" fmla="*/ 2842 w 2968"/>
                <a:gd name="T55" fmla="*/ 1405 h 2151"/>
                <a:gd name="T56" fmla="*/ 2756 w 2968"/>
                <a:gd name="T57" fmla="*/ 1411 h 2151"/>
                <a:gd name="T58" fmla="*/ 2684 w 2968"/>
                <a:gd name="T59" fmla="*/ 1180 h 2151"/>
                <a:gd name="T60" fmla="*/ 2446 w 2968"/>
                <a:gd name="T61" fmla="*/ 1154 h 2151"/>
                <a:gd name="T62" fmla="*/ 2440 w 2968"/>
                <a:gd name="T63" fmla="*/ 1028 h 2151"/>
                <a:gd name="T64" fmla="*/ 2374 w 2968"/>
                <a:gd name="T65" fmla="*/ 745 h 2151"/>
                <a:gd name="T66" fmla="*/ 2400 w 2968"/>
                <a:gd name="T67" fmla="*/ 633 h 2151"/>
                <a:gd name="T68" fmla="*/ 2387 w 2968"/>
                <a:gd name="T69" fmla="*/ 521 h 2151"/>
                <a:gd name="T70" fmla="*/ 2361 w 2968"/>
                <a:gd name="T71" fmla="*/ 409 h 2151"/>
                <a:gd name="T72" fmla="*/ 2235 w 2968"/>
                <a:gd name="T73" fmla="*/ 303 h 2151"/>
                <a:gd name="T74" fmla="*/ 2018 w 2968"/>
                <a:gd name="T75" fmla="*/ 244 h 2151"/>
                <a:gd name="T76" fmla="*/ 1833 w 2968"/>
                <a:gd name="T77" fmla="*/ 244 h 2151"/>
                <a:gd name="T78" fmla="*/ 1741 w 2968"/>
                <a:gd name="T79" fmla="*/ 125 h 2151"/>
                <a:gd name="T80" fmla="*/ 1411 w 2968"/>
                <a:gd name="T81" fmla="*/ 19 h 2151"/>
                <a:gd name="T82" fmla="*/ 1239 w 2968"/>
                <a:gd name="T83" fmla="*/ 0 h 2151"/>
                <a:gd name="T84" fmla="*/ 1088 w 2968"/>
                <a:gd name="T85" fmla="*/ 46 h 2151"/>
                <a:gd name="T86" fmla="*/ 929 w 2968"/>
                <a:gd name="T87" fmla="*/ 26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68" h="2151">
                  <a:moveTo>
                    <a:pt x="738" y="6"/>
                  </a:moveTo>
                  <a:lnTo>
                    <a:pt x="738" y="6"/>
                  </a:lnTo>
                  <a:cubicBezTo>
                    <a:pt x="672" y="79"/>
                    <a:pt x="613" y="99"/>
                    <a:pt x="534" y="151"/>
                  </a:cubicBezTo>
                  <a:cubicBezTo>
                    <a:pt x="487" y="178"/>
                    <a:pt x="487" y="224"/>
                    <a:pt x="481" y="277"/>
                  </a:cubicBezTo>
                  <a:cubicBezTo>
                    <a:pt x="474" y="316"/>
                    <a:pt x="462" y="336"/>
                    <a:pt x="449" y="376"/>
                  </a:cubicBezTo>
                  <a:cubicBezTo>
                    <a:pt x="416" y="442"/>
                    <a:pt x="363" y="448"/>
                    <a:pt x="310" y="501"/>
                  </a:cubicBezTo>
                  <a:cubicBezTo>
                    <a:pt x="284" y="534"/>
                    <a:pt x="290" y="560"/>
                    <a:pt x="264" y="593"/>
                  </a:cubicBezTo>
                  <a:cubicBezTo>
                    <a:pt x="218" y="640"/>
                    <a:pt x="178" y="653"/>
                    <a:pt x="159" y="712"/>
                  </a:cubicBezTo>
                  <a:cubicBezTo>
                    <a:pt x="152" y="752"/>
                    <a:pt x="145" y="765"/>
                    <a:pt x="139" y="804"/>
                  </a:cubicBezTo>
                  <a:lnTo>
                    <a:pt x="139" y="804"/>
                  </a:lnTo>
                  <a:cubicBezTo>
                    <a:pt x="33" y="1391"/>
                    <a:pt x="33" y="1391"/>
                    <a:pt x="33" y="1391"/>
                  </a:cubicBezTo>
                  <a:lnTo>
                    <a:pt x="33" y="1391"/>
                  </a:lnTo>
                  <a:cubicBezTo>
                    <a:pt x="33" y="1398"/>
                    <a:pt x="27" y="1405"/>
                    <a:pt x="27" y="1411"/>
                  </a:cubicBezTo>
                  <a:cubicBezTo>
                    <a:pt x="20" y="1424"/>
                    <a:pt x="13" y="1431"/>
                    <a:pt x="13" y="1444"/>
                  </a:cubicBezTo>
                  <a:cubicBezTo>
                    <a:pt x="7" y="1457"/>
                    <a:pt x="0" y="1464"/>
                    <a:pt x="0" y="1470"/>
                  </a:cubicBezTo>
                  <a:cubicBezTo>
                    <a:pt x="0" y="1484"/>
                    <a:pt x="7" y="1497"/>
                    <a:pt x="7" y="1503"/>
                  </a:cubicBezTo>
                  <a:lnTo>
                    <a:pt x="7" y="1503"/>
                  </a:lnTo>
                  <a:cubicBezTo>
                    <a:pt x="33" y="1503"/>
                    <a:pt x="60" y="1510"/>
                    <a:pt x="86" y="1510"/>
                  </a:cubicBezTo>
                  <a:cubicBezTo>
                    <a:pt x="132" y="1497"/>
                    <a:pt x="159" y="1477"/>
                    <a:pt x="205" y="1477"/>
                  </a:cubicBezTo>
                  <a:cubicBezTo>
                    <a:pt x="211" y="1477"/>
                    <a:pt x="218" y="1477"/>
                    <a:pt x="224" y="1484"/>
                  </a:cubicBezTo>
                  <a:cubicBezTo>
                    <a:pt x="231" y="1490"/>
                    <a:pt x="238" y="1497"/>
                    <a:pt x="244" y="1503"/>
                  </a:cubicBezTo>
                  <a:cubicBezTo>
                    <a:pt x="251" y="1523"/>
                    <a:pt x="277" y="1517"/>
                    <a:pt x="284" y="1537"/>
                  </a:cubicBezTo>
                  <a:cubicBezTo>
                    <a:pt x="290" y="1556"/>
                    <a:pt x="290" y="1576"/>
                    <a:pt x="297" y="1602"/>
                  </a:cubicBezTo>
                  <a:cubicBezTo>
                    <a:pt x="317" y="1662"/>
                    <a:pt x="363" y="1682"/>
                    <a:pt x="363" y="1741"/>
                  </a:cubicBezTo>
                  <a:cubicBezTo>
                    <a:pt x="363" y="1794"/>
                    <a:pt x="343" y="1827"/>
                    <a:pt x="330" y="1866"/>
                  </a:cubicBezTo>
                  <a:lnTo>
                    <a:pt x="330" y="1866"/>
                  </a:lnTo>
                  <a:cubicBezTo>
                    <a:pt x="350" y="1866"/>
                    <a:pt x="363" y="1873"/>
                    <a:pt x="376" y="1873"/>
                  </a:cubicBezTo>
                  <a:cubicBezTo>
                    <a:pt x="409" y="1873"/>
                    <a:pt x="422" y="1873"/>
                    <a:pt x="455" y="1873"/>
                  </a:cubicBezTo>
                  <a:cubicBezTo>
                    <a:pt x="494" y="1873"/>
                    <a:pt x="507" y="1840"/>
                    <a:pt x="547" y="1840"/>
                  </a:cubicBezTo>
                  <a:cubicBezTo>
                    <a:pt x="586" y="1840"/>
                    <a:pt x="599" y="1879"/>
                    <a:pt x="632" y="1893"/>
                  </a:cubicBezTo>
                  <a:cubicBezTo>
                    <a:pt x="685" y="1919"/>
                    <a:pt x="718" y="1932"/>
                    <a:pt x="777" y="1932"/>
                  </a:cubicBezTo>
                  <a:cubicBezTo>
                    <a:pt x="810" y="1932"/>
                    <a:pt x="824" y="1932"/>
                    <a:pt x="857" y="1932"/>
                  </a:cubicBezTo>
                  <a:cubicBezTo>
                    <a:pt x="909" y="1932"/>
                    <a:pt x="929" y="1959"/>
                    <a:pt x="982" y="1972"/>
                  </a:cubicBezTo>
                  <a:cubicBezTo>
                    <a:pt x="1081" y="1998"/>
                    <a:pt x="1134" y="2031"/>
                    <a:pt x="1226" y="2071"/>
                  </a:cubicBezTo>
                  <a:cubicBezTo>
                    <a:pt x="1252" y="2084"/>
                    <a:pt x="1272" y="2091"/>
                    <a:pt x="1299" y="2104"/>
                  </a:cubicBezTo>
                  <a:cubicBezTo>
                    <a:pt x="1318" y="2123"/>
                    <a:pt x="1332" y="2150"/>
                    <a:pt x="1358" y="2150"/>
                  </a:cubicBezTo>
                  <a:cubicBezTo>
                    <a:pt x="1404" y="2150"/>
                    <a:pt x="1431" y="2110"/>
                    <a:pt x="1444" y="2064"/>
                  </a:cubicBezTo>
                  <a:cubicBezTo>
                    <a:pt x="1457" y="2038"/>
                    <a:pt x="1444" y="2005"/>
                    <a:pt x="1463" y="1978"/>
                  </a:cubicBezTo>
                  <a:cubicBezTo>
                    <a:pt x="1477" y="1965"/>
                    <a:pt x="1496" y="1965"/>
                    <a:pt x="1516" y="1959"/>
                  </a:cubicBezTo>
                  <a:cubicBezTo>
                    <a:pt x="1615" y="1925"/>
                    <a:pt x="1635" y="1813"/>
                    <a:pt x="1734" y="1813"/>
                  </a:cubicBezTo>
                  <a:cubicBezTo>
                    <a:pt x="1899" y="1813"/>
                    <a:pt x="1985" y="1846"/>
                    <a:pt x="2143" y="1886"/>
                  </a:cubicBezTo>
                  <a:cubicBezTo>
                    <a:pt x="2216" y="1906"/>
                    <a:pt x="2248" y="1932"/>
                    <a:pt x="2321" y="1932"/>
                  </a:cubicBezTo>
                  <a:cubicBezTo>
                    <a:pt x="2354" y="1932"/>
                    <a:pt x="2367" y="1912"/>
                    <a:pt x="2393" y="1912"/>
                  </a:cubicBezTo>
                  <a:cubicBezTo>
                    <a:pt x="2492" y="1912"/>
                    <a:pt x="2532" y="1932"/>
                    <a:pt x="2631" y="1945"/>
                  </a:cubicBezTo>
                  <a:lnTo>
                    <a:pt x="2631" y="1945"/>
                  </a:lnTo>
                  <a:cubicBezTo>
                    <a:pt x="2644" y="1932"/>
                    <a:pt x="2657" y="1925"/>
                    <a:pt x="2664" y="1906"/>
                  </a:cubicBezTo>
                  <a:cubicBezTo>
                    <a:pt x="2684" y="1860"/>
                    <a:pt x="2671" y="1827"/>
                    <a:pt x="2697" y="1780"/>
                  </a:cubicBezTo>
                  <a:cubicBezTo>
                    <a:pt x="2710" y="1754"/>
                    <a:pt x="2750" y="1748"/>
                    <a:pt x="2750" y="1721"/>
                  </a:cubicBezTo>
                  <a:cubicBezTo>
                    <a:pt x="2750" y="1662"/>
                    <a:pt x="2690" y="1655"/>
                    <a:pt x="2651" y="1616"/>
                  </a:cubicBezTo>
                  <a:cubicBezTo>
                    <a:pt x="2690" y="1616"/>
                    <a:pt x="2717" y="1609"/>
                    <a:pt x="2763" y="1602"/>
                  </a:cubicBezTo>
                  <a:cubicBezTo>
                    <a:pt x="2783" y="1596"/>
                    <a:pt x="2789" y="1563"/>
                    <a:pt x="2816" y="1563"/>
                  </a:cubicBezTo>
                  <a:cubicBezTo>
                    <a:pt x="2849" y="1563"/>
                    <a:pt x="2862" y="1583"/>
                    <a:pt x="2895" y="1583"/>
                  </a:cubicBezTo>
                  <a:cubicBezTo>
                    <a:pt x="2921" y="1583"/>
                    <a:pt x="2948" y="1583"/>
                    <a:pt x="2967" y="1569"/>
                  </a:cubicBezTo>
                  <a:lnTo>
                    <a:pt x="2967" y="1569"/>
                  </a:lnTo>
                  <a:cubicBezTo>
                    <a:pt x="2948" y="1510"/>
                    <a:pt x="2928" y="1477"/>
                    <a:pt x="2915" y="1411"/>
                  </a:cubicBezTo>
                  <a:cubicBezTo>
                    <a:pt x="2888" y="1411"/>
                    <a:pt x="2875" y="1405"/>
                    <a:pt x="2842" y="1405"/>
                  </a:cubicBezTo>
                  <a:cubicBezTo>
                    <a:pt x="2829" y="1405"/>
                    <a:pt x="2822" y="1411"/>
                    <a:pt x="2809" y="1411"/>
                  </a:cubicBezTo>
                  <a:cubicBezTo>
                    <a:pt x="2789" y="1411"/>
                    <a:pt x="2776" y="1411"/>
                    <a:pt x="2756" y="1411"/>
                  </a:cubicBezTo>
                  <a:cubicBezTo>
                    <a:pt x="2763" y="1345"/>
                    <a:pt x="2789" y="1312"/>
                    <a:pt x="2789" y="1246"/>
                  </a:cubicBezTo>
                  <a:cubicBezTo>
                    <a:pt x="2789" y="1200"/>
                    <a:pt x="2730" y="1200"/>
                    <a:pt x="2684" y="1180"/>
                  </a:cubicBezTo>
                  <a:cubicBezTo>
                    <a:pt x="2644" y="1154"/>
                    <a:pt x="2618" y="1134"/>
                    <a:pt x="2572" y="1134"/>
                  </a:cubicBezTo>
                  <a:cubicBezTo>
                    <a:pt x="2519" y="1134"/>
                    <a:pt x="2499" y="1154"/>
                    <a:pt x="2446" y="1154"/>
                  </a:cubicBezTo>
                  <a:cubicBezTo>
                    <a:pt x="2440" y="1154"/>
                    <a:pt x="2433" y="1147"/>
                    <a:pt x="2433" y="1147"/>
                  </a:cubicBezTo>
                  <a:cubicBezTo>
                    <a:pt x="2433" y="1101"/>
                    <a:pt x="2440" y="1075"/>
                    <a:pt x="2440" y="1028"/>
                  </a:cubicBezTo>
                  <a:cubicBezTo>
                    <a:pt x="2440" y="969"/>
                    <a:pt x="2446" y="930"/>
                    <a:pt x="2427" y="870"/>
                  </a:cubicBezTo>
                  <a:cubicBezTo>
                    <a:pt x="2407" y="817"/>
                    <a:pt x="2374" y="798"/>
                    <a:pt x="2374" y="745"/>
                  </a:cubicBezTo>
                  <a:cubicBezTo>
                    <a:pt x="2374" y="712"/>
                    <a:pt x="2400" y="699"/>
                    <a:pt x="2413" y="666"/>
                  </a:cubicBezTo>
                  <a:cubicBezTo>
                    <a:pt x="2413" y="653"/>
                    <a:pt x="2407" y="646"/>
                    <a:pt x="2400" y="633"/>
                  </a:cubicBezTo>
                  <a:cubicBezTo>
                    <a:pt x="2400" y="613"/>
                    <a:pt x="2400" y="600"/>
                    <a:pt x="2400" y="580"/>
                  </a:cubicBezTo>
                  <a:cubicBezTo>
                    <a:pt x="2393" y="560"/>
                    <a:pt x="2387" y="541"/>
                    <a:pt x="2387" y="521"/>
                  </a:cubicBezTo>
                  <a:cubicBezTo>
                    <a:pt x="2380" y="488"/>
                    <a:pt x="2374" y="474"/>
                    <a:pt x="2374" y="448"/>
                  </a:cubicBezTo>
                  <a:cubicBezTo>
                    <a:pt x="2367" y="435"/>
                    <a:pt x="2367" y="422"/>
                    <a:pt x="2361" y="409"/>
                  </a:cubicBezTo>
                  <a:cubicBezTo>
                    <a:pt x="2354" y="389"/>
                    <a:pt x="2347" y="382"/>
                    <a:pt x="2341" y="362"/>
                  </a:cubicBezTo>
                  <a:cubicBezTo>
                    <a:pt x="2308" y="329"/>
                    <a:pt x="2268" y="329"/>
                    <a:pt x="2235" y="303"/>
                  </a:cubicBezTo>
                  <a:cubicBezTo>
                    <a:pt x="2202" y="277"/>
                    <a:pt x="2202" y="224"/>
                    <a:pt x="2156" y="224"/>
                  </a:cubicBezTo>
                  <a:cubicBezTo>
                    <a:pt x="2103" y="224"/>
                    <a:pt x="2070" y="244"/>
                    <a:pt x="2018" y="244"/>
                  </a:cubicBezTo>
                  <a:cubicBezTo>
                    <a:pt x="1978" y="244"/>
                    <a:pt x="1958" y="211"/>
                    <a:pt x="1919" y="211"/>
                  </a:cubicBezTo>
                  <a:cubicBezTo>
                    <a:pt x="1886" y="211"/>
                    <a:pt x="1873" y="244"/>
                    <a:pt x="1833" y="244"/>
                  </a:cubicBezTo>
                  <a:cubicBezTo>
                    <a:pt x="1800" y="244"/>
                    <a:pt x="1787" y="204"/>
                    <a:pt x="1767" y="171"/>
                  </a:cubicBezTo>
                  <a:cubicBezTo>
                    <a:pt x="1760" y="151"/>
                    <a:pt x="1760" y="125"/>
                    <a:pt x="1741" y="125"/>
                  </a:cubicBezTo>
                  <a:cubicBezTo>
                    <a:pt x="1701" y="125"/>
                    <a:pt x="1681" y="151"/>
                    <a:pt x="1642" y="151"/>
                  </a:cubicBezTo>
                  <a:cubicBezTo>
                    <a:pt x="1543" y="151"/>
                    <a:pt x="1510" y="19"/>
                    <a:pt x="1411" y="19"/>
                  </a:cubicBezTo>
                  <a:cubicBezTo>
                    <a:pt x="1378" y="19"/>
                    <a:pt x="1364" y="19"/>
                    <a:pt x="1338" y="19"/>
                  </a:cubicBezTo>
                  <a:cubicBezTo>
                    <a:pt x="1299" y="19"/>
                    <a:pt x="1279" y="0"/>
                    <a:pt x="1239" y="0"/>
                  </a:cubicBezTo>
                  <a:cubicBezTo>
                    <a:pt x="1206" y="0"/>
                    <a:pt x="1193" y="0"/>
                    <a:pt x="1160" y="0"/>
                  </a:cubicBezTo>
                  <a:cubicBezTo>
                    <a:pt x="1127" y="0"/>
                    <a:pt x="1120" y="46"/>
                    <a:pt x="1088" y="46"/>
                  </a:cubicBezTo>
                  <a:cubicBezTo>
                    <a:pt x="1061" y="46"/>
                    <a:pt x="1055" y="26"/>
                    <a:pt x="1028" y="26"/>
                  </a:cubicBezTo>
                  <a:cubicBezTo>
                    <a:pt x="989" y="26"/>
                    <a:pt x="969" y="26"/>
                    <a:pt x="929" y="26"/>
                  </a:cubicBezTo>
                  <a:cubicBezTo>
                    <a:pt x="738" y="6"/>
                    <a:pt x="738" y="6"/>
                    <a:pt x="738" y="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8" name="Freeform 42">
              <a:extLst>
                <a:ext uri="{FF2B5EF4-FFF2-40B4-BE49-F238E27FC236}">
                  <a16:creationId xmlns:a16="http://schemas.microsoft.com/office/drawing/2014/main" id="{C71C2F16-E723-0542-979E-3CCCAE833724}"/>
                </a:ext>
              </a:extLst>
            </p:cNvPr>
            <p:cNvSpPr>
              <a:spLocks noChangeArrowheads="1"/>
            </p:cNvSpPr>
            <p:nvPr/>
          </p:nvSpPr>
          <p:spPr bwMode="auto">
            <a:xfrm>
              <a:off x="6972641" y="8018457"/>
              <a:ext cx="1484216" cy="1047750"/>
            </a:xfrm>
            <a:custGeom>
              <a:avLst/>
              <a:gdLst>
                <a:gd name="T0" fmla="*/ 1154 w 4123"/>
                <a:gd name="T1" fmla="*/ 66 h 2909"/>
                <a:gd name="T2" fmla="*/ 1062 w 4123"/>
                <a:gd name="T3" fmla="*/ 198 h 2909"/>
                <a:gd name="T4" fmla="*/ 963 w 4123"/>
                <a:gd name="T5" fmla="*/ 257 h 2909"/>
                <a:gd name="T6" fmla="*/ 851 w 4123"/>
                <a:gd name="T7" fmla="*/ 356 h 2909"/>
                <a:gd name="T8" fmla="*/ 785 w 4123"/>
                <a:gd name="T9" fmla="*/ 501 h 2909"/>
                <a:gd name="T10" fmla="*/ 673 w 4123"/>
                <a:gd name="T11" fmla="*/ 620 h 2909"/>
                <a:gd name="T12" fmla="*/ 455 w 4123"/>
                <a:gd name="T13" fmla="*/ 1029 h 2909"/>
                <a:gd name="T14" fmla="*/ 152 w 4123"/>
                <a:gd name="T15" fmla="*/ 1213 h 2909"/>
                <a:gd name="T16" fmla="*/ 0 w 4123"/>
                <a:gd name="T17" fmla="*/ 1345 h 2909"/>
                <a:gd name="T18" fmla="*/ 290 w 4123"/>
                <a:gd name="T19" fmla="*/ 1365 h 2909"/>
                <a:gd name="T20" fmla="*/ 422 w 4123"/>
                <a:gd name="T21" fmla="*/ 1339 h 2909"/>
                <a:gd name="T22" fmla="*/ 600 w 4123"/>
                <a:gd name="T23" fmla="*/ 1358 h 2909"/>
                <a:gd name="T24" fmla="*/ 904 w 4123"/>
                <a:gd name="T25" fmla="*/ 1490 h 2909"/>
                <a:gd name="T26" fmla="*/ 1029 w 4123"/>
                <a:gd name="T27" fmla="*/ 1510 h 2909"/>
                <a:gd name="T28" fmla="*/ 1181 w 4123"/>
                <a:gd name="T29" fmla="*/ 1550 h 2909"/>
                <a:gd name="T30" fmla="*/ 1418 w 4123"/>
                <a:gd name="T31" fmla="*/ 1563 h 2909"/>
                <a:gd name="T32" fmla="*/ 1603 w 4123"/>
                <a:gd name="T33" fmla="*/ 1701 h 2909"/>
                <a:gd name="T34" fmla="*/ 1636 w 4123"/>
                <a:gd name="T35" fmla="*/ 1787 h 2909"/>
                <a:gd name="T36" fmla="*/ 1662 w 4123"/>
                <a:gd name="T37" fmla="*/ 1919 h 2909"/>
                <a:gd name="T38" fmla="*/ 1675 w 4123"/>
                <a:gd name="T39" fmla="*/ 2005 h 2909"/>
                <a:gd name="T40" fmla="*/ 1689 w 4123"/>
                <a:gd name="T41" fmla="*/ 2209 h 2909"/>
                <a:gd name="T42" fmla="*/ 1695 w 4123"/>
                <a:gd name="T43" fmla="*/ 2486 h 2909"/>
                <a:gd name="T44" fmla="*/ 1834 w 4123"/>
                <a:gd name="T45" fmla="*/ 2473 h 2909"/>
                <a:gd name="T46" fmla="*/ 2051 w 4123"/>
                <a:gd name="T47" fmla="*/ 2585 h 2909"/>
                <a:gd name="T48" fmla="*/ 2071 w 4123"/>
                <a:gd name="T49" fmla="*/ 2750 h 2909"/>
                <a:gd name="T50" fmla="*/ 2177 w 4123"/>
                <a:gd name="T51" fmla="*/ 2750 h 2909"/>
                <a:gd name="T52" fmla="*/ 2229 w 4123"/>
                <a:gd name="T53" fmla="*/ 2908 h 2909"/>
                <a:gd name="T54" fmla="*/ 2249 w 4123"/>
                <a:gd name="T55" fmla="*/ 2796 h 2909"/>
                <a:gd name="T56" fmla="*/ 2645 w 4123"/>
                <a:gd name="T57" fmla="*/ 2546 h 2909"/>
                <a:gd name="T58" fmla="*/ 3054 w 4123"/>
                <a:gd name="T59" fmla="*/ 2288 h 2909"/>
                <a:gd name="T60" fmla="*/ 3219 w 4123"/>
                <a:gd name="T61" fmla="*/ 2229 h 2909"/>
                <a:gd name="T62" fmla="*/ 3469 w 4123"/>
                <a:gd name="T63" fmla="*/ 2229 h 2909"/>
                <a:gd name="T64" fmla="*/ 3595 w 4123"/>
                <a:gd name="T65" fmla="*/ 2143 h 2909"/>
                <a:gd name="T66" fmla="*/ 3753 w 4123"/>
                <a:gd name="T67" fmla="*/ 2077 h 2909"/>
                <a:gd name="T68" fmla="*/ 3832 w 4123"/>
                <a:gd name="T69" fmla="*/ 2077 h 2909"/>
                <a:gd name="T70" fmla="*/ 3826 w 4123"/>
                <a:gd name="T71" fmla="*/ 2064 h 2909"/>
                <a:gd name="T72" fmla="*/ 3878 w 4123"/>
                <a:gd name="T73" fmla="*/ 1893 h 2909"/>
                <a:gd name="T74" fmla="*/ 4122 w 4123"/>
                <a:gd name="T75" fmla="*/ 1781 h 2909"/>
                <a:gd name="T76" fmla="*/ 4056 w 4123"/>
                <a:gd name="T77" fmla="*/ 1715 h 2909"/>
                <a:gd name="T78" fmla="*/ 3892 w 4123"/>
                <a:gd name="T79" fmla="*/ 1682 h 2909"/>
                <a:gd name="T80" fmla="*/ 3924 w 4123"/>
                <a:gd name="T81" fmla="*/ 1563 h 2909"/>
                <a:gd name="T82" fmla="*/ 3694 w 4123"/>
                <a:gd name="T83" fmla="*/ 1550 h 2909"/>
                <a:gd name="T84" fmla="*/ 3469 w 4123"/>
                <a:gd name="T85" fmla="*/ 1589 h 2909"/>
                <a:gd name="T86" fmla="*/ 3311 w 4123"/>
                <a:gd name="T87" fmla="*/ 1701 h 2909"/>
                <a:gd name="T88" fmla="*/ 3140 w 4123"/>
                <a:gd name="T89" fmla="*/ 1523 h 2909"/>
                <a:gd name="T90" fmla="*/ 3034 w 4123"/>
                <a:gd name="T91" fmla="*/ 1391 h 2909"/>
                <a:gd name="T92" fmla="*/ 3133 w 4123"/>
                <a:gd name="T93" fmla="*/ 936 h 2909"/>
                <a:gd name="T94" fmla="*/ 2902 w 4123"/>
                <a:gd name="T95" fmla="*/ 811 h 2909"/>
                <a:gd name="T96" fmla="*/ 2902 w 4123"/>
                <a:gd name="T97" fmla="*/ 488 h 2909"/>
                <a:gd name="T98" fmla="*/ 2882 w 4123"/>
                <a:gd name="T99" fmla="*/ 343 h 2909"/>
                <a:gd name="T100" fmla="*/ 2665 w 4123"/>
                <a:gd name="T101" fmla="*/ 224 h 2909"/>
                <a:gd name="T102" fmla="*/ 2493 w 4123"/>
                <a:gd name="T103" fmla="*/ 257 h 2909"/>
                <a:gd name="T104" fmla="*/ 2071 w 4123"/>
                <a:gd name="T105" fmla="*/ 336 h 2909"/>
                <a:gd name="T106" fmla="*/ 1933 w 4123"/>
                <a:gd name="T107" fmla="*/ 310 h 2909"/>
                <a:gd name="T108" fmla="*/ 1880 w 4123"/>
                <a:gd name="T109" fmla="*/ 244 h 2909"/>
                <a:gd name="T110" fmla="*/ 1853 w 4123"/>
                <a:gd name="T111" fmla="*/ 72 h 2909"/>
                <a:gd name="T112" fmla="*/ 1682 w 4123"/>
                <a:gd name="T113" fmla="*/ 53 h 2909"/>
                <a:gd name="T114" fmla="*/ 1339 w 4123"/>
                <a:gd name="T115" fmla="*/ 26 h 2909"/>
                <a:gd name="T116" fmla="*/ 1154 w 4123"/>
                <a:gd name="T117" fmla="*/ 66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123" h="2909">
                  <a:moveTo>
                    <a:pt x="1154" y="66"/>
                  </a:moveTo>
                  <a:lnTo>
                    <a:pt x="1154" y="66"/>
                  </a:lnTo>
                  <a:cubicBezTo>
                    <a:pt x="1148" y="92"/>
                    <a:pt x="1128" y="105"/>
                    <a:pt x="1108" y="132"/>
                  </a:cubicBezTo>
                  <a:cubicBezTo>
                    <a:pt x="1088" y="158"/>
                    <a:pt x="1088" y="178"/>
                    <a:pt x="1062" y="198"/>
                  </a:cubicBezTo>
                  <a:cubicBezTo>
                    <a:pt x="1042" y="204"/>
                    <a:pt x="1036" y="211"/>
                    <a:pt x="1016" y="217"/>
                  </a:cubicBezTo>
                  <a:cubicBezTo>
                    <a:pt x="996" y="231"/>
                    <a:pt x="989" y="244"/>
                    <a:pt x="963" y="257"/>
                  </a:cubicBezTo>
                  <a:cubicBezTo>
                    <a:pt x="943" y="264"/>
                    <a:pt x="930" y="257"/>
                    <a:pt x="910" y="270"/>
                  </a:cubicBezTo>
                  <a:cubicBezTo>
                    <a:pt x="871" y="283"/>
                    <a:pt x="864" y="316"/>
                    <a:pt x="851" y="356"/>
                  </a:cubicBezTo>
                  <a:cubicBezTo>
                    <a:pt x="831" y="402"/>
                    <a:pt x="824" y="428"/>
                    <a:pt x="805" y="475"/>
                  </a:cubicBezTo>
                  <a:cubicBezTo>
                    <a:pt x="798" y="488"/>
                    <a:pt x="792" y="494"/>
                    <a:pt x="785" y="501"/>
                  </a:cubicBezTo>
                  <a:cubicBezTo>
                    <a:pt x="772" y="521"/>
                    <a:pt x="772" y="527"/>
                    <a:pt x="758" y="547"/>
                  </a:cubicBezTo>
                  <a:cubicBezTo>
                    <a:pt x="725" y="573"/>
                    <a:pt x="693" y="587"/>
                    <a:pt x="673" y="620"/>
                  </a:cubicBezTo>
                  <a:cubicBezTo>
                    <a:pt x="633" y="686"/>
                    <a:pt x="646" y="732"/>
                    <a:pt x="640" y="804"/>
                  </a:cubicBezTo>
                  <a:cubicBezTo>
                    <a:pt x="620" y="916"/>
                    <a:pt x="501" y="930"/>
                    <a:pt x="455" y="1029"/>
                  </a:cubicBezTo>
                  <a:cubicBezTo>
                    <a:pt x="415" y="1101"/>
                    <a:pt x="389" y="1147"/>
                    <a:pt x="317" y="1180"/>
                  </a:cubicBezTo>
                  <a:cubicBezTo>
                    <a:pt x="257" y="1207"/>
                    <a:pt x="211" y="1194"/>
                    <a:pt x="152" y="1213"/>
                  </a:cubicBezTo>
                  <a:cubicBezTo>
                    <a:pt x="79" y="1246"/>
                    <a:pt x="46" y="1286"/>
                    <a:pt x="0" y="1345"/>
                  </a:cubicBezTo>
                  <a:lnTo>
                    <a:pt x="0" y="1345"/>
                  </a:lnTo>
                  <a:cubicBezTo>
                    <a:pt x="191" y="1365"/>
                    <a:pt x="191" y="1365"/>
                    <a:pt x="191" y="1365"/>
                  </a:cubicBezTo>
                  <a:cubicBezTo>
                    <a:pt x="231" y="1365"/>
                    <a:pt x="251" y="1365"/>
                    <a:pt x="290" y="1365"/>
                  </a:cubicBezTo>
                  <a:cubicBezTo>
                    <a:pt x="317" y="1365"/>
                    <a:pt x="323" y="1385"/>
                    <a:pt x="350" y="1385"/>
                  </a:cubicBezTo>
                  <a:cubicBezTo>
                    <a:pt x="382" y="1385"/>
                    <a:pt x="389" y="1339"/>
                    <a:pt x="422" y="1339"/>
                  </a:cubicBezTo>
                  <a:cubicBezTo>
                    <a:pt x="455" y="1339"/>
                    <a:pt x="468" y="1339"/>
                    <a:pt x="501" y="1339"/>
                  </a:cubicBezTo>
                  <a:cubicBezTo>
                    <a:pt x="541" y="1339"/>
                    <a:pt x="561" y="1358"/>
                    <a:pt x="600" y="1358"/>
                  </a:cubicBezTo>
                  <a:cubicBezTo>
                    <a:pt x="626" y="1358"/>
                    <a:pt x="640" y="1358"/>
                    <a:pt x="673" y="1358"/>
                  </a:cubicBezTo>
                  <a:cubicBezTo>
                    <a:pt x="772" y="1358"/>
                    <a:pt x="805" y="1490"/>
                    <a:pt x="904" y="1490"/>
                  </a:cubicBezTo>
                  <a:cubicBezTo>
                    <a:pt x="943" y="1490"/>
                    <a:pt x="963" y="1464"/>
                    <a:pt x="1003" y="1464"/>
                  </a:cubicBezTo>
                  <a:cubicBezTo>
                    <a:pt x="1022" y="1464"/>
                    <a:pt x="1022" y="1490"/>
                    <a:pt x="1029" y="1510"/>
                  </a:cubicBezTo>
                  <a:cubicBezTo>
                    <a:pt x="1049" y="1543"/>
                    <a:pt x="1062" y="1583"/>
                    <a:pt x="1095" y="1583"/>
                  </a:cubicBezTo>
                  <a:cubicBezTo>
                    <a:pt x="1135" y="1583"/>
                    <a:pt x="1148" y="1550"/>
                    <a:pt x="1181" y="1550"/>
                  </a:cubicBezTo>
                  <a:cubicBezTo>
                    <a:pt x="1220" y="1550"/>
                    <a:pt x="1240" y="1583"/>
                    <a:pt x="1280" y="1583"/>
                  </a:cubicBezTo>
                  <a:cubicBezTo>
                    <a:pt x="1332" y="1583"/>
                    <a:pt x="1365" y="1563"/>
                    <a:pt x="1418" y="1563"/>
                  </a:cubicBezTo>
                  <a:cubicBezTo>
                    <a:pt x="1464" y="1563"/>
                    <a:pt x="1464" y="1616"/>
                    <a:pt x="1497" y="1642"/>
                  </a:cubicBezTo>
                  <a:cubicBezTo>
                    <a:pt x="1530" y="1668"/>
                    <a:pt x="1570" y="1668"/>
                    <a:pt x="1603" y="1701"/>
                  </a:cubicBezTo>
                  <a:cubicBezTo>
                    <a:pt x="1609" y="1721"/>
                    <a:pt x="1616" y="1728"/>
                    <a:pt x="1623" y="1748"/>
                  </a:cubicBezTo>
                  <a:cubicBezTo>
                    <a:pt x="1629" y="1761"/>
                    <a:pt x="1629" y="1774"/>
                    <a:pt x="1636" y="1787"/>
                  </a:cubicBezTo>
                  <a:cubicBezTo>
                    <a:pt x="1636" y="1813"/>
                    <a:pt x="1642" y="1827"/>
                    <a:pt x="1649" y="1860"/>
                  </a:cubicBezTo>
                  <a:cubicBezTo>
                    <a:pt x="1649" y="1880"/>
                    <a:pt x="1655" y="1899"/>
                    <a:pt x="1662" y="1919"/>
                  </a:cubicBezTo>
                  <a:cubicBezTo>
                    <a:pt x="1662" y="1939"/>
                    <a:pt x="1662" y="1952"/>
                    <a:pt x="1662" y="1972"/>
                  </a:cubicBezTo>
                  <a:cubicBezTo>
                    <a:pt x="1669" y="1985"/>
                    <a:pt x="1675" y="1992"/>
                    <a:pt x="1675" y="2005"/>
                  </a:cubicBezTo>
                  <a:cubicBezTo>
                    <a:pt x="1662" y="2038"/>
                    <a:pt x="1636" y="2051"/>
                    <a:pt x="1636" y="2084"/>
                  </a:cubicBezTo>
                  <a:cubicBezTo>
                    <a:pt x="1636" y="2137"/>
                    <a:pt x="1669" y="2156"/>
                    <a:pt x="1689" y="2209"/>
                  </a:cubicBezTo>
                  <a:cubicBezTo>
                    <a:pt x="1708" y="2269"/>
                    <a:pt x="1702" y="2308"/>
                    <a:pt x="1702" y="2367"/>
                  </a:cubicBezTo>
                  <a:cubicBezTo>
                    <a:pt x="1702" y="2414"/>
                    <a:pt x="1695" y="2440"/>
                    <a:pt x="1695" y="2486"/>
                  </a:cubicBezTo>
                  <a:cubicBezTo>
                    <a:pt x="1695" y="2486"/>
                    <a:pt x="1702" y="2493"/>
                    <a:pt x="1708" y="2493"/>
                  </a:cubicBezTo>
                  <a:cubicBezTo>
                    <a:pt x="1761" y="2493"/>
                    <a:pt x="1781" y="2473"/>
                    <a:pt x="1834" y="2473"/>
                  </a:cubicBezTo>
                  <a:cubicBezTo>
                    <a:pt x="1880" y="2473"/>
                    <a:pt x="1906" y="2493"/>
                    <a:pt x="1946" y="2519"/>
                  </a:cubicBezTo>
                  <a:cubicBezTo>
                    <a:pt x="1992" y="2539"/>
                    <a:pt x="2051" y="2539"/>
                    <a:pt x="2051" y="2585"/>
                  </a:cubicBezTo>
                  <a:cubicBezTo>
                    <a:pt x="2051" y="2651"/>
                    <a:pt x="2025" y="2684"/>
                    <a:pt x="2018" y="2750"/>
                  </a:cubicBezTo>
                  <a:cubicBezTo>
                    <a:pt x="2038" y="2750"/>
                    <a:pt x="2051" y="2750"/>
                    <a:pt x="2071" y="2750"/>
                  </a:cubicBezTo>
                  <a:cubicBezTo>
                    <a:pt x="2084" y="2750"/>
                    <a:pt x="2091" y="2744"/>
                    <a:pt x="2104" y="2744"/>
                  </a:cubicBezTo>
                  <a:cubicBezTo>
                    <a:pt x="2137" y="2744"/>
                    <a:pt x="2150" y="2750"/>
                    <a:pt x="2177" y="2750"/>
                  </a:cubicBezTo>
                  <a:cubicBezTo>
                    <a:pt x="2190" y="2816"/>
                    <a:pt x="2210" y="2849"/>
                    <a:pt x="2229" y="2908"/>
                  </a:cubicBezTo>
                  <a:lnTo>
                    <a:pt x="2229" y="2908"/>
                  </a:lnTo>
                  <a:cubicBezTo>
                    <a:pt x="2256" y="2902"/>
                    <a:pt x="2269" y="2882"/>
                    <a:pt x="2269" y="2856"/>
                  </a:cubicBezTo>
                  <a:cubicBezTo>
                    <a:pt x="2269" y="2829"/>
                    <a:pt x="2262" y="2816"/>
                    <a:pt x="2249" y="2796"/>
                  </a:cubicBezTo>
                  <a:cubicBezTo>
                    <a:pt x="2308" y="2790"/>
                    <a:pt x="2322" y="2744"/>
                    <a:pt x="2368" y="2710"/>
                  </a:cubicBezTo>
                  <a:cubicBezTo>
                    <a:pt x="2473" y="2645"/>
                    <a:pt x="2533" y="2605"/>
                    <a:pt x="2645" y="2546"/>
                  </a:cubicBezTo>
                  <a:cubicBezTo>
                    <a:pt x="2770" y="2473"/>
                    <a:pt x="2823" y="2394"/>
                    <a:pt x="2955" y="2341"/>
                  </a:cubicBezTo>
                  <a:cubicBezTo>
                    <a:pt x="2994" y="2321"/>
                    <a:pt x="3008" y="2288"/>
                    <a:pt x="3054" y="2288"/>
                  </a:cubicBezTo>
                  <a:cubicBezTo>
                    <a:pt x="3067" y="2288"/>
                    <a:pt x="3074" y="2295"/>
                    <a:pt x="3093" y="2295"/>
                  </a:cubicBezTo>
                  <a:cubicBezTo>
                    <a:pt x="3146" y="2295"/>
                    <a:pt x="3173" y="2255"/>
                    <a:pt x="3219" y="2229"/>
                  </a:cubicBezTo>
                  <a:cubicBezTo>
                    <a:pt x="3265" y="2196"/>
                    <a:pt x="3298" y="2190"/>
                    <a:pt x="3351" y="2190"/>
                  </a:cubicBezTo>
                  <a:cubicBezTo>
                    <a:pt x="3397" y="2190"/>
                    <a:pt x="3417" y="2229"/>
                    <a:pt x="3469" y="2229"/>
                  </a:cubicBezTo>
                  <a:cubicBezTo>
                    <a:pt x="3502" y="2229"/>
                    <a:pt x="3522" y="2236"/>
                    <a:pt x="3549" y="2216"/>
                  </a:cubicBezTo>
                  <a:cubicBezTo>
                    <a:pt x="3575" y="2190"/>
                    <a:pt x="3575" y="2163"/>
                    <a:pt x="3595" y="2143"/>
                  </a:cubicBezTo>
                  <a:cubicBezTo>
                    <a:pt x="3634" y="2110"/>
                    <a:pt x="3667" y="2104"/>
                    <a:pt x="3720" y="2091"/>
                  </a:cubicBezTo>
                  <a:cubicBezTo>
                    <a:pt x="3733" y="2091"/>
                    <a:pt x="3740" y="2077"/>
                    <a:pt x="3753" y="2077"/>
                  </a:cubicBezTo>
                  <a:cubicBezTo>
                    <a:pt x="3779" y="2077"/>
                    <a:pt x="3793" y="2077"/>
                    <a:pt x="3819" y="2077"/>
                  </a:cubicBezTo>
                  <a:cubicBezTo>
                    <a:pt x="3826" y="2077"/>
                    <a:pt x="3826" y="2077"/>
                    <a:pt x="3832" y="2077"/>
                  </a:cubicBezTo>
                  <a:lnTo>
                    <a:pt x="3832" y="2077"/>
                  </a:lnTo>
                  <a:cubicBezTo>
                    <a:pt x="3832" y="2071"/>
                    <a:pt x="3826" y="2071"/>
                    <a:pt x="3826" y="2064"/>
                  </a:cubicBezTo>
                  <a:cubicBezTo>
                    <a:pt x="3826" y="2031"/>
                    <a:pt x="3839" y="2005"/>
                    <a:pt x="3845" y="1972"/>
                  </a:cubicBezTo>
                  <a:cubicBezTo>
                    <a:pt x="3852" y="1939"/>
                    <a:pt x="3852" y="1912"/>
                    <a:pt x="3878" y="1893"/>
                  </a:cubicBezTo>
                  <a:cubicBezTo>
                    <a:pt x="3958" y="1833"/>
                    <a:pt x="4023" y="1813"/>
                    <a:pt x="4122" y="1813"/>
                  </a:cubicBezTo>
                  <a:cubicBezTo>
                    <a:pt x="4122" y="1800"/>
                    <a:pt x="4122" y="1794"/>
                    <a:pt x="4122" y="1781"/>
                  </a:cubicBezTo>
                  <a:cubicBezTo>
                    <a:pt x="4122" y="1761"/>
                    <a:pt x="4109" y="1754"/>
                    <a:pt x="4096" y="1741"/>
                  </a:cubicBezTo>
                  <a:cubicBezTo>
                    <a:pt x="4083" y="1728"/>
                    <a:pt x="4076" y="1715"/>
                    <a:pt x="4056" y="1715"/>
                  </a:cubicBezTo>
                  <a:cubicBezTo>
                    <a:pt x="4030" y="1715"/>
                    <a:pt x="4017" y="1715"/>
                    <a:pt x="3991" y="1715"/>
                  </a:cubicBezTo>
                  <a:cubicBezTo>
                    <a:pt x="3951" y="1715"/>
                    <a:pt x="3892" y="1721"/>
                    <a:pt x="3892" y="1682"/>
                  </a:cubicBezTo>
                  <a:cubicBezTo>
                    <a:pt x="3892" y="1636"/>
                    <a:pt x="3905" y="1602"/>
                    <a:pt x="3924" y="1563"/>
                  </a:cubicBezTo>
                  <a:lnTo>
                    <a:pt x="3924" y="1563"/>
                  </a:lnTo>
                  <a:cubicBezTo>
                    <a:pt x="3878" y="1563"/>
                    <a:pt x="3839" y="1550"/>
                    <a:pt x="3793" y="1550"/>
                  </a:cubicBezTo>
                  <a:cubicBezTo>
                    <a:pt x="3753" y="1550"/>
                    <a:pt x="3733" y="1550"/>
                    <a:pt x="3694" y="1550"/>
                  </a:cubicBezTo>
                  <a:cubicBezTo>
                    <a:pt x="3628" y="1550"/>
                    <a:pt x="3595" y="1596"/>
                    <a:pt x="3529" y="1596"/>
                  </a:cubicBezTo>
                  <a:cubicBezTo>
                    <a:pt x="3502" y="1596"/>
                    <a:pt x="3489" y="1596"/>
                    <a:pt x="3469" y="1589"/>
                  </a:cubicBezTo>
                  <a:cubicBezTo>
                    <a:pt x="3463" y="1583"/>
                    <a:pt x="3456" y="1563"/>
                    <a:pt x="3450" y="1563"/>
                  </a:cubicBezTo>
                  <a:cubicBezTo>
                    <a:pt x="3370" y="1563"/>
                    <a:pt x="3384" y="1701"/>
                    <a:pt x="3311" y="1701"/>
                  </a:cubicBezTo>
                  <a:cubicBezTo>
                    <a:pt x="3238" y="1701"/>
                    <a:pt x="3140" y="1682"/>
                    <a:pt x="3140" y="1609"/>
                  </a:cubicBezTo>
                  <a:cubicBezTo>
                    <a:pt x="3140" y="1576"/>
                    <a:pt x="3140" y="1556"/>
                    <a:pt x="3140" y="1523"/>
                  </a:cubicBezTo>
                  <a:cubicBezTo>
                    <a:pt x="3140" y="1490"/>
                    <a:pt x="3133" y="1457"/>
                    <a:pt x="3100" y="1438"/>
                  </a:cubicBezTo>
                  <a:cubicBezTo>
                    <a:pt x="3074" y="1424"/>
                    <a:pt x="3047" y="1418"/>
                    <a:pt x="3034" y="1391"/>
                  </a:cubicBezTo>
                  <a:cubicBezTo>
                    <a:pt x="3166" y="1055"/>
                    <a:pt x="3166" y="1055"/>
                    <a:pt x="3166" y="1055"/>
                  </a:cubicBezTo>
                  <a:cubicBezTo>
                    <a:pt x="3159" y="1009"/>
                    <a:pt x="3166" y="969"/>
                    <a:pt x="3133" y="936"/>
                  </a:cubicBezTo>
                  <a:cubicBezTo>
                    <a:pt x="3100" y="897"/>
                    <a:pt x="3054" y="916"/>
                    <a:pt x="3001" y="910"/>
                  </a:cubicBezTo>
                  <a:cubicBezTo>
                    <a:pt x="2948" y="903"/>
                    <a:pt x="2929" y="864"/>
                    <a:pt x="2902" y="811"/>
                  </a:cubicBezTo>
                  <a:cubicBezTo>
                    <a:pt x="2889" y="758"/>
                    <a:pt x="2876" y="725"/>
                    <a:pt x="2876" y="666"/>
                  </a:cubicBezTo>
                  <a:cubicBezTo>
                    <a:pt x="2876" y="600"/>
                    <a:pt x="2902" y="560"/>
                    <a:pt x="2902" y="488"/>
                  </a:cubicBezTo>
                  <a:cubicBezTo>
                    <a:pt x="2902" y="468"/>
                    <a:pt x="2882" y="455"/>
                    <a:pt x="2882" y="435"/>
                  </a:cubicBezTo>
                  <a:cubicBezTo>
                    <a:pt x="2882" y="396"/>
                    <a:pt x="2882" y="382"/>
                    <a:pt x="2882" y="343"/>
                  </a:cubicBezTo>
                  <a:cubicBezTo>
                    <a:pt x="2882" y="277"/>
                    <a:pt x="2836" y="211"/>
                    <a:pt x="2770" y="211"/>
                  </a:cubicBezTo>
                  <a:cubicBezTo>
                    <a:pt x="2731" y="211"/>
                    <a:pt x="2704" y="224"/>
                    <a:pt x="2665" y="224"/>
                  </a:cubicBezTo>
                  <a:cubicBezTo>
                    <a:pt x="2638" y="224"/>
                    <a:pt x="2625" y="211"/>
                    <a:pt x="2599" y="211"/>
                  </a:cubicBezTo>
                  <a:cubicBezTo>
                    <a:pt x="2552" y="211"/>
                    <a:pt x="2539" y="257"/>
                    <a:pt x="2493" y="257"/>
                  </a:cubicBezTo>
                  <a:cubicBezTo>
                    <a:pt x="2454" y="257"/>
                    <a:pt x="2427" y="244"/>
                    <a:pt x="2388" y="244"/>
                  </a:cubicBezTo>
                  <a:cubicBezTo>
                    <a:pt x="2262" y="244"/>
                    <a:pt x="2183" y="270"/>
                    <a:pt x="2071" y="336"/>
                  </a:cubicBezTo>
                  <a:cubicBezTo>
                    <a:pt x="2058" y="303"/>
                    <a:pt x="2051" y="264"/>
                    <a:pt x="2012" y="264"/>
                  </a:cubicBezTo>
                  <a:cubicBezTo>
                    <a:pt x="1979" y="264"/>
                    <a:pt x="1966" y="310"/>
                    <a:pt x="1933" y="310"/>
                  </a:cubicBezTo>
                  <a:cubicBezTo>
                    <a:pt x="1913" y="310"/>
                    <a:pt x="1906" y="290"/>
                    <a:pt x="1900" y="277"/>
                  </a:cubicBezTo>
                  <a:cubicBezTo>
                    <a:pt x="1893" y="264"/>
                    <a:pt x="1880" y="257"/>
                    <a:pt x="1880" y="244"/>
                  </a:cubicBezTo>
                  <a:cubicBezTo>
                    <a:pt x="1880" y="204"/>
                    <a:pt x="1900" y="185"/>
                    <a:pt x="1900" y="145"/>
                  </a:cubicBezTo>
                  <a:cubicBezTo>
                    <a:pt x="1900" y="112"/>
                    <a:pt x="1880" y="86"/>
                    <a:pt x="1853" y="72"/>
                  </a:cubicBezTo>
                  <a:cubicBezTo>
                    <a:pt x="1834" y="72"/>
                    <a:pt x="1821" y="66"/>
                    <a:pt x="1801" y="59"/>
                  </a:cubicBezTo>
                  <a:cubicBezTo>
                    <a:pt x="1754" y="53"/>
                    <a:pt x="1728" y="53"/>
                    <a:pt x="1682" y="53"/>
                  </a:cubicBezTo>
                  <a:cubicBezTo>
                    <a:pt x="1609" y="53"/>
                    <a:pt x="1570" y="59"/>
                    <a:pt x="1497" y="59"/>
                  </a:cubicBezTo>
                  <a:cubicBezTo>
                    <a:pt x="1438" y="53"/>
                    <a:pt x="1398" y="53"/>
                    <a:pt x="1339" y="26"/>
                  </a:cubicBezTo>
                  <a:cubicBezTo>
                    <a:pt x="1319" y="13"/>
                    <a:pt x="1299" y="0"/>
                    <a:pt x="1273" y="0"/>
                  </a:cubicBezTo>
                  <a:cubicBezTo>
                    <a:pt x="1220" y="0"/>
                    <a:pt x="1187" y="26"/>
                    <a:pt x="1154" y="6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9" name="Freeform 43">
              <a:extLst>
                <a:ext uri="{FF2B5EF4-FFF2-40B4-BE49-F238E27FC236}">
                  <a16:creationId xmlns:a16="http://schemas.microsoft.com/office/drawing/2014/main" id="{E89EAC8C-3DE1-5745-927B-ACB115C6953E}"/>
                </a:ext>
              </a:extLst>
            </p:cNvPr>
            <p:cNvSpPr>
              <a:spLocks noChangeArrowheads="1"/>
            </p:cNvSpPr>
            <p:nvPr/>
          </p:nvSpPr>
          <p:spPr bwMode="auto">
            <a:xfrm>
              <a:off x="6150369" y="7512044"/>
              <a:ext cx="1258806" cy="1277938"/>
            </a:xfrm>
            <a:custGeom>
              <a:avLst/>
              <a:gdLst>
                <a:gd name="T0" fmla="*/ 3495 w 3496"/>
                <a:gd name="T1" fmla="*/ 1213 h 3549"/>
                <a:gd name="T2" fmla="*/ 3435 w 3496"/>
                <a:gd name="T3" fmla="*/ 1471 h 3549"/>
                <a:gd name="T4" fmla="*/ 3389 w 3496"/>
                <a:gd name="T5" fmla="*/ 1537 h 3549"/>
                <a:gd name="T6" fmla="*/ 3297 w 3496"/>
                <a:gd name="T7" fmla="*/ 1622 h 3549"/>
                <a:gd name="T8" fmla="*/ 3191 w 3496"/>
                <a:gd name="T9" fmla="*/ 1675 h 3549"/>
                <a:gd name="T10" fmla="*/ 3086 w 3496"/>
                <a:gd name="T11" fmla="*/ 1880 h 3549"/>
                <a:gd name="T12" fmla="*/ 3039 w 3496"/>
                <a:gd name="T13" fmla="*/ 1952 h 3549"/>
                <a:gd name="T14" fmla="*/ 2921 w 3496"/>
                <a:gd name="T15" fmla="*/ 2209 h 3549"/>
                <a:gd name="T16" fmla="*/ 2598 w 3496"/>
                <a:gd name="T17" fmla="*/ 2585 h 3549"/>
                <a:gd name="T18" fmla="*/ 2281 w 3496"/>
                <a:gd name="T19" fmla="*/ 2750 h 3549"/>
                <a:gd name="T20" fmla="*/ 2024 w 3496"/>
                <a:gd name="T21" fmla="*/ 3021 h 3549"/>
                <a:gd name="T22" fmla="*/ 1853 w 3496"/>
                <a:gd name="T23" fmla="*/ 3245 h 3549"/>
                <a:gd name="T24" fmla="*/ 1702 w 3496"/>
                <a:gd name="T25" fmla="*/ 3456 h 3549"/>
                <a:gd name="T26" fmla="*/ 1682 w 3496"/>
                <a:gd name="T27" fmla="*/ 3548 h 3549"/>
                <a:gd name="T28" fmla="*/ 1510 w 3496"/>
                <a:gd name="T29" fmla="*/ 3377 h 3549"/>
                <a:gd name="T30" fmla="*/ 1392 w 3496"/>
                <a:gd name="T31" fmla="*/ 3410 h 3549"/>
                <a:gd name="T32" fmla="*/ 1075 w 3496"/>
                <a:gd name="T33" fmla="*/ 3153 h 3549"/>
                <a:gd name="T34" fmla="*/ 1081 w 3496"/>
                <a:gd name="T35" fmla="*/ 3034 h 3549"/>
                <a:gd name="T36" fmla="*/ 1029 w 3496"/>
                <a:gd name="T37" fmla="*/ 2862 h 3549"/>
                <a:gd name="T38" fmla="*/ 1055 w 3496"/>
                <a:gd name="T39" fmla="*/ 2566 h 3549"/>
                <a:gd name="T40" fmla="*/ 824 w 3496"/>
                <a:gd name="T41" fmla="*/ 2473 h 3549"/>
                <a:gd name="T42" fmla="*/ 593 w 3496"/>
                <a:gd name="T43" fmla="*/ 2519 h 3549"/>
                <a:gd name="T44" fmla="*/ 316 w 3496"/>
                <a:gd name="T45" fmla="*/ 2420 h 3549"/>
                <a:gd name="T46" fmla="*/ 46 w 3496"/>
                <a:gd name="T47" fmla="*/ 2394 h 3549"/>
                <a:gd name="T48" fmla="*/ 0 w 3496"/>
                <a:gd name="T49" fmla="*/ 2289 h 3549"/>
                <a:gd name="T50" fmla="*/ 79 w 3496"/>
                <a:gd name="T51" fmla="*/ 2064 h 3549"/>
                <a:gd name="T52" fmla="*/ 105 w 3496"/>
                <a:gd name="T53" fmla="*/ 1860 h 3549"/>
                <a:gd name="T54" fmla="*/ 99 w 3496"/>
                <a:gd name="T55" fmla="*/ 1767 h 3549"/>
                <a:gd name="T56" fmla="*/ 85 w 3496"/>
                <a:gd name="T57" fmla="*/ 1636 h 3549"/>
                <a:gd name="T58" fmla="*/ 33 w 3496"/>
                <a:gd name="T59" fmla="*/ 1550 h 3549"/>
                <a:gd name="T60" fmla="*/ 6 w 3496"/>
                <a:gd name="T61" fmla="*/ 1424 h 3549"/>
                <a:gd name="T62" fmla="*/ 6 w 3496"/>
                <a:gd name="T63" fmla="*/ 1411 h 3549"/>
                <a:gd name="T64" fmla="*/ 138 w 3496"/>
                <a:gd name="T65" fmla="*/ 1260 h 3549"/>
                <a:gd name="T66" fmla="*/ 39 w 3496"/>
                <a:gd name="T67" fmla="*/ 1134 h 3549"/>
                <a:gd name="T68" fmla="*/ 165 w 3496"/>
                <a:gd name="T69" fmla="*/ 864 h 3549"/>
                <a:gd name="T70" fmla="*/ 277 w 3496"/>
                <a:gd name="T71" fmla="*/ 455 h 3549"/>
                <a:gd name="T72" fmla="*/ 330 w 3496"/>
                <a:gd name="T73" fmla="*/ 350 h 3549"/>
                <a:gd name="T74" fmla="*/ 217 w 3496"/>
                <a:gd name="T75" fmla="*/ 86 h 3549"/>
                <a:gd name="T76" fmla="*/ 270 w 3496"/>
                <a:gd name="T77" fmla="*/ 72 h 3549"/>
                <a:gd name="T78" fmla="*/ 389 w 3496"/>
                <a:gd name="T79" fmla="*/ 224 h 3549"/>
                <a:gd name="T80" fmla="*/ 646 w 3496"/>
                <a:gd name="T81" fmla="*/ 204 h 3549"/>
                <a:gd name="T82" fmla="*/ 824 w 3496"/>
                <a:gd name="T83" fmla="*/ 105 h 3549"/>
                <a:gd name="T84" fmla="*/ 1088 w 3496"/>
                <a:gd name="T85" fmla="*/ 20 h 3549"/>
                <a:gd name="T86" fmla="*/ 1128 w 3496"/>
                <a:gd name="T87" fmla="*/ 79 h 3549"/>
                <a:gd name="T88" fmla="*/ 1378 w 3496"/>
                <a:gd name="T89" fmla="*/ 152 h 3549"/>
                <a:gd name="T90" fmla="*/ 1622 w 3496"/>
                <a:gd name="T91" fmla="*/ 13 h 3549"/>
                <a:gd name="T92" fmla="*/ 1853 w 3496"/>
                <a:gd name="T93" fmla="*/ 7 h 3549"/>
                <a:gd name="T94" fmla="*/ 2215 w 3496"/>
                <a:gd name="T95" fmla="*/ 46 h 3549"/>
                <a:gd name="T96" fmla="*/ 2320 w 3496"/>
                <a:gd name="T97" fmla="*/ 158 h 3549"/>
                <a:gd name="T98" fmla="*/ 2466 w 3496"/>
                <a:gd name="T99" fmla="*/ 224 h 3549"/>
                <a:gd name="T100" fmla="*/ 2452 w 3496"/>
                <a:gd name="T101" fmla="*/ 363 h 3549"/>
                <a:gd name="T102" fmla="*/ 2433 w 3496"/>
                <a:gd name="T103" fmla="*/ 508 h 3549"/>
                <a:gd name="T104" fmla="*/ 2644 w 3496"/>
                <a:gd name="T105" fmla="*/ 620 h 3549"/>
                <a:gd name="T106" fmla="*/ 2954 w 3496"/>
                <a:gd name="T107" fmla="*/ 864 h 3549"/>
                <a:gd name="T108" fmla="*/ 3244 w 3496"/>
                <a:gd name="T109" fmla="*/ 1055 h 3549"/>
                <a:gd name="T110" fmla="*/ 3495 w 3496"/>
                <a:gd name="T111" fmla="*/ 1213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96" h="3549">
                  <a:moveTo>
                    <a:pt x="3495" y="1213"/>
                  </a:moveTo>
                  <a:lnTo>
                    <a:pt x="3495" y="1213"/>
                  </a:lnTo>
                  <a:cubicBezTo>
                    <a:pt x="3442" y="1260"/>
                    <a:pt x="3422" y="1306"/>
                    <a:pt x="3422" y="1372"/>
                  </a:cubicBezTo>
                  <a:cubicBezTo>
                    <a:pt x="3422" y="1411"/>
                    <a:pt x="3442" y="1431"/>
                    <a:pt x="3435" y="1471"/>
                  </a:cubicBezTo>
                  <a:lnTo>
                    <a:pt x="3435" y="1471"/>
                  </a:lnTo>
                  <a:cubicBezTo>
                    <a:pt x="3429" y="1497"/>
                    <a:pt x="3409" y="1510"/>
                    <a:pt x="3389" y="1537"/>
                  </a:cubicBezTo>
                  <a:cubicBezTo>
                    <a:pt x="3369" y="1563"/>
                    <a:pt x="3369" y="1583"/>
                    <a:pt x="3343" y="1603"/>
                  </a:cubicBezTo>
                  <a:cubicBezTo>
                    <a:pt x="3323" y="1609"/>
                    <a:pt x="3317" y="1616"/>
                    <a:pt x="3297" y="1622"/>
                  </a:cubicBezTo>
                  <a:cubicBezTo>
                    <a:pt x="3277" y="1636"/>
                    <a:pt x="3270" y="1649"/>
                    <a:pt x="3244" y="1662"/>
                  </a:cubicBezTo>
                  <a:cubicBezTo>
                    <a:pt x="3224" y="1669"/>
                    <a:pt x="3211" y="1662"/>
                    <a:pt x="3191" y="1675"/>
                  </a:cubicBezTo>
                  <a:cubicBezTo>
                    <a:pt x="3152" y="1688"/>
                    <a:pt x="3145" y="1721"/>
                    <a:pt x="3132" y="1761"/>
                  </a:cubicBezTo>
                  <a:cubicBezTo>
                    <a:pt x="3112" y="1807"/>
                    <a:pt x="3105" y="1833"/>
                    <a:pt x="3086" y="1880"/>
                  </a:cubicBezTo>
                  <a:cubicBezTo>
                    <a:pt x="3079" y="1893"/>
                    <a:pt x="3073" y="1899"/>
                    <a:pt x="3066" y="1906"/>
                  </a:cubicBezTo>
                  <a:cubicBezTo>
                    <a:pt x="3053" y="1926"/>
                    <a:pt x="3053" y="1932"/>
                    <a:pt x="3039" y="1952"/>
                  </a:cubicBezTo>
                  <a:cubicBezTo>
                    <a:pt x="3006" y="1978"/>
                    <a:pt x="2974" y="1992"/>
                    <a:pt x="2954" y="2025"/>
                  </a:cubicBezTo>
                  <a:cubicBezTo>
                    <a:pt x="2914" y="2091"/>
                    <a:pt x="2927" y="2137"/>
                    <a:pt x="2921" y="2209"/>
                  </a:cubicBezTo>
                  <a:cubicBezTo>
                    <a:pt x="2901" y="2321"/>
                    <a:pt x="2782" y="2335"/>
                    <a:pt x="2736" y="2434"/>
                  </a:cubicBezTo>
                  <a:cubicBezTo>
                    <a:pt x="2696" y="2506"/>
                    <a:pt x="2670" y="2552"/>
                    <a:pt x="2598" y="2585"/>
                  </a:cubicBezTo>
                  <a:cubicBezTo>
                    <a:pt x="2538" y="2612"/>
                    <a:pt x="2492" y="2599"/>
                    <a:pt x="2433" y="2618"/>
                  </a:cubicBezTo>
                  <a:cubicBezTo>
                    <a:pt x="2360" y="2651"/>
                    <a:pt x="2327" y="2691"/>
                    <a:pt x="2281" y="2750"/>
                  </a:cubicBezTo>
                  <a:cubicBezTo>
                    <a:pt x="2215" y="2823"/>
                    <a:pt x="2156" y="2843"/>
                    <a:pt x="2077" y="2895"/>
                  </a:cubicBezTo>
                  <a:cubicBezTo>
                    <a:pt x="2030" y="2922"/>
                    <a:pt x="2030" y="2968"/>
                    <a:pt x="2024" y="3021"/>
                  </a:cubicBezTo>
                  <a:cubicBezTo>
                    <a:pt x="2017" y="3060"/>
                    <a:pt x="2005" y="3080"/>
                    <a:pt x="1992" y="3120"/>
                  </a:cubicBezTo>
                  <a:cubicBezTo>
                    <a:pt x="1959" y="3186"/>
                    <a:pt x="1906" y="3192"/>
                    <a:pt x="1853" y="3245"/>
                  </a:cubicBezTo>
                  <a:cubicBezTo>
                    <a:pt x="1827" y="3278"/>
                    <a:pt x="1833" y="3304"/>
                    <a:pt x="1807" y="3337"/>
                  </a:cubicBezTo>
                  <a:cubicBezTo>
                    <a:pt x="1761" y="3384"/>
                    <a:pt x="1721" y="3397"/>
                    <a:pt x="1702" y="3456"/>
                  </a:cubicBezTo>
                  <a:cubicBezTo>
                    <a:pt x="1695" y="3496"/>
                    <a:pt x="1688" y="3509"/>
                    <a:pt x="1682" y="3548"/>
                  </a:cubicBezTo>
                  <a:lnTo>
                    <a:pt x="1682" y="3548"/>
                  </a:lnTo>
                  <a:cubicBezTo>
                    <a:pt x="1655" y="3509"/>
                    <a:pt x="1629" y="3496"/>
                    <a:pt x="1616" y="3463"/>
                  </a:cubicBezTo>
                  <a:cubicBezTo>
                    <a:pt x="1596" y="3416"/>
                    <a:pt x="1563" y="3377"/>
                    <a:pt x="1510" y="3377"/>
                  </a:cubicBezTo>
                  <a:cubicBezTo>
                    <a:pt x="1484" y="3377"/>
                    <a:pt x="1477" y="3397"/>
                    <a:pt x="1451" y="3403"/>
                  </a:cubicBezTo>
                  <a:cubicBezTo>
                    <a:pt x="1431" y="3410"/>
                    <a:pt x="1418" y="3410"/>
                    <a:pt x="1392" y="3410"/>
                  </a:cubicBezTo>
                  <a:cubicBezTo>
                    <a:pt x="1312" y="3410"/>
                    <a:pt x="1266" y="3416"/>
                    <a:pt x="1200" y="3377"/>
                  </a:cubicBezTo>
                  <a:cubicBezTo>
                    <a:pt x="1114" y="3324"/>
                    <a:pt x="1101" y="3252"/>
                    <a:pt x="1075" y="3153"/>
                  </a:cubicBezTo>
                  <a:cubicBezTo>
                    <a:pt x="1068" y="3139"/>
                    <a:pt x="1068" y="3126"/>
                    <a:pt x="1068" y="3113"/>
                  </a:cubicBezTo>
                  <a:cubicBezTo>
                    <a:pt x="1068" y="3080"/>
                    <a:pt x="1081" y="3067"/>
                    <a:pt x="1081" y="3034"/>
                  </a:cubicBezTo>
                  <a:cubicBezTo>
                    <a:pt x="1081" y="3001"/>
                    <a:pt x="1081" y="2974"/>
                    <a:pt x="1075" y="2942"/>
                  </a:cubicBezTo>
                  <a:cubicBezTo>
                    <a:pt x="1062" y="2909"/>
                    <a:pt x="1029" y="2902"/>
                    <a:pt x="1029" y="2862"/>
                  </a:cubicBezTo>
                  <a:cubicBezTo>
                    <a:pt x="1029" y="2803"/>
                    <a:pt x="1081" y="2777"/>
                    <a:pt x="1081" y="2717"/>
                  </a:cubicBezTo>
                  <a:cubicBezTo>
                    <a:pt x="1081" y="2658"/>
                    <a:pt x="1081" y="2618"/>
                    <a:pt x="1055" y="2566"/>
                  </a:cubicBezTo>
                  <a:cubicBezTo>
                    <a:pt x="1029" y="2526"/>
                    <a:pt x="996" y="2519"/>
                    <a:pt x="956" y="2506"/>
                  </a:cubicBezTo>
                  <a:cubicBezTo>
                    <a:pt x="910" y="2487"/>
                    <a:pt x="877" y="2473"/>
                    <a:pt x="824" y="2473"/>
                  </a:cubicBezTo>
                  <a:cubicBezTo>
                    <a:pt x="758" y="2473"/>
                    <a:pt x="719" y="2493"/>
                    <a:pt x="653" y="2500"/>
                  </a:cubicBezTo>
                  <a:cubicBezTo>
                    <a:pt x="626" y="2506"/>
                    <a:pt x="620" y="2519"/>
                    <a:pt x="593" y="2519"/>
                  </a:cubicBezTo>
                  <a:cubicBezTo>
                    <a:pt x="547" y="2519"/>
                    <a:pt x="534" y="2480"/>
                    <a:pt x="488" y="2473"/>
                  </a:cubicBezTo>
                  <a:cubicBezTo>
                    <a:pt x="422" y="2453"/>
                    <a:pt x="382" y="2447"/>
                    <a:pt x="316" y="2420"/>
                  </a:cubicBezTo>
                  <a:cubicBezTo>
                    <a:pt x="270" y="2407"/>
                    <a:pt x="250" y="2388"/>
                    <a:pt x="198" y="2388"/>
                  </a:cubicBezTo>
                  <a:cubicBezTo>
                    <a:pt x="151" y="2388"/>
                    <a:pt x="99" y="2394"/>
                    <a:pt x="46" y="2394"/>
                  </a:cubicBezTo>
                  <a:cubicBezTo>
                    <a:pt x="39" y="2361"/>
                    <a:pt x="26" y="2348"/>
                    <a:pt x="20" y="2315"/>
                  </a:cubicBezTo>
                  <a:cubicBezTo>
                    <a:pt x="13" y="2302"/>
                    <a:pt x="0" y="2302"/>
                    <a:pt x="0" y="2289"/>
                  </a:cubicBezTo>
                  <a:cubicBezTo>
                    <a:pt x="0" y="2269"/>
                    <a:pt x="13" y="2262"/>
                    <a:pt x="20" y="2242"/>
                  </a:cubicBezTo>
                  <a:cubicBezTo>
                    <a:pt x="39" y="2170"/>
                    <a:pt x="59" y="2137"/>
                    <a:pt x="79" y="2064"/>
                  </a:cubicBezTo>
                  <a:cubicBezTo>
                    <a:pt x="92" y="2031"/>
                    <a:pt x="85" y="2012"/>
                    <a:pt x="92" y="1972"/>
                  </a:cubicBezTo>
                  <a:cubicBezTo>
                    <a:pt x="92" y="1926"/>
                    <a:pt x="105" y="1899"/>
                    <a:pt x="105" y="1860"/>
                  </a:cubicBezTo>
                  <a:cubicBezTo>
                    <a:pt x="105" y="1840"/>
                    <a:pt x="105" y="1833"/>
                    <a:pt x="105" y="1814"/>
                  </a:cubicBezTo>
                  <a:cubicBezTo>
                    <a:pt x="105" y="1801"/>
                    <a:pt x="99" y="1787"/>
                    <a:pt x="99" y="1767"/>
                  </a:cubicBezTo>
                  <a:cubicBezTo>
                    <a:pt x="99" y="1748"/>
                    <a:pt x="99" y="1735"/>
                    <a:pt x="99" y="1715"/>
                  </a:cubicBezTo>
                  <a:cubicBezTo>
                    <a:pt x="99" y="1682"/>
                    <a:pt x="99" y="1662"/>
                    <a:pt x="85" y="1636"/>
                  </a:cubicBezTo>
                  <a:cubicBezTo>
                    <a:pt x="79" y="1616"/>
                    <a:pt x="66" y="1616"/>
                    <a:pt x="53" y="1603"/>
                  </a:cubicBezTo>
                  <a:cubicBezTo>
                    <a:pt x="39" y="1590"/>
                    <a:pt x="33" y="1570"/>
                    <a:pt x="33" y="1550"/>
                  </a:cubicBezTo>
                  <a:cubicBezTo>
                    <a:pt x="33" y="1517"/>
                    <a:pt x="33" y="1504"/>
                    <a:pt x="33" y="1471"/>
                  </a:cubicBezTo>
                  <a:cubicBezTo>
                    <a:pt x="33" y="1451"/>
                    <a:pt x="13" y="1444"/>
                    <a:pt x="6" y="1424"/>
                  </a:cubicBezTo>
                  <a:cubicBezTo>
                    <a:pt x="6" y="1418"/>
                    <a:pt x="6" y="1418"/>
                    <a:pt x="6" y="1411"/>
                  </a:cubicBezTo>
                  <a:lnTo>
                    <a:pt x="6" y="1411"/>
                  </a:lnTo>
                  <a:cubicBezTo>
                    <a:pt x="46" y="1398"/>
                    <a:pt x="72" y="1398"/>
                    <a:pt x="105" y="1372"/>
                  </a:cubicBezTo>
                  <a:cubicBezTo>
                    <a:pt x="138" y="1339"/>
                    <a:pt x="138" y="1306"/>
                    <a:pt x="138" y="1260"/>
                  </a:cubicBezTo>
                  <a:cubicBezTo>
                    <a:pt x="138" y="1240"/>
                    <a:pt x="112" y="1240"/>
                    <a:pt x="92" y="1227"/>
                  </a:cubicBezTo>
                  <a:cubicBezTo>
                    <a:pt x="59" y="1200"/>
                    <a:pt x="39" y="1174"/>
                    <a:pt x="39" y="1134"/>
                  </a:cubicBezTo>
                  <a:cubicBezTo>
                    <a:pt x="39" y="1062"/>
                    <a:pt x="79" y="1029"/>
                    <a:pt x="119" y="976"/>
                  </a:cubicBezTo>
                  <a:cubicBezTo>
                    <a:pt x="151" y="943"/>
                    <a:pt x="151" y="910"/>
                    <a:pt x="165" y="864"/>
                  </a:cubicBezTo>
                  <a:cubicBezTo>
                    <a:pt x="184" y="791"/>
                    <a:pt x="211" y="752"/>
                    <a:pt x="231" y="673"/>
                  </a:cubicBezTo>
                  <a:cubicBezTo>
                    <a:pt x="244" y="587"/>
                    <a:pt x="257" y="541"/>
                    <a:pt x="277" y="455"/>
                  </a:cubicBezTo>
                  <a:cubicBezTo>
                    <a:pt x="283" y="429"/>
                    <a:pt x="290" y="415"/>
                    <a:pt x="303" y="389"/>
                  </a:cubicBezTo>
                  <a:cubicBezTo>
                    <a:pt x="310" y="369"/>
                    <a:pt x="330" y="369"/>
                    <a:pt x="330" y="350"/>
                  </a:cubicBezTo>
                  <a:cubicBezTo>
                    <a:pt x="330" y="257"/>
                    <a:pt x="270" y="211"/>
                    <a:pt x="237" y="125"/>
                  </a:cubicBezTo>
                  <a:cubicBezTo>
                    <a:pt x="231" y="112"/>
                    <a:pt x="224" y="99"/>
                    <a:pt x="217" y="86"/>
                  </a:cubicBezTo>
                  <a:lnTo>
                    <a:pt x="217" y="86"/>
                  </a:lnTo>
                  <a:cubicBezTo>
                    <a:pt x="237" y="86"/>
                    <a:pt x="250" y="72"/>
                    <a:pt x="270" y="72"/>
                  </a:cubicBezTo>
                  <a:cubicBezTo>
                    <a:pt x="290" y="72"/>
                    <a:pt x="303" y="99"/>
                    <a:pt x="310" y="119"/>
                  </a:cubicBezTo>
                  <a:cubicBezTo>
                    <a:pt x="336" y="165"/>
                    <a:pt x="349" y="191"/>
                    <a:pt x="389" y="224"/>
                  </a:cubicBezTo>
                  <a:cubicBezTo>
                    <a:pt x="435" y="264"/>
                    <a:pt x="475" y="270"/>
                    <a:pt x="534" y="270"/>
                  </a:cubicBezTo>
                  <a:cubicBezTo>
                    <a:pt x="587" y="270"/>
                    <a:pt x="600" y="218"/>
                    <a:pt x="646" y="204"/>
                  </a:cubicBezTo>
                  <a:cubicBezTo>
                    <a:pt x="699" y="191"/>
                    <a:pt x="745" y="204"/>
                    <a:pt x="791" y="165"/>
                  </a:cubicBezTo>
                  <a:cubicBezTo>
                    <a:pt x="818" y="152"/>
                    <a:pt x="804" y="125"/>
                    <a:pt x="824" y="105"/>
                  </a:cubicBezTo>
                  <a:cubicBezTo>
                    <a:pt x="851" y="72"/>
                    <a:pt x="890" y="86"/>
                    <a:pt x="930" y="66"/>
                  </a:cubicBezTo>
                  <a:cubicBezTo>
                    <a:pt x="989" y="39"/>
                    <a:pt x="1022" y="20"/>
                    <a:pt x="1088" y="20"/>
                  </a:cubicBezTo>
                  <a:cubicBezTo>
                    <a:pt x="1101" y="20"/>
                    <a:pt x="1095" y="39"/>
                    <a:pt x="1101" y="46"/>
                  </a:cubicBezTo>
                  <a:cubicBezTo>
                    <a:pt x="1108" y="59"/>
                    <a:pt x="1121" y="66"/>
                    <a:pt x="1128" y="79"/>
                  </a:cubicBezTo>
                  <a:cubicBezTo>
                    <a:pt x="1187" y="119"/>
                    <a:pt x="1233" y="152"/>
                    <a:pt x="1306" y="152"/>
                  </a:cubicBezTo>
                  <a:cubicBezTo>
                    <a:pt x="1332" y="152"/>
                    <a:pt x="1352" y="152"/>
                    <a:pt x="1378" y="152"/>
                  </a:cubicBezTo>
                  <a:cubicBezTo>
                    <a:pt x="1451" y="152"/>
                    <a:pt x="1444" y="39"/>
                    <a:pt x="1517" y="13"/>
                  </a:cubicBezTo>
                  <a:cubicBezTo>
                    <a:pt x="1556" y="0"/>
                    <a:pt x="1583" y="13"/>
                    <a:pt x="1622" y="13"/>
                  </a:cubicBezTo>
                  <a:cubicBezTo>
                    <a:pt x="1649" y="13"/>
                    <a:pt x="1662" y="7"/>
                    <a:pt x="1688" y="7"/>
                  </a:cubicBezTo>
                  <a:cubicBezTo>
                    <a:pt x="1754" y="7"/>
                    <a:pt x="1787" y="7"/>
                    <a:pt x="1853" y="7"/>
                  </a:cubicBezTo>
                  <a:cubicBezTo>
                    <a:pt x="1866" y="53"/>
                    <a:pt x="1913" y="79"/>
                    <a:pt x="1959" y="79"/>
                  </a:cubicBezTo>
                  <a:cubicBezTo>
                    <a:pt x="2063" y="79"/>
                    <a:pt x="2116" y="46"/>
                    <a:pt x="2215" y="46"/>
                  </a:cubicBezTo>
                  <a:cubicBezTo>
                    <a:pt x="2248" y="46"/>
                    <a:pt x="2281" y="39"/>
                    <a:pt x="2294" y="72"/>
                  </a:cubicBezTo>
                  <a:cubicBezTo>
                    <a:pt x="2307" y="99"/>
                    <a:pt x="2294" y="132"/>
                    <a:pt x="2320" y="158"/>
                  </a:cubicBezTo>
                  <a:cubicBezTo>
                    <a:pt x="2334" y="178"/>
                    <a:pt x="2353" y="171"/>
                    <a:pt x="2373" y="184"/>
                  </a:cubicBezTo>
                  <a:cubicBezTo>
                    <a:pt x="2413" y="198"/>
                    <a:pt x="2426" y="224"/>
                    <a:pt x="2466" y="224"/>
                  </a:cubicBezTo>
                  <a:lnTo>
                    <a:pt x="2466" y="224"/>
                  </a:lnTo>
                  <a:cubicBezTo>
                    <a:pt x="2459" y="270"/>
                    <a:pt x="2459" y="316"/>
                    <a:pt x="2452" y="363"/>
                  </a:cubicBezTo>
                  <a:cubicBezTo>
                    <a:pt x="2452" y="409"/>
                    <a:pt x="2433" y="435"/>
                    <a:pt x="2433" y="475"/>
                  </a:cubicBezTo>
                  <a:cubicBezTo>
                    <a:pt x="2433" y="488"/>
                    <a:pt x="2433" y="495"/>
                    <a:pt x="2433" y="508"/>
                  </a:cubicBezTo>
                  <a:cubicBezTo>
                    <a:pt x="2466" y="514"/>
                    <a:pt x="2492" y="508"/>
                    <a:pt x="2525" y="521"/>
                  </a:cubicBezTo>
                  <a:cubicBezTo>
                    <a:pt x="2584" y="541"/>
                    <a:pt x="2604" y="574"/>
                    <a:pt x="2644" y="620"/>
                  </a:cubicBezTo>
                  <a:cubicBezTo>
                    <a:pt x="2670" y="653"/>
                    <a:pt x="2696" y="666"/>
                    <a:pt x="2736" y="693"/>
                  </a:cubicBezTo>
                  <a:cubicBezTo>
                    <a:pt x="2822" y="758"/>
                    <a:pt x="2861" y="805"/>
                    <a:pt x="2954" y="864"/>
                  </a:cubicBezTo>
                  <a:cubicBezTo>
                    <a:pt x="3020" y="904"/>
                    <a:pt x="3046" y="930"/>
                    <a:pt x="3112" y="963"/>
                  </a:cubicBezTo>
                  <a:cubicBezTo>
                    <a:pt x="3165" y="996"/>
                    <a:pt x="3211" y="1002"/>
                    <a:pt x="3244" y="1055"/>
                  </a:cubicBezTo>
                  <a:cubicBezTo>
                    <a:pt x="3284" y="1128"/>
                    <a:pt x="3343" y="1141"/>
                    <a:pt x="3422" y="1174"/>
                  </a:cubicBezTo>
                  <a:cubicBezTo>
                    <a:pt x="3448" y="1187"/>
                    <a:pt x="3468" y="1194"/>
                    <a:pt x="3495" y="1213"/>
                  </a:cubicBezTo>
                </a:path>
              </a:pathLst>
            </a:custGeom>
            <a:solidFill>
              <a:schemeClr val="accent2"/>
            </a:solid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0" name="Freeform 44">
              <a:extLst>
                <a:ext uri="{FF2B5EF4-FFF2-40B4-BE49-F238E27FC236}">
                  <a16:creationId xmlns:a16="http://schemas.microsoft.com/office/drawing/2014/main" id="{61349695-C237-5F42-AC47-14029E447952}"/>
                </a:ext>
              </a:extLst>
            </p:cNvPr>
            <p:cNvSpPr>
              <a:spLocks noChangeArrowheads="1"/>
            </p:cNvSpPr>
            <p:nvPr/>
          </p:nvSpPr>
          <p:spPr bwMode="auto">
            <a:xfrm>
              <a:off x="6150369" y="9329732"/>
              <a:ext cx="1268330" cy="1212850"/>
            </a:xfrm>
            <a:custGeom>
              <a:avLst/>
              <a:gdLst>
                <a:gd name="T0" fmla="*/ 1827 w 3522"/>
                <a:gd name="T1" fmla="*/ 39 h 3371"/>
                <a:gd name="T2" fmla="*/ 2142 w 3522"/>
                <a:gd name="T3" fmla="*/ 0 h 3371"/>
                <a:gd name="T4" fmla="*/ 2525 w 3522"/>
                <a:gd name="T5" fmla="*/ 79 h 3371"/>
                <a:gd name="T6" fmla="*/ 2743 w 3522"/>
                <a:gd name="T7" fmla="*/ 197 h 3371"/>
                <a:gd name="T8" fmla="*/ 3152 w 3522"/>
                <a:gd name="T9" fmla="*/ 652 h 3371"/>
                <a:gd name="T10" fmla="*/ 3382 w 3522"/>
                <a:gd name="T11" fmla="*/ 850 h 3371"/>
                <a:gd name="T12" fmla="*/ 3330 w 3522"/>
                <a:gd name="T13" fmla="*/ 1127 h 3371"/>
                <a:gd name="T14" fmla="*/ 3521 w 3522"/>
                <a:gd name="T15" fmla="*/ 1233 h 3371"/>
                <a:gd name="T16" fmla="*/ 3323 w 3522"/>
                <a:gd name="T17" fmla="*/ 1457 h 3371"/>
                <a:gd name="T18" fmla="*/ 2921 w 3522"/>
                <a:gd name="T19" fmla="*/ 2156 h 3371"/>
                <a:gd name="T20" fmla="*/ 2307 w 3522"/>
                <a:gd name="T21" fmla="*/ 2585 h 3371"/>
                <a:gd name="T22" fmla="*/ 2307 w 3522"/>
                <a:gd name="T23" fmla="*/ 2413 h 3371"/>
                <a:gd name="T24" fmla="*/ 2558 w 3522"/>
                <a:gd name="T25" fmla="*/ 2347 h 3371"/>
                <a:gd name="T26" fmla="*/ 2690 w 3522"/>
                <a:gd name="T27" fmla="*/ 2209 h 3371"/>
                <a:gd name="T28" fmla="*/ 2835 w 3522"/>
                <a:gd name="T29" fmla="*/ 2044 h 3371"/>
                <a:gd name="T30" fmla="*/ 2980 w 3522"/>
                <a:gd name="T31" fmla="*/ 1827 h 3371"/>
                <a:gd name="T32" fmla="*/ 3059 w 3522"/>
                <a:gd name="T33" fmla="*/ 1714 h 3371"/>
                <a:gd name="T34" fmla="*/ 3020 w 3522"/>
                <a:gd name="T35" fmla="*/ 1688 h 3371"/>
                <a:gd name="T36" fmla="*/ 2756 w 3522"/>
                <a:gd name="T37" fmla="*/ 1596 h 3371"/>
                <a:gd name="T38" fmla="*/ 2703 w 3522"/>
                <a:gd name="T39" fmla="*/ 1787 h 3371"/>
                <a:gd name="T40" fmla="*/ 2558 w 3522"/>
                <a:gd name="T41" fmla="*/ 2117 h 3371"/>
                <a:gd name="T42" fmla="*/ 2202 w 3522"/>
                <a:gd name="T43" fmla="*/ 2413 h 3371"/>
                <a:gd name="T44" fmla="*/ 2195 w 3522"/>
                <a:gd name="T45" fmla="*/ 2724 h 3371"/>
                <a:gd name="T46" fmla="*/ 2024 w 3522"/>
                <a:gd name="T47" fmla="*/ 3126 h 3371"/>
                <a:gd name="T48" fmla="*/ 1695 w 3522"/>
                <a:gd name="T49" fmla="*/ 3370 h 3371"/>
                <a:gd name="T50" fmla="*/ 1642 w 3522"/>
                <a:gd name="T51" fmla="*/ 3146 h 3371"/>
                <a:gd name="T52" fmla="*/ 1682 w 3522"/>
                <a:gd name="T53" fmla="*/ 3034 h 3371"/>
                <a:gd name="T54" fmla="*/ 1721 w 3522"/>
                <a:gd name="T55" fmla="*/ 2987 h 3371"/>
                <a:gd name="T56" fmla="*/ 1767 w 3522"/>
                <a:gd name="T57" fmla="*/ 2935 h 3371"/>
                <a:gd name="T58" fmla="*/ 1774 w 3522"/>
                <a:gd name="T59" fmla="*/ 2915 h 3371"/>
                <a:gd name="T60" fmla="*/ 1668 w 3522"/>
                <a:gd name="T61" fmla="*/ 2710 h 3371"/>
                <a:gd name="T62" fmla="*/ 1286 w 3522"/>
                <a:gd name="T63" fmla="*/ 2334 h 3371"/>
                <a:gd name="T64" fmla="*/ 1042 w 3522"/>
                <a:gd name="T65" fmla="*/ 2156 h 3371"/>
                <a:gd name="T66" fmla="*/ 910 w 3522"/>
                <a:gd name="T67" fmla="*/ 2011 h 3371"/>
                <a:gd name="T68" fmla="*/ 626 w 3522"/>
                <a:gd name="T69" fmla="*/ 1932 h 3371"/>
                <a:gd name="T70" fmla="*/ 415 w 3522"/>
                <a:gd name="T71" fmla="*/ 1602 h 3371"/>
                <a:gd name="T72" fmla="*/ 151 w 3522"/>
                <a:gd name="T73" fmla="*/ 1523 h 3371"/>
                <a:gd name="T74" fmla="*/ 0 w 3522"/>
                <a:gd name="T75" fmla="*/ 1444 h 3371"/>
                <a:gd name="T76" fmla="*/ 204 w 3522"/>
                <a:gd name="T77" fmla="*/ 1206 h 3371"/>
                <a:gd name="T78" fmla="*/ 462 w 3522"/>
                <a:gd name="T79" fmla="*/ 1015 h 3371"/>
                <a:gd name="T80" fmla="*/ 679 w 3522"/>
                <a:gd name="T81" fmla="*/ 811 h 3371"/>
                <a:gd name="T82" fmla="*/ 778 w 3522"/>
                <a:gd name="T83" fmla="*/ 633 h 3371"/>
                <a:gd name="T84" fmla="*/ 917 w 3522"/>
                <a:gd name="T85" fmla="*/ 633 h 3371"/>
                <a:gd name="T86" fmla="*/ 969 w 3522"/>
                <a:gd name="T87" fmla="*/ 468 h 3371"/>
                <a:gd name="T88" fmla="*/ 1207 w 3522"/>
                <a:gd name="T89" fmla="*/ 283 h 3371"/>
                <a:gd name="T90" fmla="*/ 1418 w 3522"/>
                <a:gd name="T91" fmla="*/ 98 h 3371"/>
                <a:gd name="T92" fmla="*/ 1622 w 3522"/>
                <a:gd name="T93" fmla="*/ 26 h 3371"/>
                <a:gd name="T94" fmla="*/ 1728 w 3522"/>
                <a:gd name="T95" fmla="*/ 19 h 3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22" h="3371">
                  <a:moveTo>
                    <a:pt x="1735" y="13"/>
                  </a:moveTo>
                  <a:lnTo>
                    <a:pt x="1735" y="13"/>
                  </a:lnTo>
                  <a:cubicBezTo>
                    <a:pt x="1767" y="13"/>
                    <a:pt x="1794" y="39"/>
                    <a:pt x="1827" y="39"/>
                  </a:cubicBezTo>
                  <a:cubicBezTo>
                    <a:pt x="1873" y="39"/>
                    <a:pt x="1893" y="13"/>
                    <a:pt x="1939" y="13"/>
                  </a:cubicBezTo>
                  <a:cubicBezTo>
                    <a:pt x="1979" y="13"/>
                    <a:pt x="1992" y="52"/>
                    <a:pt x="2030" y="52"/>
                  </a:cubicBezTo>
                  <a:cubicBezTo>
                    <a:pt x="2077" y="52"/>
                    <a:pt x="2096" y="0"/>
                    <a:pt x="2142" y="0"/>
                  </a:cubicBezTo>
                  <a:cubicBezTo>
                    <a:pt x="2182" y="0"/>
                    <a:pt x="2195" y="52"/>
                    <a:pt x="2235" y="52"/>
                  </a:cubicBezTo>
                  <a:cubicBezTo>
                    <a:pt x="2281" y="52"/>
                    <a:pt x="2307" y="52"/>
                    <a:pt x="2353" y="52"/>
                  </a:cubicBezTo>
                  <a:cubicBezTo>
                    <a:pt x="2419" y="52"/>
                    <a:pt x="2459" y="65"/>
                    <a:pt x="2525" y="79"/>
                  </a:cubicBezTo>
                  <a:cubicBezTo>
                    <a:pt x="2551" y="85"/>
                    <a:pt x="2584" y="85"/>
                    <a:pt x="2591" y="112"/>
                  </a:cubicBezTo>
                  <a:cubicBezTo>
                    <a:pt x="2598" y="138"/>
                    <a:pt x="2591" y="178"/>
                    <a:pt x="2617" y="184"/>
                  </a:cubicBezTo>
                  <a:cubicBezTo>
                    <a:pt x="2663" y="197"/>
                    <a:pt x="2696" y="178"/>
                    <a:pt x="2743" y="197"/>
                  </a:cubicBezTo>
                  <a:cubicBezTo>
                    <a:pt x="2769" y="204"/>
                    <a:pt x="2776" y="217"/>
                    <a:pt x="2795" y="237"/>
                  </a:cubicBezTo>
                  <a:cubicBezTo>
                    <a:pt x="2848" y="290"/>
                    <a:pt x="2881" y="316"/>
                    <a:pt x="2907" y="382"/>
                  </a:cubicBezTo>
                  <a:cubicBezTo>
                    <a:pt x="2960" y="514"/>
                    <a:pt x="3092" y="520"/>
                    <a:pt x="3152" y="652"/>
                  </a:cubicBezTo>
                  <a:cubicBezTo>
                    <a:pt x="3165" y="679"/>
                    <a:pt x="3178" y="712"/>
                    <a:pt x="3211" y="718"/>
                  </a:cubicBezTo>
                  <a:cubicBezTo>
                    <a:pt x="3250" y="738"/>
                    <a:pt x="3277" y="725"/>
                    <a:pt x="3317" y="738"/>
                  </a:cubicBezTo>
                  <a:cubicBezTo>
                    <a:pt x="3363" y="758"/>
                    <a:pt x="3382" y="804"/>
                    <a:pt x="3382" y="850"/>
                  </a:cubicBezTo>
                  <a:cubicBezTo>
                    <a:pt x="3382" y="903"/>
                    <a:pt x="3382" y="930"/>
                    <a:pt x="3382" y="976"/>
                  </a:cubicBezTo>
                  <a:cubicBezTo>
                    <a:pt x="3382" y="989"/>
                    <a:pt x="3389" y="995"/>
                    <a:pt x="3389" y="1009"/>
                  </a:cubicBezTo>
                  <a:cubicBezTo>
                    <a:pt x="3389" y="1061"/>
                    <a:pt x="3349" y="1081"/>
                    <a:pt x="3330" y="1127"/>
                  </a:cubicBezTo>
                  <a:cubicBezTo>
                    <a:pt x="3317" y="1154"/>
                    <a:pt x="3317" y="1174"/>
                    <a:pt x="3303" y="1193"/>
                  </a:cubicBezTo>
                  <a:cubicBezTo>
                    <a:pt x="3343" y="1200"/>
                    <a:pt x="3363" y="1193"/>
                    <a:pt x="3396" y="1193"/>
                  </a:cubicBezTo>
                  <a:cubicBezTo>
                    <a:pt x="3442" y="1193"/>
                    <a:pt x="3475" y="1206"/>
                    <a:pt x="3521" y="1233"/>
                  </a:cubicBezTo>
                  <a:lnTo>
                    <a:pt x="3521" y="1233"/>
                  </a:lnTo>
                  <a:cubicBezTo>
                    <a:pt x="3501" y="1259"/>
                    <a:pt x="3481" y="1292"/>
                    <a:pt x="3448" y="1325"/>
                  </a:cubicBezTo>
                  <a:cubicBezTo>
                    <a:pt x="3402" y="1378"/>
                    <a:pt x="3376" y="1411"/>
                    <a:pt x="3323" y="1457"/>
                  </a:cubicBezTo>
                  <a:cubicBezTo>
                    <a:pt x="3303" y="1484"/>
                    <a:pt x="3277" y="1497"/>
                    <a:pt x="3264" y="1523"/>
                  </a:cubicBezTo>
                  <a:cubicBezTo>
                    <a:pt x="3204" y="1629"/>
                    <a:pt x="3178" y="1695"/>
                    <a:pt x="3145" y="1813"/>
                  </a:cubicBezTo>
                  <a:cubicBezTo>
                    <a:pt x="3099" y="1965"/>
                    <a:pt x="3033" y="2044"/>
                    <a:pt x="2921" y="2156"/>
                  </a:cubicBezTo>
                  <a:cubicBezTo>
                    <a:pt x="2875" y="2202"/>
                    <a:pt x="2842" y="2229"/>
                    <a:pt x="2782" y="2268"/>
                  </a:cubicBezTo>
                  <a:cubicBezTo>
                    <a:pt x="2663" y="2354"/>
                    <a:pt x="2598" y="2407"/>
                    <a:pt x="2479" y="2486"/>
                  </a:cubicBezTo>
                  <a:cubicBezTo>
                    <a:pt x="2413" y="2526"/>
                    <a:pt x="2360" y="2526"/>
                    <a:pt x="2307" y="2585"/>
                  </a:cubicBezTo>
                  <a:lnTo>
                    <a:pt x="2307" y="2585"/>
                  </a:lnTo>
                  <a:cubicBezTo>
                    <a:pt x="2307" y="2413"/>
                    <a:pt x="2307" y="2413"/>
                    <a:pt x="2307" y="2413"/>
                  </a:cubicBezTo>
                  <a:lnTo>
                    <a:pt x="2307" y="2413"/>
                  </a:lnTo>
                  <a:cubicBezTo>
                    <a:pt x="2340" y="2433"/>
                    <a:pt x="2360" y="2446"/>
                    <a:pt x="2400" y="2446"/>
                  </a:cubicBezTo>
                  <a:cubicBezTo>
                    <a:pt x="2439" y="2440"/>
                    <a:pt x="2452" y="2400"/>
                    <a:pt x="2492" y="2381"/>
                  </a:cubicBezTo>
                  <a:cubicBezTo>
                    <a:pt x="2518" y="2367"/>
                    <a:pt x="2538" y="2361"/>
                    <a:pt x="2558" y="2347"/>
                  </a:cubicBezTo>
                  <a:cubicBezTo>
                    <a:pt x="2578" y="2341"/>
                    <a:pt x="2584" y="2314"/>
                    <a:pt x="2611" y="2308"/>
                  </a:cubicBezTo>
                  <a:cubicBezTo>
                    <a:pt x="2644" y="2295"/>
                    <a:pt x="2690" y="2288"/>
                    <a:pt x="2690" y="2255"/>
                  </a:cubicBezTo>
                  <a:cubicBezTo>
                    <a:pt x="2690" y="2235"/>
                    <a:pt x="2690" y="2222"/>
                    <a:pt x="2690" y="2209"/>
                  </a:cubicBezTo>
                  <a:cubicBezTo>
                    <a:pt x="2690" y="2169"/>
                    <a:pt x="2696" y="2143"/>
                    <a:pt x="2723" y="2117"/>
                  </a:cubicBezTo>
                  <a:cubicBezTo>
                    <a:pt x="2743" y="2090"/>
                    <a:pt x="2776" y="2117"/>
                    <a:pt x="2802" y="2103"/>
                  </a:cubicBezTo>
                  <a:cubicBezTo>
                    <a:pt x="2822" y="2084"/>
                    <a:pt x="2822" y="2064"/>
                    <a:pt x="2835" y="2044"/>
                  </a:cubicBezTo>
                  <a:cubicBezTo>
                    <a:pt x="2842" y="2024"/>
                    <a:pt x="2861" y="2011"/>
                    <a:pt x="2875" y="1998"/>
                  </a:cubicBezTo>
                  <a:cubicBezTo>
                    <a:pt x="2901" y="1958"/>
                    <a:pt x="2941" y="1952"/>
                    <a:pt x="2954" y="1906"/>
                  </a:cubicBezTo>
                  <a:cubicBezTo>
                    <a:pt x="2960" y="1873"/>
                    <a:pt x="2967" y="1853"/>
                    <a:pt x="2980" y="1827"/>
                  </a:cubicBezTo>
                  <a:cubicBezTo>
                    <a:pt x="2987" y="1800"/>
                    <a:pt x="2993" y="1767"/>
                    <a:pt x="3020" y="1767"/>
                  </a:cubicBezTo>
                  <a:cubicBezTo>
                    <a:pt x="3033" y="1767"/>
                    <a:pt x="3039" y="1774"/>
                    <a:pt x="3046" y="1774"/>
                  </a:cubicBezTo>
                  <a:cubicBezTo>
                    <a:pt x="3059" y="1754"/>
                    <a:pt x="3059" y="1741"/>
                    <a:pt x="3059" y="1714"/>
                  </a:cubicBezTo>
                  <a:cubicBezTo>
                    <a:pt x="3059" y="1701"/>
                    <a:pt x="3059" y="1688"/>
                    <a:pt x="3059" y="1675"/>
                  </a:cubicBezTo>
                  <a:cubicBezTo>
                    <a:pt x="3059" y="1675"/>
                    <a:pt x="3053" y="1668"/>
                    <a:pt x="3046" y="1668"/>
                  </a:cubicBezTo>
                  <a:cubicBezTo>
                    <a:pt x="3033" y="1668"/>
                    <a:pt x="3033" y="1681"/>
                    <a:pt x="3020" y="1688"/>
                  </a:cubicBezTo>
                  <a:cubicBezTo>
                    <a:pt x="2993" y="1695"/>
                    <a:pt x="2974" y="1701"/>
                    <a:pt x="2941" y="1701"/>
                  </a:cubicBezTo>
                  <a:cubicBezTo>
                    <a:pt x="2901" y="1701"/>
                    <a:pt x="2881" y="1681"/>
                    <a:pt x="2855" y="1655"/>
                  </a:cubicBezTo>
                  <a:cubicBezTo>
                    <a:pt x="2822" y="1622"/>
                    <a:pt x="2795" y="1622"/>
                    <a:pt x="2756" y="1596"/>
                  </a:cubicBezTo>
                  <a:cubicBezTo>
                    <a:pt x="2756" y="1615"/>
                    <a:pt x="2756" y="1629"/>
                    <a:pt x="2756" y="1648"/>
                  </a:cubicBezTo>
                  <a:cubicBezTo>
                    <a:pt x="2756" y="1675"/>
                    <a:pt x="2762" y="1695"/>
                    <a:pt x="2762" y="1721"/>
                  </a:cubicBezTo>
                  <a:cubicBezTo>
                    <a:pt x="2762" y="1760"/>
                    <a:pt x="2730" y="1760"/>
                    <a:pt x="2703" y="1787"/>
                  </a:cubicBezTo>
                  <a:cubicBezTo>
                    <a:pt x="2683" y="1813"/>
                    <a:pt x="2690" y="1833"/>
                    <a:pt x="2677" y="1859"/>
                  </a:cubicBezTo>
                  <a:cubicBezTo>
                    <a:pt x="2663" y="1886"/>
                    <a:pt x="2644" y="1892"/>
                    <a:pt x="2631" y="1912"/>
                  </a:cubicBezTo>
                  <a:cubicBezTo>
                    <a:pt x="2591" y="1985"/>
                    <a:pt x="2598" y="2044"/>
                    <a:pt x="2558" y="2117"/>
                  </a:cubicBezTo>
                  <a:cubicBezTo>
                    <a:pt x="2532" y="2169"/>
                    <a:pt x="2485" y="2169"/>
                    <a:pt x="2426" y="2196"/>
                  </a:cubicBezTo>
                  <a:cubicBezTo>
                    <a:pt x="2353" y="2229"/>
                    <a:pt x="2327" y="2275"/>
                    <a:pt x="2274" y="2328"/>
                  </a:cubicBezTo>
                  <a:cubicBezTo>
                    <a:pt x="2241" y="2354"/>
                    <a:pt x="2202" y="2367"/>
                    <a:pt x="2202" y="2413"/>
                  </a:cubicBezTo>
                  <a:cubicBezTo>
                    <a:pt x="2202" y="2440"/>
                    <a:pt x="2228" y="2453"/>
                    <a:pt x="2235" y="2480"/>
                  </a:cubicBezTo>
                  <a:cubicBezTo>
                    <a:pt x="2241" y="2539"/>
                    <a:pt x="2228" y="2592"/>
                    <a:pt x="2274" y="2631"/>
                  </a:cubicBezTo>
                  <a:cubicBezTo>
                    <a:pt x="2255" y="2677"/>
                    <a:pt x="2215" y="2684"/>
                    <a:pt x="2195" y="2724"/>
                  </a:cubicBezTo>
                  <a:cubicBezTo>
                    <a:pt x="2129" y="2842"/>
                    <a:pt x="2136" y="2935"/>
                    <a:pt x="2063" y="3047"/>
                  </a:cubicBezTo>
                  <a:cubicBezTo>
                    <a:pt x="2050" y="3066"/>
                    <a:pt x="2037" y="3080"/>
                    <a:pt x="2030" y="3099"/>
                  </a:cubicBezTo>
                  <a:cubicBezTo>
                    <a:pt x="2024" y="3106"/>
                    <a:pt x="2030" y="3119"/>
                    <a:pt x="2024" y="3126"/>
                  </a:cubicBezTo>
                  <a:cubicBezTo>
                    <a:pt x="1939" y="3198"/>
                    <a:pt x="1899" y="3251"/>
                    <a:pt x="1807" y="3297"/>
                  </a:cubicBezTo>
                  <a:cubicBezTo>
                    <a:pt x="1761" y="3317"/>
                    <a:pt x="1728" y="3337"/>
                    <a:pt x="1695" y="3370"/>
                  </a:cubicBezTo>
                  <a:lnTo>
                    <a:pt x="1695" y="3370"/>
                  </a:lnTo>
                  <a:cubicBezTo>
                    <a:pt x="1649" y="3245"/>
                    <a:pt x="1649" y="3245"/>
                    <a:pt x="1649" y="3245"/>
                  </a:cubicBezTo>
                  <a:cubicBezTo>
                    <a:pt x="1649" y="3225"/>
                    <a:pt x="1642" y="3205"/>
                    <a:pt x="1642" y="3185"/>
                  </a:cubicBezTo>
                  <a:cubicBezTo>
                    <a:pt x="1642" y="3172"/>
                    <a:pt x="1642" y="3159"/>
                    <a:pt x="1642" y="3146"/>
                  </a:cubicBezTo>
                  <a:cubicBezTo>
                    <a:pt x="1642" y="3132"/>
                    <a:pt x="1649" y="3126"/>
                    <a:pt x="1649" y="3113"/>
                  </a:cubicBezTo>
                  <a:cubicBezTo>
                    <a:pt x="1655" y="3086"/>
                    <a:pt x="1662" y="3073"/>
                    <a:pt x="1668" y="3053"/>
                  </a:cubicBezTo>
                  <a:cubicBezTo>
                    <a:pt x="1675" y="3047"/>
                    <a:pt x="1675" y="3040"/>
                    <a:pt x="1682" y="3034"/>
                  </a:cubicBezTo>
                  <a:cubicBezTo>
                    <a:pt x="1688" y="3020"/>
                    <a:pt x="1695" y="3014"/>
                    <a:pt x="1708" y="3000"/>
                  </a:cubicBezTo>
                  <a:cubicBezTo>
                    <a:pt x="1708" y="3000"/>
                    <a:pt x="1708" y="2994"/>
                    <a:pt x="1715" y="2994"/>
                  </a:cubicBezTo>
                  <a:cubicBezTo>
                    <a:pt x="1715" y="2987"/>
                    <a:pt x="1721" y="2987"/>
                    <a:pt x="1721" y="2987"/>
                  </a:cubicBezTo>
                  <a:cubicBezTo>
                    <a:pt x="1728" y="2981"/>
                    <a:pt x="1735" y="2981"/>
                    <a:pt x="1735" y="2974"/>
                  </a:cubicBezTo>
                  <a:cubicBezTo>
                    <a:pt x="1748" y="2961"/>
                    <a:pt x="1748" y="2954"/>
                    <a:pt x="1761" y="2941"/>
                  </a:cubicBezTo>
                  <a:cubicBezTo>
                    <a:pt x="1761" y="2935"/>
                    <a:pt x="1767" y="2935"/>
                    <a:pt x="1767" y="2935"/>
                  </a:cubicBezTo>
                  <a:cubicBezTo>
                    <a:pt x="1767" y="2928"/>
                    <a:pt x="1767" y="2928"/>
                    <a:pt x="1767" y="2928"/>
                  </a:cubicBezTo>
                  <a:lnTo>
                    <a:pt x="1767" y="2928"/>
                  </a:lnTo>
                  <a:cubicBezTo>
                    <a:pt x="1774" y="2921"/>
                    <a:pt x="1774" y="2921"/>
                    <a:pt x="1774" y="2915"/>
                  </a:cubicBezTo>
                  <a:cubicBezTo>
                    <a:pt x="1774" y="2908"/>
                    <a:pt x="1781" y="2902"/>
                    <a:pt x="1781" y="2888"/>
                  </a:cubicBezTo>
                  <a:cubicBezTo>
                    <a:pt x="1781" y="2869"/>
                    <a:pt x="1767" y="2855"/>
                    <a:pt x="1767" y="2836"/>
                  </a:cubicBezTo>
                  <a:cubicBezTo>
                    <a:pt x="1767" y="2776"/>
                    <a:pt x="1708" y="2756"/>
                    <a:pt x="1668" y="2710"/>
                  </a:cubicBezTo>
                  <a:cubicBezTo>
                    <a:pt x="1629" y="2664"/>
                    <a:pt x="1642" y="2598"/>
                    <a:pt x="1589" y="2565"/>
                  </a:cubicBezTo>
                  <a:cubicBezTo>
                    <a:pt x="1530" y="2532"/>
                    <a:pt x="1477" y="2532"/>
                    <a:pt x="1431" y="2480"/>
                  </a:cubicBezTo>
                  <a:cubicBezTo>
                    <a:pt x="1378" y="2420"/>
                    <a:pt x="1345" y="2387"/>
                    <a:pt x="1286" y="2334"/>
                  </a:cubicBezTo>
                  <a:cubicBezTo>
                    <a:pt x="1246" y="2301"/>
                    <a:pt x="1273" y="2249"/>
                    <a:pt x="1227" y="2222"/>
                  </a:cubicBezTo>
                  <a:cubicBezTo>
                    <a:pt x="1187" y="2189"/>
                    <a:pt x="1154" y="2183"/>
                    <a:pt x="1108" y="2163"/>
                  </a:cubicBezTo>
                  <a:cubicBezTo>
                    <a:pt x="1088" y="2150"/>
                    <a:pt x="1068" y="2163"/>
                    <a:pt x="1042" y="2156"/>
                  </a:cubicBezTo>
                  <a:cubicBezTo>
                    <a:pt x="1022" y="2150"/>
                    <a:pt x="1002" y="2156"/>
                    <a:pt x="989" y="2143"/>
                  </a:cubicBezTo>
                  <a:cubicBezTo>
                    <a:pt x="969" y="2130"/>
                    <a:pt x="976" y="2110"/>
                    <a:pt x="969" y="2084"/>
                  </a:cubicBezTo>
                  <a:cubicBezTo>
                    <a:pt x="956" y="2051"/>
                    <a:pt x="936" y="2038"/>
                    <a:pt x="910" y="2011"/>
                  </a:cubicBezTo>
                  <a:cubicBezTo>
                    <a:pt x="884" y="1965"/>
                    <a:pt x="857" y="1926"/>
                    <a:pt x="811" y="1926"/>
                  </a:cubicBezTo>
                  <a:cubicBezTo>
                    <a:pt x="745" y="1926"/>
                    <a:pt x="725" y="1978"/>
                    <a:pt x="659" y="1978"/>
                  </a:cubicBezTo>
                  <a:cubicBezTo>
                    <a:pt x="639" y="1978"/>
                    <a:pt x="633" y="1952"/>
                    <a:pt x="626" y="1932"/>
                  </a:cubicBezTo>
                  <a:cubicBezTo>
                    <a:pt x="620" y="1906"/>
                    <a:pt x="607" y="1892"/>
                    <a:pt x="607" y="1873"/>
                  </a:cubicBezTo>
                  <a:cubicBezTo>
                    <a:pt x="593" y="1807"/>
                    <a:pt x="580" y="1767"/>
                    <a:pt x="541" y="1721"/>
                  </a:cubicBezTo>
                  <a:cubicBezTo>
                    <a:pt x="494" y="1675"/>
                    <a:pt x="468" y="1648"/>
                    <a:pt x="415" y="1602"/>
                  </a:cubicBezTo>
                  <a:cubicBezTo>
                    <a:pt x="402" y="1589"/>
                    <a:pt x="382" y="1576"/>
                    <a:pt x="376" y="1549"/>
                  </a:cubicBezTo>
                  <a:cubicBezTo>
                    <a:pt x="363" y="1516"/>
                    <a:pt x="349" y="1490"/>
                    <a:pt x="310" y="1490"/>
                  </a:cubicBezTo>
                  <a:cubicBezTo>
                    <a:pt x="250" y="1490"/>
                    <a:pt x="211" y="1523"/>
                    <a:pt x="151" y="1523"/>
                  </a:cubicBezTo>
                  <a:cubicBezTo>
                    <a:pt x="92" y="1523"/>
                    <a:pt x="59" y="1503"/>
                    <a:pt x="6" y="1470"/>
                  </a:cubicBezTo>
                  <a:lnTo>
                    <a:pt x="6" y="1470"/>
                  </a:lnTo>
                  <a:cubicBezTo>
                    <a:pt x="6" y="1457"/>
                    <a:pt x="0" y="1450"/>
                    <a:pt x="0" y="1444"/>
                  </a:cubicBezTo>
                  <a:cubicBezTo>
                    <a:pt x="0" y="1398"/>
                    <a:pt x="53" y="1398"/>
                    <a:pt x="85" y="1378"/>
                  </a:cubicBezTo>
                  <a:cubicBezTo>
                    <a:pt x="125" y="1352"/>
                    <a:pt x="132" y="1325"/>
                    <a:pt x="158" y="1286"/>
                  </a:cubicBezTo>
                  <a:cubicBezTo>
                    <a:pt x="171" y="1253"/>
                    <a:pt x="171" y="1226"/>
                    <a:pt x="204" y="1206"/>
                  </a:cubicBezTo>
                  <a:cubicBezTo>
                    <a:pt x="244" y="1187"/>
                    <a:pt x="283" y="1180"/>
                    <a:pt x="303" y="1141"/>
                  </a:cubicBezTo>
                  <a:cubicBezTo>
                    <a:pt x="349" y="1121"/>
                    <a:pt x="363" y="1094"/>
                    <a:pt x="402" y="1068"/>
                  </a:cubicBezTo>
                  <a:cubicBezTo>
                    <a:pt x="428" y="1048"/>
                    <a:pt x="455" y="1048"/>
                    <a:pt x="462" y="1015"/>
                  </a:cubicBezTo>
                  <a:cubicBezTo>
                    <a:pt x="475" y="989"/>
                    <a:pt x="462" y="969"/>
                    <a:pt x="475" y="943"/>
                  </a:cubicBezTo>
                  <a:cubicBezTo>
                    <a:pt x="501" y="903"/>
                    <a:pt x="554" y="923"/>
                    <a:pt x="587" y="897"/>
                  </a:cubicBezTo>
                  <a:cubicBezTo>
                    <a:pt x="620" y="863"/>
                    <a:pt x="646" y="850"/>
                    <a:pt x="679" y="811"/>
                  </a:cubicBezTo>
                  <a:cubicBezTo>
                    <a:pt x="699" y="784"/>
                    <a:pt x="706" y="758"/>
                    <a:pt x="732" y="725"/>
                  </a:cubicBezTo>
                  <a:cubicBezTo>
                    <a:pt x="745" y="712"/>
                    <a:pt x="765" y="712"/>
                    <a:pt x="771" y="692"/>
                  </a:cubicBezTo>
                  <a:cubicBezTo>
                    <a:pt x="771" y="672"/>
                    <a:pt x="765" y="652"/>
                    <a:pt x="778" y="633"/>
                  </a:cubicBezTo>
                  <a:cubicBezTo>
                    <a:pt x="785" y="626"/>
                    <a:pt x="798" y="633"/>
                    <a:pt x="804" y="619"/>
                  </a:cubicBezTo>
                  <a:cubicBezTo>
                    <a:pt x="824" y="606"/>
                    <a:pt x="837" y="587"/>
                    <a:pt x="864" y="587"/>
                  </a:cubicBezTo>
                  <a:cubicBezTo>
                    <a:pt x="890" y="587"/>
                    <a:pt x="890" y="626"/>
                    <a:pt x="917" y="633"/>
                  </a:cubicBezTo>
                  <a:cubicBezTo>
                    <a:pt x="950" y="652"/>
                    <a:pt x="982" y="606"/>
                    <a:pt x="982" y="567"/>
                  </a:cubicBezTo>
                  <a:cubicBezTo>
                    <a:pt x="982" y="547"/>
                    <a:pt x="969" y="534"/>
                    <a:pt x="969" y="514"/>
                  </a:cubicBezTo>
                  <a:cubicBezTo>
                    <a:pt x="969" y="494"/>
                    <a:pt x="956" y="481"/>
                    <a:pt x="969" y="468"/>
                  </a:cubicBezTo>
                  <a:cubicBezTo>
                    <a:pt x="989" y="455"/>
                    <a:pt x="1009" y="481"/>
                    <a:pt x="1029" y="468"/>
                  </a:cubicBezTo>
                  <a:cubicBezTo>
                    <a:pt x="1114" y="422"/>
                    <a:pt x="1114" y="316"/>
                    <a:pt x="1207" y="296"/>
                  </a:cubicBezTo>
                  <a:cubicBezTo>
                    <a:pt x="1207" y="290"/>
                    <a:pt x="1207" y="290"/>
                    <a:pt x="1207" y="283"/>
                  </a:cubicBezTo>
                  <a:cubicBezTo>
                    <a:pt x="1207" y="257"/>
                    <a:pt x="1200" y="244"/>
                    <a:pt x="1213" y="230"/>
                  </a:cubicBezTo>
                  <a:cubicBezTo>
                    <a:pt x="1233" y="204"/>
                    <a:pt x="1266" y="224"/>
                    <a:pt x="1299" y="204"/>
                  </a:cubicBezTo>
                  <a:cubicBezTo>
                    <a:pt x="1352" y="178"/>
                    <a:pt x="1352" y="98"/>
                    <a:pt x="1418" y="98"/>
                  </a:cubicBezTo>
                  <a:cubicBezTo>
                    <a:pt x="1444" y="98"/>
                    <a:pt x="1464" y="105"/>
                    <a:pt x="1491" y="105"/>
                  </a:cubicBezTo>
                  <a:cubicBezTo>
                    <a:pt x="1510" y="105"/>
                    <a:pt x="1517" y="85"/>
                    <a:pt x="1530" y="79"/>
                  </a:cubicBezTo>
                  <a:cubicBezTo>
                    <a:pt x="1563" y="52"/>
                    <a:pt x="1583" y="46"/>
                    <a:pt x="1622" y="26"/>
                  </a:cubicBezTo>
                  <a:cubicBezTo>
                    <a:pt x="1642" y="19"/>
                    <a:pt x="1655" y="13"/>
                    <a:pt x="1675" y="13"/>
                  </a:cubicBezTo>
                  <a:lnTo>
                    <a:pt x="1682" y="6"/>
                  </a:lnTo>
                  <a:cubicBezTo>
                    <a:pt x="1702" y="6"/>
                    <a:pt x="1708" y="19"/>
                    <a:pt x="1728" y="19"/>
                  </a:cubicBezTo>
                  <a:lnTo>
                    <a:pt x="1735" y="13"/>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1" name="Freeform 45">
              <a:extLst>
                <a:ext uri="{FF2B5EF4-FFF2-40B4-BE49-F238E27FC236}">
                  <a16:creationId xmlns:a16="http://schemas.microsoft.com/office/drawing/2014/main" id="{E8F9218F-9818-EF42-AA12-D41935DD67FE}"/>
                </a:ext>
              </a:extLst>
            </p:cNvPr>
            <p:cNvSpPr>
              <a:spLocks noChangeArrowheads="1"/>
            </p:cNvSpPr>
            <p:nvPr/>
          </p:nvSpPr>
          <p:spPr bwMode="auto">
            <a:xfrm>
              <a:off x="6775804" y="9153520"/>
              <a:ext cx="887355" cy="620713"/>
            </a:xfrm>
            <a:custGeom>
              <a:avLst/>
              <a:gdLst>
                <a:gd name="T0" fmla="*/ 0 w 2466"/>
                <a:gd name="T1" fmla="*/ 502 h 1723"/>
                <a:gd name="T2" fmla="*/ 92 w 2466"/>
                <a:gd name="T3" fmla="*/ 357 h 1723"/>
                <a:gd name="T4" fmla="*/ 125 w 2466"/>
                <a:gd name="T5" fmla="*/ 112 h 1723"/>
                <a:gd name="T6" fmla="*/ 138 w 2466"/>
                <a:gd name="T7" fmla="*/ 53 h 1723"/>
                <a:gd name="T8" fmla="*/ 263 w 2466"/>
                <a:gd name="T9" fmla="*/ 60 h 1723"/>
                <a:gd name="T10" fmla="*/ 440 w 2466"/>
                <a:gd name="T11" fmla="*/ 80 h 1723"/>
                <a:gd name="T12" fmla="*/ 665 w 2466"/>
                <a:gd name="T13" fmla="*/ 119 h 1723"/>
                <a:gd name="T14" fmla="*/ 1034 w 2466"/>
                <a:gd name="T15" fmla="*/ 258 h 1723"/>
                <a:gd name="T16" fmla="*/ 1166 w 2466"/>
                <a:gd name="T17" fmla="*/ 337 h 1723"/>
                <a:gd name="T18" fmla="*/ 1271 w 2466"/>
                <a:gd name="T19" fmla="*/ 165 h 1723"/>
                <a:gd name="T20" fmla="*/ 1542 w 2466"/>
                <a:gd name="T21" fmla="*/ 0 h 1723"/>
                <a:gd name="T22" fmla="*/ 2129 w 2466"/>
                <a:gd name="T23" fmla="*/ 119 h 1723"/>
                <a:gd name="T24" fmla="*/ 2439 w 2466"/>
                <a:gd name="T25" fmla="*/ 132 h 1723"/>
                <a:gd name="T26" fmla="*/ 2393 w 2466"/>
                <a:gd name="T27" fmla="*/ 179 h 1723"/>
                <a:gd name="T28" fmla="*/ 2446 w 2466"/>
                <a:gd name="T29" fmla="*/ 317 h 1723"/>
                <a:gd name="T30" fmla="*/ 2465 w 2466"/>
                <a:gd name="T31" fmla="*/ 680 h 1723"/>
                <a:gd name="T32" fmla="*/ 2419 w 2466"/>
                <a:gd name="T33" fmla="*/ 766 h 1723"/>
                <a:gd name="T34" fmla="*/ 2360 w 2466"/>
                <a:gd name="T35" fmla="*/ 1003 h 1723"/>
                <a:gd name="T36" fmla="*/ 2294 w 2466"/>
                <a:gd name="T37" fmla="*/ 1207 h 1723"/>
                <a:gd name="T38" fmla="*/ 2188 w 2466"/>
                <a:gd name="T39" fmla="*/ 1300 h 1723"/>
                <a:gd name="T40" fmla="*/ 2208 w 2466"/>
                <a:gd name="T41" fmla="*/ 1386 h 1723"/>
                <a:gd name="T42" fmla="*/ 2142 w 2466"/>
                <a:gd name="T43" fmla="*/ 1392 h 1723"/>
                <a:gd name="T44" fmla="*/ 1911 w 2466"/>
                <a:gd name="T45" fmla="*/ 1577 h 1723"/>
                <a:gd name="T46" fmla="*/ 1786 w 2466"/>
                <a:gd name="T47" fmla="*/ 1722 h 1723"/>
                <a:gd name="T48" fmla="*/ 1568 w 2466"/>
                <a:gd name="T49" fmla="*/ 1682 h 1723"/>
                <a:gd name="T50" fmla="*/ 1654 w 2466"/>
                <a:gd name="T51" fmla="*/ 1498 h 1723"/>
                <a:gd name="T52" fmla="*/ 1647 w 2466"/>
                <a:gd name="T53" fmla="*/ 1339 h 1723"/>
                <a:gd name="T54" fmla="*/ 1476 w 2466"/>
                <a:gd name="T55" fmla="*/ 1207 h 1723"/>
                <a:gd name="T56" fmla="*/ 1172 w 2466"/>
                <a:gd name="T57" fmla="*/ 871 h 1723"/>
                <a:gd name="T58" fmla="*/ 1008 w 2466"/>
                <a:gd name="T59" fmla="*/ 686 h 1723"/>
                <a:gd name="T60" fmla="*/ 856 w 2466"/>
                <a:gd name="T61" fmla="*/ 601 h 1723"/>
                <a:gd name="T62" fmla="*/ 618 w 2466"/>
                <a:gd name="T63" fmla="*/ 541 h 1723"/>
                <a:gd name="T64" fmla="*/ 407 w 2466"/>
                <a:gd name="T65" fmla="*/ 489 h 1723"/>
                <a:gd name="T66" fmla="*/ 204 w 2466"/>
                <a:gd name="T67" fmla="*/ 502 h 1723"/>
                <a:gd name="T68" fmla="*/ 0 w 2466"/>
                <a:gd name="T69" fmla="*/ 502 h 1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66" h="1723">
                  <a:moveTo>
                    <a:pt x="0" y="502"/>
                  </a:moveTo>
                  <a:lnTo>
                    <a:pt x="0" y="502"/>
                  </a:lnTo>
                  <a:cubicBezTo>
                    <a:pt x="19" y="489"/>
                    <a:pt x="32" y="462"/>
                    <a:pt x="39" y="442"/>
                  </a:cubicBezTo>
                  <a:cubicBezTo>
                    <a:pt x="59" y="409"/>
                    <a:pt x="72" y="390"/>
                    <a:pt x="92" y="357"/>
                  </a:cubicBezTo>
                  <a:cubicBezTo>
                    <a:pt x="118" y="304"/>
                    <a:pt x="158" y="278"/>
                    <a:pt x="158" y="225"/>
                  </a:cubicBezTo>
                  <a:cubicBezTo>
                    <a:pt x="158" y="179"/>
                    <a:pt x="125" y="159"/>
                    <a:pt x="125" y="112"/>
                  </a:cubicBezTo>
                  <a:cubicBezTo>
                    <a:pt x="125" y="86"/>
                    <a:pt x="131" y="66"/>
                    <a:pt x="138" y="53"/>
                  </a:cubicBezTo>
                  <a:lnTo>
                    <a:pt x="138" y="53"/>
                  </a:lnTo>
                  <a:cubicBezTo>
                    <a:pt x="158" y="53"/>
                    <a:pt x="171" y="60"/>
                    <a:pt x="184" y="60"/>
                  </a:cubicBezTo>
                  <a:cubicBezTo>
                    <a:pt x="217" y="60"/>
                    <a:pt x="230" y="60"/>
                    <a:pt x="263" y="60"/>
                  </a:cubicBezTo>
                  <a:cubicBezTo>
                    <a:pt x="302" y="60"/>
                    <a:pt x="315" y="27"/>
                    <a:pt x="355" y="27"/>
                  </a:cubicBezTo>
                  <a:cubicBezTo>
                    <a:pt x="394" y="27"/>
                    <a:pt x="407" y="66"/>
                    <a:pt x="440" y="80"/>
                  </a:cubicBezTo>
                  <a:cubicBezTo>
                    <a:pt x="493" y="106"/>
                    <a:pt x="526" y="119"/>
                    <a:pt x="585" y="119"/>
                  </a:cubicBezTo>
                  <a:cubicBezTo>
                    <a:pt x="618" y="119"/>
                    <a:pt x="632" y="119"/>
                    <a:pt x="665" y="119"/>
                  </a:cubicBezTo>
                  <a:cubicBezTo>
                    <a:pt x="717" y="119"/>
                    <a:pt x="737" y="146"/>
                    <a:pt x="790" y="159"/>
                  </a:cubicBezTo>
                  <a:cubicBezTo>
                    <a:pt x="889" y="185"/>
                    <a:pt x="942" y="218"/>
                    <a:pt x="1034" y="258"/>
                  </a:cubicBezTo>
                  <a:cubicBezTo>
                    <a:pt x="1060" y="271"/>
                    <a:pt x="1080" y="278"/>
                    <a:pt x="1107" y="291"/>
                  </a:cubicBezTo>
                  <a:cubicBezTo>
                    <a:pt x="1126" y="310"/>
                    <a:pt x="1140" y="337"/>
                    <a:pt x="1166" y="337"/>
                  </a:cubicBezTo>
                  <a:cubicBezTo>
                    <a:pt x="1212" y="337"/>
                    <a:pt x="1239" y="297"/>
                    <a:pt x="1252" y="251"/>
                  </a:cubicBezTo>
                  <a:cubicBezTo>
                    <a:pt x="1265" y="225"/>
                    <a:pt x="1252" y="192"/>
                    <a:pt x="1271" y="165"/>
                  </a:cubicBezTo>
                  <a:cubicBezTo>
                    <a:pt x="1285" y="152"/>
                    <a:pt x="1304" y="152"/>
                    <a:pt x="1324" y="146"/>
                  </a:cubicBezTo>
                  <a:cubicBezTo>
                    <a:pt x="1423" y="112"/>
                    <a:pt x="1443" y="0"/>
                    <a:pt x="1542" y="0"/>
                  </a:cubicBezTo>
                  <a:cubicBezTo>
                    <a:pt x="1707" y="0"/>
                    <a:pt x="1793" y="33"/>
                    <a:pt x="1951" y="73"/>
                  </a:cubicBezTo>
                  <a:cubicBezTo>
                    <a:pt x="2024" y="93"/>
                    <a:pt x="2056" y="119"/>
                    <a:pt x="2129" y="119"/>
                  </a:cubicBezTo>
                  <a:cubicBezTo>
                    <a:pt x="2162" y="119"/>
                    <a:pt x="2175" y="99"/>
                    <a:pt x="2201" y="99"/>
                  </a:cubicBezTo>
                  <a:cubicBezTo>
                    <a:pt x="2300" y="99"/>
                    <a:pt x="2340" y="119"/>
                    <a:pt x="2439" y="132"/>
                  </a:cubicBezTo>
                  <a:lnTo>
                    <a:pt x="2439" y="132"/>
                  </a:lnTo>
                  <a:cubicBezTo>
                    <a:pt x="2419" y="146"/>
                    <a:pt x="2393" y="152"/>
                    <a:pt x="2393" y="179"/>
                  </a:cubicBezTo>
                  <a:cubicBezTo>
                    <a:pt x="2393" y="198"/>
                    <a:pt x="2413" y="205"/>
                    <a:pt x="2419" y="225"/>
                  </a:cubicBezTo>
                  <a:cubicBezTo>
                    <a:pt x="2432" y="258"/>
                    <a:pt x="2446" y="284"/>
                    <a:pt x="2446" y="317"/>
                  </a:cubicBezTo>
                  <a:cubicBezTo>
                    <a:pt x="2446" y="403"/>
                    <a:pt x="2446" y="449"/>
                    <a:pt x="2446" y="528"/>
                  </a:cubicBezTo>
                  <a:cubicBezTo>
                    <a:pt x="2446" y="587"/>
                    <a:pt x="2465" y="620"/>
                    <a:pt x="2465" y="680"/>
                  </a:cubicBezTo>
                  <a:cubicBezTo>
                    <a:pt x="2465" y="706"/>
                    <a:pt x="2419" y="706"/>
                    <a:pt x="2419" y="733"/>
                  </a:cubicBezTo>
                  <a:cubicBezTo>
                    <a:pt x="2419" y="746"/>
                    <a:pt x="2419" y="759"/>
                    <a:pt x="2419" y="766"/>
                  </a:cubicBezTo>
                  <a:cubicBezTo>
                    <a:pt x="2419" y="805"/>
                    <a:pt x="2406" y="825"/>
                    <a:pt x="2393" y="858"/>
                  </a:cubicBezTo>
                  <a:cubicBezTo>
                    <a:pt x="2373" y="911"/>
                    <a:pt x="2373" y="944"/>
                    <a:pt x="2360" y="1003"/>
                  </a:cubicBezTo>
                  <a:cubicBezTo>
                    <a:pt x="2353" y="1023"/>
                    <a:pt x="2333" y="1036"/>
                    <a:pt x="2333" y="1062"/>
                  </a:cubicBezTo>
                  <a:cubicBezTo>
                    <a:pt x="2314" y="1115"/>
                    <a:pt x="2300" y="1148"/>
                    <a:pt x="2294" y="1207"/>
                  </a:cubicBezTo>
                  <a:cubicBezTo>
                    <a:pt x="2287" y="1254"/>
                    <a:pt x="2281" y="1313"/>
                    <a:pt x="2235" y="1313"/>
                  </a:cubicBezTo>
                  <a:cubicBezTo>
                    <a:pt x="2215" y="1313"/>
                    <a:pt x="2208" y="1300"/>
                    <a:pt x="2188" y="1300"/>
                  </a:cubicBezTo>
                  <a:cubicBezTo>
                    <a:pt x="2188" y="1306"/>
                    <a:pt x="2188" y="1313"/>
                    <a:pt x="2188" y="1320"/>
                  </a:cubicBezTo>
                  <a:cubicBezTo>
                    <a:pt x="2188" y="1346"/>
                    <a:pt x="2208" y="1359"/>
                    <a:pt x="2208" y="1386"/>
                  </a:cubicBezTo>
                  <a:cubicBezTo>
                    <a:pt x="2208" y="1392"/>
                    <a:pt x="2208" y="1399"/>
                    <a:pt x="2208" y="1412"/>
                  </a:cubicBezTo>
                  <a:cubicBezTo>
                    <a:pt x="2182" y="1399"/>
                    <a:pt x="2169" y="1392"/>
                    <a:pt x="2142" y="1392"/>
                  </a:cubicBezTo>
                  <a:cubicBezTo>
                    <a:pt x="2096" y="1392"/>
                    <a:pt x="2089" y="1438"/>
                    <a:pt x="2056" y="1465"/>
                  </a:cubicBezTo>
                  <a:cubicBezTo>
                    <a:pt x="1997" y="1504"/>
                    <a:pt x="1964" y="1524"/>
                    <a:pt x="1911" y="1577"/>
                  </a:cubicBezTo>
                  <a:cubicBezTo>
                    <a:pt x="1852" y="1623"/>
                    <a:pt x="1819" y="1669"/>
                    <a:pt x="1786" y="1722"/>
                  </a:cubicBezTo>
                  <a:lnTo>
                    <a:pt x="1786" y="1722"/>
                  </a:lnTo>
                  <a:cubicBezTo>
                    <a:pt x="1740" y="1695"/>
                    <a:pt x="1707" y="1682"/>
                    <a:pt x="1661" y="1682"/>
                  </a:cubicBezTo>
                  <a:cubicBezTo>
                    <a:pt x="1628" y="1682"/>
                    <a:pt x="1608" y="1689"/>
                    <a:pt x="1568" y="1682"/>
                  </a:cubicBezTo>
                  <a:cubicBezTo>
                    <a:pt x="1582" y="1663"/>
                    <a:pt x="1582" y="1643"/>
                    <a:pt x="1595" y="1616"/>
                  </a:cubicBezTo>
                  <a:cubicBezTo>
                    <a:pt x="1614" y="1570"/>
                    <a:pt x="1654" y="1550"/>
                    <a:pt x="1654" y="1498"/>
                  </a:cubicBezTo>
                  <a:cubicBezTo>
                    <a:pt x="1654" y="1484"/>
                    <a:pt x="1647" y="1478"/>
                    <a:pt x="1647" y="1465"/>
                  </a:cubicBezTo>
                  <a:cubicBezTo>
                    <a:pt x="1647" y="1419"/>
                    <a:pt x="1647" y="1392"/>
                    <a:pt x="1647" y="1339"/>
                  </a:cubicBezTo>
                  <a:cubicBezTo>
                    <a:pt x="1647" y="1293"/>
                    <a:pt x="1628" y="1247"/>
                    <a:pt x="1582" y="1227"/>
                  </a:cubicBezTo>
                  <a:cubicBezTo>
                    <a:pt x="1542" y="1214"/>
                    <a:pt x="1515" y="1227"/>
                    <a:pt x="1476" y="1207"/>
                  </a:cubicBezTo>
                  <a:cubicBezTo>
                    <a:pt x="1443" y="1201"/>
                    <a:pt x="1430" y="1168"/>
                    <a:pt x="1417" y="1141"/>
                  </a:cubicBezTo>
                  <a:cubicBezTo>
                    <a:pt x="1357" y="1009"/>
                    <a:pt x="1225" y="1003"/>
                    <a:pt x="1172" y="871"/>
                  </a:cubicBezTo>
                  <a:cubicBezTo>
                    <a:pt x="1146" y="805"/>
                    <a:pt x="1113" y="779"/>
                    <a:pt x="1060" y="726"/>
                  </a:cubicBezTo>
                  <a:cubicBezTo>
                    <a:pt x="1041" y="706"/>
                    <a:pt x="1034" y="693"/>
                    <a:pt x="1008" y="686"/>
                  </a:cubicBezTo>
                  <a:cubicBezTo>
                    <a:pt x="961" y="667"/>
                    <a:pt x="928" y="686"/>
                    <a:pt x="882" y="673"/>
                  </a:cubicBezTo>
                  <a:cubicBezTo>
                    <a:pt x="856" y="667"/>
                    <a:pt x="863" y="627"/>
                    <a:pt x="856" y="601"/>
                  </a:cubicBezTo>
                  <a:cubicBezTo>
                    <a:pt x="849" y="574"/>
                    <a:pt x="816" y="574"/>
                    <a:pt x="790" y="568"/>
                  </a:cubicBezTo>
                  <a:cubicBezTo>
                    <a:pt x="724" y="554"/>
                    <a:pt x="684" y="541"/>
                    <a:pt x="618" y="541"/>
                  </a:cubicBezTo>
                  <a:cubicBezTo>
                    <a:pt x="572" y="541"/>
                    <a:pt x="546" y="541"/>
                    <a:pt x="500" y="541"/>
                  </a:cubicBezTo>
                  <a:cubicBezTo>
                    <a:pt x="460" y="541"/>
                    <a:pt x="447" y="489"/>
                    <a:pt x="407" y="489"/>
                  </a:cubicBezTo>
                  <a:cubicBezTo>
                    <a:pt x="361" y="489"/>
                    <a:pt x="342" y="541"/>
                    <a:pt x="295" y="541"/>
                  </a:cubicBezTo>
                  <a:cubicBezTo>
                    <a:pt x="257" y="541"/>
                    <a:pt x="244" y="502"/>
                    <a:pt x="204" y="502"/>
                  </a:cubicBezTo>
                  <a:cubicBezTo>
                    <a:pt x="158" y="502"/>
                    <a:pt x="138" y="528"/>
                    <a:pt x="92" y="528"/>
                  </a:cubicBezTo>
                  <a:cubicBezTo>
                    <a:pt x="59" y="528"/>
                    <a:pt x="32" y="502"/>
                    <a:pt x="0" y="502"/>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40686440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86FD89D-FAC4-174A-89FE-4D23A5D39716}"/>
              </a:ext>
            </a:extLst>
          </p:cNvPr>
          <p:cNvSpPr>
            <a:spLocks noGrp="1"/>
          </p:cNvSpPr>
          <p:nvPr>
            <p:ph type="pic" sz="quarter" idx="17"/>
          </p:nvPr>
        </p:nvSpPr>
        <p:spPr/>
      </p:sp>
      <p:grpSp>
        <p:nvGrpSpPr>
          <p:cNvPr id="4" name="Group 3">
            <a:extLst>
              <a:ext uri="{FF2B5EF4-FFF2-40B4-BE49-F238E27FC236}">
                <a16:creationId xmlns:a16="http://schemas.microsoft.com/office/drawing/2014/main" id="{0500E1DF-0A9B-424E-9CB8-64A7E16158F1}"/>
              </a:ext>
            </a:extLst>
          </p:cNvPr>
          <p:cNvGrpSpPr/>
          <p:nvPr/>
        </p:nvGrpSpPr>
        <p:grpSpPr>
          <a:xfrm>
            <a:off x="12188825" y="1410622"/>
            <a:ext cx="12188825" cy="4251958"/>
            <a:chOff x="12188825" y="2103120"/>
            <a:chExt cx="12188825" cy="4251958"/>
          </a:xfrm>
        </p:grpSpPr>
        <p:sp>
          <p:nvSpPr>
            <p:cNvPr id="16" name="Rectangle 15">
              <a:extLst>
                <a:ext uri="{FF2B5EF4-FFF2-40B4-BE49-F238E27FC236}">
                  <a16:creationId xmlns:a16="http://schemas.microsoft.com/office/drawing/2014/main" id="{A91B0256-5EA8-584C-862F-0F85B5D8E0EB}"/>
                </a:ext>
              </a:extLst>
            </p:cNvPr>
            <p:cNvSpPr/>
            <p:nvPr/>
          </p:nvSpPr>
          <p:spPr>
            <a:xfrm>
              <a:off x="12188825" y="2103120"/>
              <a:ext cx="12188825" cy="42519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8F801D37-FC83-5D46-8D5B-D229336B432D}"/>
                </a:ext>
              </a:extLst>
            </p:cNvPr>
            <p:cNvGrpSpPr/>
            <p:nvPr/>
          </p:nvGrpSpPr>
          <p:grpSpPr>
            <a:xfrm>
              <a:off x="13197137" y="3121867"/>
              <a:ext cx="6651502" cy="2214464"/>
              <a:chOff x="7861521" y="1407238"/>
              <a:chExt cx="6651502" cy="2214464"/>
            </a:xfrm>
          </p:grpSpPr>
          <p:sp>
            <p:nvSpPr>
              <p:cNvPr id="18" name="TextBox 17">
                <a:extLst>
                  <a:ext uri="{FF2B5EF4-FFF2-40B4-BE49-F238E27FC236}">
                    <a16:creationId xmlns:a16="http://schemas.microsoft.com/office/drawing/2014/main" id="{EA93870D-CCB5-6942-9592-089918696860}"/>
                  </a:ext>
                </a:extLst>
              </p:cNvPr>
              <p:cNvSpPr txBox="1"/>
              <p:nvPr/>
            </p:nvSpPr>
            <p:spPr>
              <a:xfrm>
                <a:off x="7861521" y="1867376"/>
                <a:ext cx="6651502" cy="1754326"/>
              </a:xfrm>
              <a:prstGeom prst="rect">
                <a:avLst/>
              </a:prstGeom>
              <a:noFill/>
            </p:spPr>
            <p:txBody>
              <a:bodyPr wrap="square" rtlCol="0">
                <a:spAutoFit/>
              </a:bodyPr>
              <a:lstStyle/>
              <a:p>
                <a:r>
                  <a:rPr lang="en-US" sz="5400" b="1" spc="600" dirty="0">
                    <a:solidFill>
                      <a:schemeClr val="bg2"/>
                    </a:solidFill>
                    <a:latin typeface="Montserrat" charset="0"/>
                    <a:ea typeface="Montserrat" charset="0"/>
                    <a:cs typeface="Montserrat" charset="0"/>
                  </a:rPr>
                  <a:t>GET IN TOUCH WITH US</a:t>
                </a:r>
              </a:p>
            </p:txBody>
          </p:sp>
          <p:sp>
            <p:nvSpPr>
              <p:cNvPr id="19" name="TextBox 18">
                <a:extLst>
                  <a:ext uri="{FF2B5EF4-FFF2-40B4-BE49-F238E27FC236}">
                    <a16:creationId xmlns:a16="http://schemas.microsoft.com/office/drawing/2014/main" id="{5DF6501A-AEC6-794A-B522-DF7A6FD0026B}"/>
                  </a:ext>
                </a:extLst>
              </p:cNvPr>
              <p:cNvSpPr txBox="1"/>
              <p:nvPr/>
            </p:nvSpPr>
            <p:spPr>
              <a:xfrm>
                <a:off x="7934673" y="1407238"/>
                <a:ext cx="5282215" cy="338554"/>
              </a:xfrm>
              <a:prstGeom prst="rect">
                <a:avLst/>
              </a:prstGeom>
              <a:noFill/>
            </p:spPr>
            <p:txBody>
              <a:bodyPr wrap="none" rtlCol="0">
                <a:spAutoFit/>
              </a:bodyPr>
              <a:lstStyle/>
              <a:p>
                <a:r>
                  <a:rPr lang="en-US" sz="1600" spc="1200" dirty="0">
                    <a:solidFill>
                      <a:schemeClr val="bg2"/>
                    </a:solidFill>
                    <a:latin typeface="Montserrat" charset="0"/>
                    <a:ea typeface="Montserrat" charset="0"/>
                    <a:cs typeface="Montserrat" charset="0"/>
                  </a:rPr>
                  <a:t>YOU CAN WRITE HERE</a:t>
                </a:r>
              </a:p>
            </p:txBody>
          </p:sp>
        </p:grpSp>
      </p:grpSp>
      <p:sp>
        <p:nvSpPr>
          <p:cNvPr id="20" name="TextBox 19">
            <a:extLst>
              <a:ext uri="{FF2B5EF4-FFF2-40B4-BE49-F238E27FC236}">
                <a16:creationId xmlns:a16="http://schemas.microsoft.com/office/drawing/2014/main" id="{3D9282D3-4F00-C94E-B3DE-8DFAED91EEEC}"/>
              </a:ext>
            </a:extLst>
          </p:cNvPr>
          <p:cNvSpPr txBox="1"/>
          <p:nvPr/>
        </p:nvSpPr>
        <p:spPr>
          <a:xfrm>
            <a:off x="1547349" y="1410622"/>
            <a:ext cx="4547063" cy="1384995"/>
          </a:xfrm>
          <a:prstGeom prst="rect">
            <a:avLst/>
          </a:prstGeom>
          <a:noFill/>
        </p:spPr>
        <p:txBody>
          <a:bodyPr wrap="square" rtlCol="0">
            <a:spAutoFit/>
          </a:bodyPr>
          <a:lstStyle/>
          <a:p>
            <a:r>
              <a:rPr lang="en-US" sz="2800" spc="300" dirty="0">
                <a:latin typeface="Lato Light" panose="020F0502020204030203" pitchFamily="34" charset="0"/>
                <a:ea typeface="Lato Light" panose="020F0502020204030203" pitchFamily="34" charset="0"/>
                <a:cs typeface="Lato Light" panose="020F0502020204030203" pitchFamily="34" charset="0"/>
              </a:rPr>
              <a:t>Empire State Building, 350 5th Ave,</a:t>
            </a:r>
          </a:p>
          <a:p>
            <a:r>
              <a:rPr lang="en-US" sz="2800" spc="300" dirty="0">
                <a:latin typeface="Lato Light" panose="020F0502020204030203" pitchFamily="34" charset="0"/>
                <a:ea typeface="Lato Light" panose="020F0502020204030203" pitchFamily="34" charset="0"/>
                <a:cs typeface="Lato Light" panose="020F0502020204030203" pitchFamily="34" charset="0"/>
              </a:rPr>
              <a:t>New York, NY 10118</a:t>
            </a:r>
          </a:p>
        </p:txBody>
      </p:sp>
    </p:spTree>
    <p:extLst>
      <p:ext uri="{BB962C8B-B14F-4D97-AF65-F5344CB8AC3E}">
        <p14:creationId xmlns:p14="http://schemas.microsoft.com/office/powerpoint/2010/main" val="35799025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73EB458-A7EE-6E45-8941-FC956BEB86F6}"/>
              </a:ext>
            </a:extLst>
          </p:cNvPr>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0" y="0"/>
            <a:ext cx="24377648" cy="12013324"/>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4D0EBAF3-1581-1F4A-B99A-DB63D128A0EF}"/>
              </a:ext>
            </a:extLst>
          </p:cNvPr>
          <p:cNvCxnSpPr>
            <a:cxnSpLocks/>
          </p:cNvCxnSpPr>
          <p:nvPr/>
        </p:nvCxnSpPr>
        <p:spPr>
          <a:xfrm>
            <a:off x="2940959" y="10491136"/>
            <a:ext cx="0" cy="2128126"/>
          </a:xfrm>
          <a:prstGeom prst="line">
            <a:avLst/>
          </a:prstGeom>
          <a:ln w="1651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F849F44-0C85-DB4D-B060-92AD87D2F291}"/>
              </a:ext>
            </a:extLst>
          </p:cNvPr>
          <p:cNvGrpSpPr/>
          <p:nvPr/>
        </p:nvGrpSpPr>
        <p:grpSpPr>
          <a:xfrm>
            <a:off x="11840482" y="3522156"/>
            <a:ext cx="9159643" cy="4969012"/>
            <a:chOff x="13360740" y="2820473"/>
            <a:chExt cx="9159643" cy="4969012"/>
          </a:xfrm>
        </p:grpSpPr>
        <p:grpSp>
          <p:nvGrpSpPr>
            <p:cNvPr id="10" name="Group 9">
              <a:extLst>
                <a:ext uri="{FF2B5EF4-FFF2-40B4-BE49-F238E27FC236}">
                  <a16:creationId xmlns:a16="http://schemas.microsoft.com/office/drawing/2014/main" id="{7269CD26-7D5B-6742-944E-6F51CC1345F0}"/>
                </a:ext>
              </a:extLst>
            </p:cNvPr>
            <p:cNvGrpSpPr/>
            <p:nvPr/>
          </p:nvGrpSpPr>
          <p:grpSpPr>
            <a:xfrm>
              <a:off x="13360740" y="2820473"/>
              <a:ext cx="8969871" cy="2768462"/>
              <a:chOff x="13360740" y="2820473"/>
              <a:chExt cx="8969871" cy="2768462"/>
            </a:xfrm>
          </p:grpSpPr>
          <p:sp>
            <p:nvSpPr>
              <p:cNvPr id="12" name="TextBox 11">
                <a:extLst>
                  <a:ext uri="{FF2B5EF4-FFF2-40B4-BE49-F238E27FC236}">
                    <a16:creationId xmlns:a16="http://schemas.microsoft.com/office/drawing/2014/main" id="{BB66FA5F-16B3-494F-ADDC-573C4D831920}"/>
                  </a:ext>
                </a:extLst>
              </p:cNvPr>
              <p:cNvSpPr txBox="1"/>
              <p:nvPr/>
            </p:nvSpPr>
            <p:spPr>
              <a:xfrm>
                <a:off x="13360740" y="3280611"/>
                <a:ext cx="8969871" cy="2308324"/>
              </a:xfrm>
              <a:prstGeom prst="rect">
                <a:avLst/>
              </a:prstGeom>
              <a:noFill/>
            </p:spPr>
            <p:txBody>
              <a:bodyPr wrap="square" rtlCol="0">
                <a:spAutoFit/>
              </a:bodyPr>
              <a:lstStyle/>
              <a:p>
                <a:r>
                  <a:rPr lang="en-US" sz="7200" b="1" spc="600" dirty="0">
                    <a:solidFill>
                      <a:schemeClr val="bg2"/>
                    </a:solidFill>
                    <a:latin typeface="Montserrat" charset="0"/>
                    <a:ea typeface="Montserrat" charset="0"/>
                    <a:cs typeface="Montserrat" charset="0"/>
                  </a:rPr>
                  <a:t>THANKS FOR COMING</a:t>
                </a:r>
                <a:endParaRPr lang="en-US" sz="11500" b="1" spc="600" dirty="0">
                  <a:solidFill>
                    <a:schemeClr val="bg2"/>
                  </a:solidFill>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37AA44C2-57D1-8940-899A-6A41F20F524D}"/>
                  </a:ext>
                </a:extLst>
              </p:cNvPr>
              <p:cNvSpPr txBox="1"/>
              <p:nvPr/>
            </p:nvSpPr>
            <p:spPr>
              <a:xfrm>
                <a:off x="13360740" y="2820473"/>
                <a:ext cx="6267894" cy="400110"/>
              </a:xfrm>
              <a:prstGeom prst="rect">
                <a:avLst/>
              </a:prstGeom>
              <a:noFill/>
            </p:spPr>
            <p:txBody>
              <a:bodyPr wrap="square" rtlCol="0">
                <a:spAutoFit/>
              </a:bodyPr>
              <a:lstStyle/>
              <a:p>
                <a:r>
                  <a:rPr lang="en-US" sz="2000" spc="1200" dirty="0">
                    <a:solidFill>
                      <a:schemeClr val="bg2"/>
                    </a:solidFill>
                    <a:latin typeface="Montserrat" charset="0"/>
                    <a:ea typeface="Montserrat" charset="0"/>
                    <a:cs typeface="Montserrat" charset="0"/>
                  </a:rPr>
                  <a:t>JEFF ANDERSON PRES</a:t>
                </a:r>
              </a:p>
            </p:txBody>
          </p:sp>
        </p:grpSp>
        <p:sp>
          <p:nvSpPr>
            <p:cNvPr id="11" name="TextBox 10">
              <a:extLst>
                <a:ext uri="{FF2B5EF4-FFF2-40B4-BE49-F238E27FC236}">
                  <a16:creationId xmlns:a16="http://schemas.microsoft.com/office/drawing/2014/main" id="{BF66C52B-DB92-6145-B5DD-806DDE487337}"/>
                </a:ext>
              </a:extLst>
            </p:cNvPr>
            <p:cNvSpPr txBox="1"/>
            <p:nvPr/>
          </p:nvSpPr>
          <p:spPr>
            <a:xfrm>
              <a:off x="13360740" y="5648963"/>
              <a:ext cx="9159643" cy="2140522"/>
            </a:xfrm>
            <a:prstGeom prst="rect">
              <a:avLst/>
            </a:prstGeom>
            <a:noFill/>
          </p:spPr>
          <p:txBody>
            <a:bodyPr wrap="square" rtlCol="0">
              <a:spAutoFit/>
            </a:bodyPr>
            <a:lstStyle/>
            <a:p>
              <a:pPr>
                <a:lnSpc>
                  <a:spcPts val="4080"/>
                </a:lnSpc>
              </a:pPr>
              <a:r>
                <a:rPr lang="en-US" sz="2800" spc="300" dirty="0">
                  <a:solidFill>
                    <a:schemeClr val="bg2"/>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grpSp>
    </p:spTree>
    <p:extLst>
      <p:ext uri="{BB962C8B-B14F-4D97-AF65-F5344CB8AC3E}">
        <p14:creationId xmlns:p14="http://schemas.microsoft.com/office/powerpoint/2010/main" val="2567733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A516A5E-28DD-7A4B-9ECE-CECF70D1094F}"/>
              </a:ext>
            </a:extLst>
          </p:cNvPr>
          <p:cNvSpPr>
            <a:spLocks noGrp="1"/>
          </p:cNvSpPr>
          <p:nvPr>
            <p:ph type="pic" sz="quarter" idx="14"/>
          </p:nvPr>
        </p:nvSpPr>
        <p:spPr/>
      </p:sp>
      <p:sp>
        <p:nvSpPr>
          <p:cNvPr id="57" name="Rectangle 56">
            <a:extLst>
              <a:ext uri="{FF2B5EF4-FFF2-40B4-BE49-F238E27FC236}">
                <a16:creationId xmlns:a16="http://schemas.microsoft.com/office/drawing/2014/main" id="{9715CE9A-89CD-1D4D-9CEB-A301991BB3C6}"/>
              </a:ext>
            </a:extLst>
          </p:cNvPr>
          <p:cNvSpPr/>
          <p:nvPr/>
        </p:nvSpPr>
        <p:spPr>
          <a:xfrm>
            <a:off x="0" y="1702676"/>
            <a:ext cx="24377650" cy="1031064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0" name="Group 49">
            <a:extLst>
              <a:ext uri="{FF2B5EF4-FFF2-40B4-BE49-F238E27FC236}">
                <a16:creationId xmlns:a16="http://schemas.microsoft.com/office/drawing/2014/main" id="{7DFF766F-EDDA-7744-B275-476766B95732}"/>
              </a:ext>
            </a:extLst>
          </p:cNvPr>
          <p:cNvGrpSpPr/>
          <p:nvPr/>
        </p:nvGrpSpPr>
        <p:grpSpPr>
          <a:xfrm>
            <a:off x="2758079" y="5607579"/>
            <a:ext cx="16090539" cy="2500841"/>
            <a:chOff x="13165298" y="5271803"/>
            <a:chExt cx="16090539" cy="2500841"/>
          </a:xfrm>
        </p:grpSpPr>
        <p:sp>
          <p:nvSpPr>
            <p:cNvPr id="54" name="TextBox 53">
              <a:extLst>
                <a:ext uri="{FF2B5EF4-FFF2-40B4-BE49-F238E27FC236}">
                  <a16:creationId xmlns:a16="http://schemas.microsoft.com/office/drawing/2014/main" id="{4C5C65AD-AF5A-CB42-ABF1-D64D255FF4A9}"/>
                </a:ext>
              </a:extLst>
            </p:cNvPr>
            <p:cNvSpPr txBox="1"/>
            <p:nvPr/>
          </p:nvSpPr>
          <p:spPr>
            <a:xfrm>
              <a:off x="13165298" y="5271803"/>
              <a:ext cx="16090539" cy="1569660"/>
            </a:xfrm>
            <a:prstGeom prst="rect">
              <a:avLst/>
            </a:prstGeom>
            <a:noFill/>
          </p:spPr>
          <p:txBody>
            <a:bodyPr wrap="square" rtlCol="0">
              <a:spAutoFit/>
            </a:bodyPr>
            <a:lstStyle/>
            <a:p>
              <a:r>
                <a:rPr lang="en-US" sz="4800" b="1" spc="600" dirty="0">
                  <a:solidFill>
                    <a:schemeClr val="bg2"/>
                  </a:solidFill>
                  <a:latin typeface="Montserrat" pitchFamily="2" charset="77"/>
                  <a:ea typeface="Montserrat" charset="0"/>
                  <a:cs typeface="Montserrat" charset="0"/>
                </a:rPr>
                <a:t>“IT IS BETTER TO FAIL IN ORIGINALITY THAN TO SUCCEES IN IMITATION.”</a:t>
              </a:r>
            </a:p>
          </p:txBody>
        </p:sp>
        <p:sp>
          <p:nvSpPr>
            <p:cNvPr id="55" name="TextBox 54">
              <a:extLst>
                <a:ext uri="{FF2B5EF4-FFF2-40B4-BE49-F238E27FC236}">
                  <a16:creationId xmlns:a16="http://schemas.microsoft.com/office/drawing/2014/main" id="{D28C6102-B819-7A4B-BFEB-0D98B3C5A89B}"/>
                </a:ext>
              </a:extLst>
            </p:cNvPr>
            <p:cNvSpPr txBox="1"/>
            <p:nvPr/>
          </p:nvSpPr>
          <p:spPr>
            <a:xfrm>
              <a:off x="13165298" y="7372534"/>
              <a:ext cx="4479111" cy="400110"/>
            </a:xfrm>
            <a:prstGeom prst="rect">
              <a:avLst/>
            </a:prstGeom>
            <a:noFill/>
          </p:spPr>
          <p:txBody>
            <a:bodyPr wrap="none" rtlCol="0">
              <a:spAutoFit/>
            </a:bodyPr>
            <a:lstStyle/>
            <a:p>
              <a:r>
                <a:rPr lang="en-US" sz="2000" spc="1200" dirty="0">
                  <a:solidFill>
                    <a:schemeClr val="bg2"/>
                  </a:solidFill>
                  <a:latin typeface="Montserrat" charset="0"/>
                  <a:ea typeface="Montserrat" charset="0"/>
                  <a:cs typeface="Montserrat" charset="0"/>
                </a:rPr>
                <a:t>CONORD HILTON</a:t>
              </a:r>
            </a:p>
          </p:txBody>
        </p:sp>
      </p:grpSp>
      <p:cxnSp>
        <p:nvCxnSpPr>
          <p:cNvPr id="7" name="Straight Connector 6">
            <a:extLst>
              <a:ext uri="{FF2B5EF4-FFF2-40B4-BE49-F238E27FC236}">
                <a16:creationId xmlns:a16="http://schemas.microsoft.com/office/drawing/2014/main" id="{640FB75F-AB9D-3942-B5A3-F4AEAC2DA297}"/>
              </a:ext>
            </a:extLst>
          </p:cNvPr>
          <p:cNvCxnSpPr>
            <a:cxnSpLocks/>
          </p:cNvCxnSpPr>
          <p:nvPr/>
        </p:nvCxnSpPr>
        <p:spPr>
          <a:xfrm>
            <a:off x="2940959" y="10491136"/>
            <a:ext cx="0" cy="2128126"/>
          </a:xfrm>
          <a:prstGeom prst="line">
            <a:avLst/>
          </a:prstGeom>
          <a:ln w="165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3019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8057074" y="1131813"/>
            <a:ext cx="8292655" cy="1383468"/>
            <a:chOff x="8057074" y="1407238"/>
            <a:chExt cx="8292655"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8057074" y="1867376"/>
              <a:ext cx="8292655"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S.W.O.T. ANALYSIS</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131" name="Group 130">
            <a:extLst>
              <a:ext uri="{FF2B5EF4-FFF2-40B4-BE49-F238E27FC236}">
                <a16:creationId xmlns:a16="http://schemas.microsoft.com/office/drawing/2014/main" id="{806CD4D7-B350-5840-A086-8F01826115AF}"/>
              </a:ext>
            </a:extLst>
          </p:cNvPr>
          <p:cNvGrpSpPr/>
          <p:nvPr/>
        </p:nvGrpSpPr>
        <p:grpSpPr>
          <a:xfrm>
            <a:off x="1412712" y="10279617"/>
            <a:ext cx="5356266" cy="1917012"/>
            <a:chOff x="1828504" y="5660647"/>
            <a:chExt cx="5356266" cy="1917012"/>
          </a:xfrm>
        </p:grpSpPr>
        <p:sp>
          <p:nvSpPr>
            <p:cNvPr id="132" name="Subtitle 2">
              <a:extLst>
                <a:ext uri="{FF2B5EF4-FFF2-40B4-BE49-F238E27FC236}">
                  <a16:creationId xmlns:a16="http://schemas.microsoft.com/office/drawing/2014/main" id="{6053137F-5C2A-ED4C-AA05-C545141862BF}"/>
                </a:ext>
              </a:extLst>
            </p:cNvPr>
            <p:cNvSpPr txBox="1">
              <a:spLocks/>
            </p:cNvSpPr>
            <p:nvPr/>
          </p:nvSpPr>
          <p:spPr>
            <a:xfrm>
              <a:off x="1828504" y="6306978"/>
              <a:ext cx="5356266"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33" name="Rectangle 132">
              <a:extLst>
                <a:ext uri="{FF2B5EF4-FFF2-40B4-BE49-F238E27FC236}">
                  <a16:creationId xmlns:a16="http://schemas.microsoft.com/office/drawing/2014/main" id="{5C7769ED-6197-2446-BF34-C91C810842B1}"/>
                </a:ext>
              </a:extLst>
            </p:cNvPr>
            <p:cNvSpPr/>
            <p:nvPr/>
          </p:nvSpPr>
          <p:spPr>
            <a:xfrm>
              <a:off x="2489923" y="5660647"/>
              <a:ext cx="4033429"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STRENGHTS</a:t>
              </a:r>
              <a:endParaRPr lang="en-US" sz="5400" b="1" spc="600" dirty="0">
                <a:solidFill>
                  <a:schemeClr val="tx2"/>
                </a:solidFill>
                <a:latin typeface="Montserrat SemiBold" pitchFamily="2" charset="77"/>
                <a:ea typeface="Montserrat" charset="0"/>
                <a:cs typeface="Montserrat" charset="0"/>
              </a:endParaRPr>
            </a:p>
          </p:txBody>
        </p:sp>
      </p:grpSp>
      <p:grpSp>
        <p:nvGrpSpPr>
          <p:cNvPr id="134" name="Group 133">
            <a:extLst>
              <a:ext uri="{FF2B5EF4-FFF2-40B4-BE49-F238E27FC236}">
                <a16:creationId xmlns:a16="http://schemas.microsoft.com/office/drawing/2014/main" id="{5255B804-CE28-1A47-BB43-D0703CEBD583}"/>
              </a:ext>
            </a:extLst>
          </p:cNvPr>
          <p:cNvGrpSpPr/>
          <p:nvPr/>
        </p:nvGrpSpPr>
        <p:grpSpPr>
          <a:xfrm>
            <a:off x="6739681" y="10279617"/>
            <a:ext cx="5356266" cy="1917012"/>
            <a:chOff x="1828504" y="5660647"/>
            <a:chExt cx="5356266" cy="1917012"/>
          </a:xfrm>
        </p:grpSpPr>
        <p:sp>
          <p:nvSpPr>
            <p:cNvPr id="135" name="Subtitle 2">
              <a:extLst>
                <a:ext uri="{FF2B5EF4-FFF2-40B4-BE49-F238E27FC236}">
                  <a16:creationId xmlns:a16="http://schemas.microsoft.com/office/drawing/2014/main" id="{ABB6D1B8-69BA-2242-B3A2-4B7E5B81D231}"/>
                </a:ext>
              </a:extLst>
            </p:cNvPr>
            <p:cNvSpPr txBox="1">
              <a:spLocks/>
            </p:cNvSpPr>
            <p:nvPr/>
          </p:nvSpPr>
          <p:spPr>
            <a:xfrm>
              <a:off x="1828504" y="6306978"/>
              <a:ext cx="5356266"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36" name="Rectangle 135">
              <a:extLst>
                <a:ext uri="{FF2B5EF4-FFF2-40B4-BE49-F238E27FC236}">
                  <a16:creationId xmlns:a16="http://schemas.microsoft.com/office/drawing/2014/main" id="{E3FF0BE3-3160-1149-8E14-C12C18E11BBB}"/>
                </a:ext>
              </a:extLst>
            </p:cNvPr>
            <p:cNvSpPr/>
            <p:nvPr/>
          </p:nvSpPr>
          <p:spPr>
            <a:xfrm>
              <a:off x="2489923" y="5660647"/>
              <a:ext cx="4033429"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WEAKNESS</a:t>
              </a:r>
              <a:endParaRPr lang="en-US" sz="5400" b="1" spc="600" dirty="0">
                <a:solidFill>
                  <a:schemeClr val="tx2"/>
                </a:solidFill>
                <a:latin typeface="Montserrat SemiBold" pitchFamily="2" charset="77"/>
                <a:ea typeface="Montserrat" charset="0"/>
                <a:cs typeface="Montserrat" charset="0"/>
              </a:endParaRPr>
            </a:p>
          </p:txBody>
        </p:sp>
      </p:grpSp>
      <p:grpSp>
        <p:nvGrpSpPr>
          <p:cNvPr id="137" name="Group 136">
            <a:extLst>
              <a:ext uri="{FF2B5EF4-FFF2-40B4-BE49-F238E27FC236}">
                <a16:creationId xmlns:a16="http://schemas.microsoft.com/office/drawing/2014/main" id="{8E12926D-BDBA-0E4D-AAA3-FB1A4F772BDE}"/>
              </a:ext>
            </a:extLst>
          </p:cNvPr>
          <p:cNvGrpSpPr/>
          <p:nvPr/>
        </p:nvGrpSpPr>
        <p:grpSpPr>
          <a:xfrm>
            <a:off x="12066649" y="10279617"/>
            <a:ext cx="5356267" cy="1917012"/>
            <a:chOff x="1828504" y="5660647"/>
            <a:chExt cx="5356267" cy="1917012"/>
          </a:xfrm>
        </p:grpSpPr>
        <p:sp>
          <p:nvSpPr>
            <p:cNvPr id="138" name="Subtitle 2">
              <a:extLst>
                <a:ext uri="{FF2B5EF4-FFF2-40B4-BE49-F238E27FC236}">
                  <a16:creationId xmlns:a16="http://schemas.microsoft.com/office/drawing/2014/main" id="{D3693B5E-B571-D249-9D6B-C13D57DD9C6E}"/>
                </a:ext>
              </a:extLst>
            </p:cNvPr>
            <p:cNvSpPr txBox="1">
              <a:spLocks/>
            </p:cNvSpPr>
            <p:nvPr/>
          </p:nvSpPr>
          <p:spPr>
            <a:xfrm>
              <a:off x="1828504" y="6306978"/>
              <a:ext cx="5356266"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39" name="Rectangle 138">
              <a:extLst>
                <a:ext uri="{FF2B5EF4-FFF2-40B4-BE49-F238E27FC236}">
                  <a16:creationId xmlns:a16="http://schemas.microsoft.com/office/drawing/2014/main" id="{C87E99D6-EFE8-7946-941C-265712EA4FEA}"/>
                </a:ext>
              </a:extLst>
            </p:cNvPr>
            <p:cNvSpPr/>
            <p:nvPr/>
          </p:nvSpPr>
          <p:spPr>
            <a:xfrm>
              <a:off x="1828505" y="5660647"/>
              <a:ext cx="5356266"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OPPORTUNITY</a:t>
              </a:r>
              <a:endParaRPr lang="en-US" sz="5400" b="1" spc="600" dirty="0">
                <a:solidFill>
                  <a:schemeClr val="tx2"/>
                </a:solidFill>
                <a:latin typeface="Montserrat SemiBold" pitchFamily="2" charset="77"/>
                <a:ea typeface="Montserrat" charset="0"/>
                <a:cs typeface="Montserrat" charset="0"/>
              </a:endParaRPr>
            </a:p>
          </p:txBody>
        </p:sp>
      </p:grpSp>
      <p:grpSp>
        <p:nvGrpSpPr>
          <p:cNvPr id="140" name="Group 139">
            <a:extLst>
              <a:ext uri="{FF2B5EF4-FFF2-40B4-BE49-F238E27FC236}">
                <a16:creationId xmlns:a16="http://schemas.microsoft.com/office/drawing/2014/main" id="{0549E6A1-4836-CC46-A297-F4C7F5D79BF3}"/>
              </a:ext>
            </a:extLst>
          </p:cNvPr>
          <p:cNvGrpSpPr/>
          <p:nvPr/>
        </p:nvGrpSpPr>
        <p:grpSpPr>
          <a:xfrm>
            <a:off x="17286333" y="10279617"/>
            <a:ext cx="5356266" cy="1917012"/>
            <a:chOff x="1828504" y="5660647"/>
            <a:chExt cx="5356266" cy="1917012"/>
          </a:xfrm>
        </p:grpSpPr>
        <p:sp>
          <p:nvSpPr>
            <p:cNvPr id="141" name="Subtitle 2">
              <a:extLst>
                <a:ext uri="{FF2B5EF4-FFF2-40B4-BE49-F238E27FC236}">
                  <a16:creationId xmlns:a16="http://schemas.microsoft.com/office/drawing/2014/main" id="{D5BC0D94-374B-7D44-A598-D691292C36D6}"/>
                </a:ext>
              </a:extLst>
            </p:cNvPr>
            <p:cNvSpPr txBox="1">
              <a:spLocks/>
            </p:cNvSpPr>
            <p:nvPr/>
          </p:nvSpPr>
          <p:spPr>
            <a:xfrm>
              <a:off x="1828504" y="6306978"/>
              <a:ext cx="5356266"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42" name="Rectangle 141">
              <a:extLst>
                <a:ext uri="{FF2B5EF4-FFF2-40B4-BE49-F238E27FC236}">
                  <a16:creationId xmlns:a16="http://schemas.microsoft.com/office/drawing/2014/main" id="{8DD8F235-EBF7-4046-B9FC-5F9FD82881B5}"/>
                </a:ext>
              </a:extLst>
            </p:cNvPr>
            <p:cNvSpPr/>
            <p:nvPr/>
          </p:nvSpPr>
          <p:spPr>
            <a:xfrm>
              <a:off x="2489923" y="5660647"/>
              <a:ext cx="4033429"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THREATS</a:t>
              </a:r>
              <a:endParaRPr lang="en-US" sz="5400" b="1" spc="600" dirty="0">
                <a:solidFill>
                  <a:schemeClr val="tx2"/>
                </a:solidFill>
                <a:latin typeface="Montserrat SemiBold" pitchFamily="2" charset="77"/>
                <a:ea typeface="Montserrat" charset="0"/>
                <a:cs typeface="Montserrat" charset="0"/>
              </a:endParaRPr>
            </a:p>
          </p:txBody>
        </p:sp>
      </p:grpSp>
      <p:cxnSp>
        <p:nvCxnSpPr>
          <p:cNvPr id="28" name="Straight Connector 27">
            <a:extLst>
              <a:ext uri="{FF2B5EF4-FFF2-40B4-BE49-F238E27FC236}">
                <a16:creationId xmlns:a16="http://schemas.microsoft.com/office/drawing/2014/main" id="{AB1119A2-C068-4249-8372-3E231354DD9C}"/>
              </a:ext>
            </a:extLst>
          </p:cNvPr>
          <p:cNvCxnSpPr>
            <a:cxnSpLocks/>
          </p:cNvCxnSpPr>
          <p:nvPr/>
        </p:nvCxnSpPr>
        <p:spPr>
          <a:xfrm>
            <a:off x="4090846" y="7918474"/>
            <a:ext cx="0" cy="1652787"/>
          </a:xfrm>
          <a:prstGeom prst="line">
            <a:avLst/>
          </a:prstGeom>
          <a:ln w="28575" cmpd="sng">
            <a:solidFill>
              <a:schemeClr val="bg1">
                <a:lumMod val="75000"/>
              </a:schemeClr>
            </a:solidFill>
            <a:tailEnd type="ova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265A4639-A2A1-7848-9E22-3B29A134ABE5}"/>
              </a:ext>
            </a:extLst>
          </p:cNvPr>
          <p:cNvCxnSpPr>
            <a:cxnSpLocks/>
          </p:cNvCxnSpPr>
          <p:nvPr/>
        </p:nvCxnSpPr>
        <p:spPr>
          <a:xfrm>
            <a:off x="14726010" y="7966655"/>
            <a:ext cx="0" cy="1582326"/>
          </a:xfrm>
          <a:prstGeom prst="line">
            <a:avLst/>
          </a:prstGeom>
          <a:ln w="28575" cmpd="sng">
            <a:solidFill>
              <a:schemeClr val="bg1">
                <a:lumMod val="75000"/>
              </a:schemeClr>
            </a:solidFill>
            <a:tailEnd type="ova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15A7105B-6D4D-8745-8DA3-23123D38D87E}"/>
              </a:ext>
            </a:extLst>
          </p:cNvPr>
          <p:cNvCxnSpPr>
            <a:cxnSpLocks/>
          </p:cNvCxnSpPr>
          <p:nvPr/>
        </p:nvCxnSpPr>
        <p:spPr>
          <a:xfrm>
            <a:off x="9389572" y="7988935"/>
            <a:ext cx="0" cy="1582326"/>
          </a:xfrm>
          <a:prstGeom prst="line">
            <a:avLst/>
          </a:prstGeom>
          <a:ln w="28575" cmpd="sng">
            <a:solidFill>
              <a:schemeClr val="bg1">
                <a:lumMod val="75000"/>
              </a:schemeClr>
            </a:solidFill>
            <a:tailEnd type="ova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93C38461-8972-DD4B-ABAB-73928BE0917A}"/>
              </a:ext>
            </a:extLst>
          </p:cNvPr>
          <p:cNvCxnSpPr>
            <a:cxnSpLocks/>
          </p:cNvCxnSpPr>
          <p:nvPr/>
        </p:nvCxnSpPr>
        <p:spPr>
          <a:xfrm>
            <a:off x="19987024" y="7988935"/>
            <a:ext cx="0" cy="1582326"/>
          </a:xfrm>
          <a:prstGeom prst="line">
            <a:avLst/>
          </a:prstGeom>
          <a:ln w="28575" cmpd="sng">
            <a:solidFill>
              <a:schemeClr val="bg1">
                <a:lumMod val="75000"/>
              </a:schemeClr>
            </a:solidFill>
            <a:tailEnd type="oval"/>
          </a:ln>
          <a:effectLst/>
        </p:spPr>
        <p:style>
          <a:lnRef idx="2">
            <a:schemeClr val="accent1"/>
          </a:lnRef>
          <a:fillRef idx="0">
            <a:schemeClr val="accent1"/>
          </a:fillRef>
          <a:effectRef idx="1">
            <a:schemeClr val="accent1"/>
          </a:effectRef>
          <a:fontRef idx="minor">
            <a:schemeClr val="tx1"/>
          </a:fontRef>
        </p:style>
      </p:cxnSp>
      <p:sp>
        <p:nvSpPr>
          <p:cNvPr id="32" name="Oval 31">
            <a:extLst>
              <a:ext uri="{FF2B5EF4-FFF2-40B4-BE49-F238E27FC236}">
                <a16:creationId xmlns:a16="http://schemas.microsoft.com/office/drawing/2014/main" id="{387EC549-6073-6A42-B83A-89F663249587}"/>
              </a:ext>
            </a:extLst>
          </p:cNvPr>
          <p:cNvSpPr/>
          <p:nvPr/>
        </p:nvSpPr>
        <p:spPr>
          <a:xfrm>
            <a:off x="18224321" y="4023843"/>
            <a:ext cx="3480290" cy="3481194"/>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Roboto Light"/>
            </a:endParaRPr>
          </a:p>
        </p:txBody>
      </p:sp>
      <p:sp>
        <p:nvSpPr>
          <p:cNvPr id="33" name="Oval 32">
            <a:extLst>
              <a:ext uri="{FF2B5EF4-FFF2-40B4-BE49-F238E27FC236}">
                <a16:creationId xmlns:a16="http://schemas.microsoft.com/office/drawing/2014/main" id="{901B2E1E-C3D1-3548-91FB-80E98DFD3305}"/>
              </a:ext>
            </a:extLst>
          </p:cNvPr>
          <p:cNvSpPr/>
          <p:nvPr/>
        </p:nvSpPr>
        <p:spPr>
          <a:xfrm>
            <a:off x="7626869" y="4023843"/>
            <a:ext cx="3480290" cy="348119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Roboto Light"/>
            </a:endParaRPr>
          </a:p>
        </p:txBody>
      </p:sp>
      <p:sp>
        <p:nvSpPr>
          <p:cNvPr id="34" name="Oval 33">
            <a:extLst>
              <a:ext uri="{FF2B5EF4-FFF2-40B4-BE49-F238E27FC236}">
                <a16:creationId xmlns:a16="http://schemas.microsoft.com/office/drawing/2014/main" id="{16797B95-0A77-BA4E-8B53-E7A387F19A8F}"/>
              </a:ext>
            </a:extLst>
          </p:cNvPr>
          <p:cNvSpPr/>
          <p:nvPr/>
        </p:nvSpPr>
        <p:spPr>
          <a:xfrm>
            <a:off x="2328143" y="4023843"/>
            <a:ext cx="3480290" cy="348119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Roboto Light"/>
            </a:endParaRPr>
          </a:p>
        </p:txBody>
      </p:sp>
      <p:sp>
        <p:nvSpPr>
          <p:cNvPr id="35" name="Oval 34">
            <a:extLst>
              <a:ext uri="{FF2B5EF4-FFF2-40B4-BE49-F238E27FC236}">
                <a16:creationId xmlns:a16="http://schemas.microsoft.com/office/drawing/2014/main" id="{7ABBA5E6-4A6B-784E-9A7F-AD2C0C5DDA7D}"/>
              </a:ext>
            </a:extLst>
          </p:cNvPr>
          <p:cNvSpPr/>
          <p:nvPr/>
        </p:nvSpPr>
        <p:spPr>
          <a:xfrm>
            <a:off x="12925595" y="3998982"/>
            <a:ext cx="3480290" cy="3481194"/>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Roboto Light"/>
            </a:endParaRPr>
          </a:p>
        </p:txBody>
      </p:sp>
      <p:sp>
        <p:nvSpPr>
          <p:cNvPr id="48" name="TextBox 47">
            <a:extLst>
              <a:ext uri="{FF2B5EF4-FFF2-40B4-BE49-F238E27FC236}">
                <a16:creationId xmlns:a16="http://schemas.microsoft.com/office/drawing/2014/main" id="{65EA5499-7F05-B641-82BA-9B2968EBDC4E}"/>
              </a:ext>
            </a:extLst>
          </p:cNvPr>
          <p:cNvSpPr txBox="1"/>
          <p:nvPr/>
        </p:nvSpPr>
        <p:spPr>
          <a:xfrm>
            <a:off x="3469510" y="5143427"/>
            <a:ext cx="1242671" cy="1323439"/>
          </a:xfrm>
          <a:prstGeom prst="rect">
            <a:avLst/>
          </a:prstGeom>
          <a:noFill/>
          <a:ln>
            <a:noFill/>
          </a:ln>
        </p:spPr>
        <p:txBody>
          <a:bodyPr wrap="square" rtlCol="0">
            <a:spAutoFit/>
          </a:bodyPr>
          <a:lstStyle/>
          <a:p>
            <a:pPr algn="ctr"/>
            <a:r>
              <a:rPr lang="en-US" sz="8000" b="1" spc="600" dirty="0">
                <a:solidFill>
                  <a:schemeClr val="bg1"/>
                </a:solidFill>
                <a:latin typeface="Montserrat" pitchFamily="2" charset="77"/>
                <a:ea typeface="Lato" panose="020F0502020204030203" pitchFamily="34" charset="0"/>
                <a:cs typeface="Lato" panose="020F0502020204030203" pitchFamily="34" charset="0"/>
              </a:rPr>
              <a:t>S</a:t>
            </a:r>
          </a:p>
        </p:txBody>
      </p:sp>
      <p:sp>
        <p:nvSpPr>
          <p:cNvPr id="49" name="TextBox 48">
            <a:extLst>
              <a:ext uri="{FF2B5EF4-FFF2-40B4-BE49-F238E27FC236}">
                <a16:creationId xmlns:a16="http://schemas.microsoft.com/office/drawing/2014/main" id="{E4AA9476-4BF4-E448-B86E-47CB29BBC97B}"/>
              </a:ext>
            </a:extLst>
          </p:cNvPr>
          <p:cNvSpPr txBox="1"/>
          <p:nvPr/>
        </p:nvSpPr>
        <p:spPr>
          <a:xfrm>
            <a:off x="8472427" y="5143427"/>
            <a:ext cx="1890774" cy="1323439"/>
          </a:xfrm>
          <a:prstGeom prst="rect">
            <a:avLst/>
          </a:prstGeom>
          <a:noFill/>
          <a:ln>
            <a:noFill/>
          </a:ln>
        </p:spPr>
        <p:txBody>
          <a:bodyPr wrap="square" rtlCol="0">
            <a:spAutoFit/>
          </a:bodyPr>
          <a:lstStyle/>
          <a:p>
            <a:pPr algn="ctr"/>
            <a:r>
              <a:rPr lang="en-US" sz="8000" b="1" spc="600" dirty="0">
                <a:solidFill>
                  <a:schemeClr val="bg1"/>
                </a:solidFill>
                <a:latin typeface="Montserrat" pitchFamily="2" charset="77"/>
                <a:ea typeface="Lato" panose="020F0502020204030203" pitchFamily="34" charset="0"/>
                <a:cs typeface="Lato" panose="020F0502020204030203" pitchFamily="34" charset="0"/>
              </a:rPr>
              <a:t>W</a:t>
            </a:r>
          </a:p>
        </p:txBody>
      </p:sp>
      <p:sp>
        <p:nvSpPr>
          <p:cNvPr id="50" name="TextBox 49">
            <a:extLst>
              <a:ext uri="{FF2B5EF4-FFF2-40B4-BE49-F238E27FC236}">
                <a16:creationId xmlns:a16="http://schemas.microsoft.com/office/drawing/2014/main" id="{B671BE5E-A599-8C47-9F58-271981C6740E}"/>
              </a:ext>
            </a:extLst>
          </p:cNvPr>
          <p:cNvSpPr txBox="1"/>
          <p:nvPr/>
        </p:nvSpPr>
        <p:spPr>
          <a:xfrm>
            <a:off x="13800004" y="5143427"/>
            <a:ext cx="1890774" cy="1323439"/>
          </a:xfrm>
          <a:prstGeom prst="rect">
            <a:avLst/>
          </a:prstGeom>
          <a:noFill/>
          <a:ln>
            <a:noFill/>
          </a:ln>
        </p:spPr>
        <p:txBody>
          <a:bodyPr wrap="square" rtlCol="0">
            <a:spAutoFit/>
          </a:bodyPr>
          <a:lstStyle/>
          <a:p>
            <a:pPr algn="ctr"/>
            <a:r>
              <a:rPr lang="en-US" sz="8000" b="1" spc="600" dirty="0">
                <a:solidFill>
                  <a:schemeClr val="bg1"/>
                </a:solidFill>
                <a:latin typeface="Montserrat" pitchFamily="2" charset="77"/>
                <a:ea typeface="Lato" panose="020F0502020204030203" pitchFamily="34" charset="0"/>
                <a:cs typeface="Lato" panose="020F0502020204030203" pitchFamily="34" charset="0"/>
              </a:rPr>
              <a:t>O</a:t>
            </a:r>
          </a:p>
        </p:txBody>
      </p:sp>
      <p:sp>
        <p:nvSpPr>
          <p:cNvPr id="51" name="TextBox 50">
            <a:extLst>
              <a:ext uri="{FF2B5EF4-FFF2-40B4-BE49-F238E27FC236}">
                <a16:creationId xmlns:a16="http://schemas.microsoft.com/office/drawing/2014/main" id="{36DAAC58-911A-1448-8820-4DAC5A727216}"/>
              </a:ext>
            </a:extLst>
          </p:cNvPr>
          <p:cNvSpPr txBox="1"/>
          <p:nvPr/>
        </p:nvSpPr>
        <p:spPr>
          <a:xfrm>
            <a:off x="19106885" y="5143427"/>
            <a:ext cx="1890774" cy="1323439"/>
          </a:xfrm>
          <a:prstGeom prst="rect">
            <a:avLst/>
          </a:prstGeom>
          <a:noFill/>
          <a:ln>
            <a:noFill/>
          </a:ln>
        </p:spPr>
        <p:txBody>
          <a:bodyPr wrap="square" rtlCol="0">
            <a:spAutoFit/>
          </a:bodyPr>
          <a:lstStyle/>
          <a:p>
            <a:pPr algn="ctr"/>
            <a:r>
              <a:rPr lang="en-US" sz="8000" b="1" spc="600" dirty="0">
                <a:solidFill>
                  <a:schemeClr val="bg1"/>
                </a:solidFill>
                <a:latin typeface="Montserrat" pitchFamily="2" charset="77"/>
                <a:ea typeface="Lato" panose="020F0502020204030203" pitchFamily="34" charset="0"/>
                <a:cs typeface="Lato" panose="020F0502020204030203" pitchFamily="34" charset="0"/>
              </a:rPr>
              <a:t>T</a:t>
            </a:r>
          </a:p>
        </p:txBody>
      </p:sp>
    </p:spTree>
    <p:extLst>
      <p:ext uri="{BB962C8B-B14F-4D97-AF65-F5344CB8AC3E}">
        <p14:creationId xmlns:p14="http://schemas.microsoft.com/office/powerpoint/2010/main" val="383643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FC09C97-6F5D-1240-BBF0-BADC9307A57E}"/>
              </a:ext>
            </a:extLst>
          </p:cNvPr>
          <p:cNvSpPr>
            <a:spLocks noGrp="1"/>
          </p:cNvSpPr>
          <p:nvPr>
            <p:ph type="pic" sz="quarter" idx="14"/>
          </p:nvPr>
        </p:nvSpPr>
        <p:spPr/>
      </p:sp>
      <p:grpSp>
        <p:nvGrpSpPr>
          <p:cNvPr id="5" name="Group 4">
            <a:extLst>
              <a:ext uri="{FF2B5EF4-FFF2-40B4-BE49-F238E27FC236}">
                <a16:creationId xmlns:a16="http://schemas.microsoft.com/office/drawing/2014/main" id="{E477AE40-FE8F-694B-B9EC-CB9512CF6F6E}"/>
              </a:ext>
            </a:extLst>
          </p:cNvPr>
          <p:cNvGrpSpPr/>
          <p:nvPr/>
        </p:nvGrpSpPr>
        <p:grpSpPr>
          <a:xfrm>
            <a:off x="7454280" y="9994900"/>
            <a:ext cx="15474645" cy="1735283"/>
            <a:chOff x="7924312" y="2681655"/>
            <a:chExt cx="15474645" cy="1735283"/>
          </a:xfrm>
        </p:grpSpPr>
        <p:sp>
          <p:nvSpPr>
            <p:cNvPr id="56" name="TextBox 55">
              <a:extLst>
                <a:ext uri="{FF2B5EF4-FFF2-40B4-BE49-F238E27FC236}">
                  <a16:creationId xmlns:a16="http://schemas.microsoft.com/office/drawing/2014/main" id="{46C0F18A-5D8B-7847-8FBA-55A6171B9311}"/>
                </a:ext>
              </a:extLst>
            </p:cNvPr>
            <p:cNvSpPr txBox="1"/>
            <p:nvPr/>
          </p:nvSpPr>
          <p:spPr>
            <a:xfrm>
              <a:off x="7924312" y="3327986"/>
              <a:ext cx="15474645"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57" name="Rectangle 56">
              <a:extLst>
                <a:ext uri="{FF2B5EF4-FFF2-40B4-BE49-F238E27FC236}">
                  <a16:creationId xmlns:a16="http://schemas.microsoft.com/office/drawing/2014/main" id="{84DEE244-4B96-2646-96ED-C61676805240}"/>
                </a:ext>
              </a:extLst>
            </p:cNvPr>
            <p:cNvSpPr/>
            <p:nvPr/>
          </p:nvSpPr>
          <p:spPr>
            <a:xfrm>
              <a:off x="7924313" y="2681655"/>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STRENGHTS</a:t>
              </a:r>
              <a:endParaRPr lang="en-US" sz="5400" b="1" spc="600" dirty="0">
                <a:solidFill>
                  <a:schemeClr val="tx2"/>
                </a:solidFill>
                <a:latin typeface="Montserrat SemiBold" pitchFamily="2" charset="77"/>
                <a:ea typeface="Montserrat" charset="0"/>
                <a:cs typeface="Montserrat" charset="0"/>
              </a:endParaRPr>
            </a:p>
          </p:txBody>
        </p:sp>
      </p:grpSp>
      <p:grpSp>
        <p:nvGrpSpPr>
          <p:cNvPr id="3" name="Group 2">
            <a:extLst>
              <a:ext uri="{FF2B5EF4-FFF2-40B4-BE49-F238E27FC236}">
                <a16:creationId xmlns:a16="http://schemas.microsoft.com/office/drawing/2014/main" id="{8B274B49-8C6C-4F48-9284-BB12C4921B4F}"/>
              </a:ext>
            </a:extLst>
          </p:cNvPr>
          <p:cNvGrpSpPr/>
          <p:nvPr/>
        </p:nvGrpSpPr>
        <p:grpSpPr>
          <a:xfrm>
            <a:off x="3035807" y="4406772"/>
            <a:ext cx="4901185" cy="4902456"/>
            <a:chOff x="2549632" y="4245390"/>
            <a:chExt cx="3037312" cy="3038100"/>
          </a:xfrm>
        </p:grpSpPr>
        <p:sp>
          <p:nvSpPr>
            <p:cNvPr id="10" name="Oval 9">
              <a:extLst>
                <a:ext uri="{FF2B5EF4-FFF2-40B4-BE49-F238E27FC236}">
                  <a16:creationId xmlns:a16="http://schemas.microsoft.com/office/drawing/2014/main" id="{BDCA5A68-8925-6D4E-8F89-DA1FF4A5AF5C}"/>
                </a:ext>
              </a:extLst>
            </p:cNvPr>
            <p:cNvSpPr/>
            <p:nvPr/>
          </p:nvSpPr>
          <p:spPr>
            <a:xfrm>
              <a:off x="2549632" y="4245390"/>
              <a:ext cx="3037312" cy="30381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Roboto Light"/>
              </a:endParaRPr>
            </a:p>
          </p:txBody>
        </p:sp>
        <p:sp>
          <p:nvSpPr>
            <p:cNvPr id="11" name="TextBox 10">
              <a:extLst>
                <a:ext uri="{FF2B5EF4-FFF2-40B4-BE49-F238E27FC236}">
                  <a16:creationId xmlns:a16="http://schemas.microsoft.com/office/drawing/2014/main" id="{29D7F301-CA58-9147-B25A-4CA57EFADD6A}"/>
                </a:ext>
              </a:extLst>
            </p:cNvPr>
            <p:cNvSpPr txBox="1"/>
            <p:nvPr/>
          </p:nvSpPr>
          <p:spPr>
            <a:xfrm>
              <a:off x="3446844" y="5120760"/>
              <a:ext cx="1242671" cy="1323439"/>
            </a:xfrm>
            <a:prstGeom prst="rect">
              <a:avLst/>
            </a:prstGeom>
            <a:noFill/>
            <a:ln>
              <a:noFill/>
            </a:ln>
          </p:spPr>
          <p:txBody>
            <a:bodyPr wrap="square" rtlCol="0">
              <a:spAutoFit/>
            </a:bodyPr>
            <a:lstStyle/>
            <a:p>
              <a:pPr algn="ctr"/>
              <a:r>
                <a:rPr lang="en-US" sz="13000" b="1" spc="600" dirty="0">
                  <a:solidFill>
                    <a:schemeClr val="bg1"/>
                  </a:solidFill>
                  <a:latin typeface="Montserrat" pitchFamily="2" charset="77"/>
                  <a:ea typeface="Lato" panose="020F0502020204030203" pitchFamily="34" charset="0"/>
                  <a:cs typeface="Lato" panose="020F0502020204030203" pitchFamily="34" charset="0"/>
                </a:rPr>
                <a:t>S</a:t>
              </a:r>
            </a:p>
          </p:txBody>
        </p:sp>
      </p:grpSp>
    </p:spTree>
    <p:extLst>
      <p:ext uri="{BB962C8B-B14F-4D97-AF65-F5344CB8AC3E}">
        <p14:creationId xmlns:p14="http://schemas.microsoft.com/office/powerpoint/2010/main" val="59791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BFC764B-7329-944B-BB69-8D5035F38C73}"/>
              </a:ext>
            </a:extLst>
          </p:cNvPr>
          <p:cNvSpPr>
            <a:spLocks noGrp="1"/>
          </p:cNvSpPr>
          <p:nvPr>
            <p:ph type="pic" sz="quarter" idx="14"/>
          </p:nvPr>
        </p:nvSpPr>
        <p:spPr/>
      </p:sp>
      <p:grpSp>
        <p:nvGrpSpPr>
          <p:cNvPr id="5" name="Group 4">
            <a:extLst>
              <a:ext uri="{FF2B5EF4-FFF2-40B4-BE49-F238E27FC236}">
                <a16:creationId xmlns:a16="http://schemas.microsoft.com/office/drawing/2014/main" id="{E477AE40-FE8F-694B-B9EC-CB9512CF6F6E}"/>
              </a:ext>
            </a:extLst>
          </p:cNvPr>
          <p:cNvGrpSpPr/>
          <p:nvPr/>
        </p:nvGrpSpPr>
        <p:grpSpPr>
          <a:xfrm>
            <a:off x="1708302" y="9994900"/>
            <a:ext cx="15474645" cy="1735283"/>
            <a:chOff x="7924312" y="2681655"/>
            <a:chExt cx="15474645" cy="1735283"/>
          </a:xfrm>
        </p:grpSpPr>
        <p:sp>
          <p:nvSpPr>
            <p:cNvPr id="56" name="TextBox 55">
              <a:extLst>
                <a:ext uri="{FF2B5EF4-FFF2-40B4-BE49-F238E27FC236}">
                  <a16:creationId xmlns:a16="http://schemas.microsoft.com/office/drawing/2014/main" id="{46C0F18A-5D8B-7847-8FBA-55A6171B9311}"/>
                </a:ext>
              </a:extLst>
            </p:cNvPr>
            <p:cNvSpPr txBox="1"/>
            <p:nvPr/>
          </p:nvSpPr>
          <p:spPr>
            <a:xfrm>
              <a:off x="7924312" y="3327986"/>
              <a:ext cx="15474645"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57" name="Rectangle 56">
              <a:extLst>
                <a:ext uri="{FF2B5EF4-FFF2-40B4-BE49-F238E27FC236}">
                  <a16:creationId xmlns:a16="http://schemas.microsoft.com/office/drawing/2014/main" id="{84DEE244-4B96-2646-96ED-C61676805240}"/>
                </a:ext>
              </a:extLst>
            </p:cNvPr>
            <p:cNvSpPr/>
            <p:nvPr/>
          </p:nvSpPr>
          <p:spPr>
            <a:xfrm>
              <a:off x="7924313" y="2681655"/>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WEAKNESS</a:t>
              </a:r>
              <a:endParaRPr lang="en-US" sz="5400" b="1" spc="600" dirty="0">
                <a:solidFill>
                  <a:schemeClr val="tx2"/>
                </a:solidFill>
                <a:latin typeface="Montserrat SemiBold" pitchFamily="2" charset="77"/>
                <a:ea typeface="Montserrat" charset="0"/>
                <a:cs typeface="Montserrat" charset="0"/>
              </a:endParaRPr>
            </a:p>
          </p:txBody>
        </p:sp>
      </p:grpSp>
      <p:grpSp>
        <p:nvGrpSpPr>
          <p:cNvPr id="3" name="Group 2">
            <a:extLst>
              <a:ext uri="{FF2B5EF4-FFF2-40B4-BE49-F238E27FC236}">
                <a16:creationId xmlns:a16="http://schemas.microsoft.com/office/drawing/2014/main" id="{8B274B49-8C6C-4F48-9284-BB12C4921B4F}"/>
              </a:ext>
            </a:extLst>
          </p:cNvPr>
          <p:cNvGrpSpPr/>
          <p:nvPr/>
        </p:nvGrpSpPr>
        <p:grpSpPr>
          <a:xfrm>
            <a:off x="16440657" y="4406772"/>
            <a:ext cx="4901185" cy="4902456"/>
            <a:chOff x="2549632" y="4245390"/>
            <a:chExt cx="3037312" cy="3038100"/>
          </a:xfrm>
        </p:grpSpPr>
        <p:sp>
          <p:nvSpPr>
            <p:cNvPr id="10" name="Oval 9">
              <a:extLst>
                <a:ext uri="{FF2B5EF4-FFF2-40B4-BE49-F238E27FC236}">
                  <a16:creationId xmlns:a16="http://schemas.microsoft.com/office/drawing/2014/main" id="{BDCA5A68-8925-6D4E-8F89-DA1FF4A5AF5C}"/>
                </a:ext>
              </a:extLst>
            </p:cNvPr>
            <p:cNvSpPr/>
            <p:nvPr/>
          </p:nvSpPr>
          <p:spPr>
            <a:xfrm>
              <a:off x="2549632" y="4245390"/>
              <a:ext cx="3037312" cy="30381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Roboto Light"/>
              </a:endParaRPr>
            </a:p>
          </p:txBody>
        </p:sp>
        <p:sp>
          <p:nvSpPr>
            <p:cNvPr id="11" name="TextBox 10">
              <a:extLst>
                <a:ext uri="{FF2B5EF4-FFF2-40B4-BE49-F238E27FC236}">
                  <a16:creationId xmlns:a16="http://schemas.microsoft.com/office/drawing/2014/main" id="{29D7F301-CA58-9147-B25A-4CA57EFADD6A}"/>
                </a:ext>
              </a:extLst>
            </p:cNvPr>
            <p:cNvSpPr txBox="1"/>
            <p:nvPr/>
          </p:nvSpPr>
          <p:spPr>
            <a:xfrm>
              <a:off x="3446844" y="5120760"/>
              <a:ext cx="1242671" cy="1323439"/>
            </a:xfrm>
            <a:prstGeom prst="rect">
              <a:avLst/>
            </a:prstGeom>
            <a:noFill/>
            <a:ln>
              <a:noFill/>
            </a:ln>
          </p:spPr>
          <p:txBody>
            <a:bodyPr wrap="square" rtlCol="0">
              <a:spAutoFit/>
            </a:bodyPr>
            <a:lstStyle/>
            <a:p>
              <a:pPr algn="ctr"/>
              <a:r>
                <a:rPr lang="en-US" sz="13000" b="1" spc="600" dirty="0">
                  <a:solidFill>
                    <a:schemeClr val="bg1"/>
                  </a:solidFill>
                  <a:latin typeface="Montserrat" pitchFamily="2" charset="77"/>
                  <a:ea typeface="Lato" panose="020F0502020204030203" pitchFamily="34" charset="0"/>
                  <a:cs typeface="Lato" panose="020F0502020204030203" pitchFamily="34" charset="0"/>
                </a:rPr>
                <a:t>W</a:t>
              </a:r>
            </a:p>
          </p:txBody>
        </p:sp>
      </p:grpSp>
    </p:spTree>
    <p:extLst>
      <p:ext uri="{BB962C8B-B14F-4D97-AF65-F5344CB8AC3E}">
        <p14:creationId xmlns:p14="http://schemas.microsoft.com/office/powerpoint/2010/main" val="293862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181910A-5FF6-844E-A5D6-A33BFAE5DA1F}"/>
              </a:ext>
            </a:extLst>
          </p:cNvPr>
          <p:cNvSpPr>
            <a:spLocks noGrp="1"/>
          </p:cNvSpPr>
          <p:nvPr>
            <p:ph type="pic" sz="quarter" idx="14"/>
          </p:nvPr>
        </p:nvSpPr>
        <p:spPr/>
      </p:sp>
      <p:grpSp>
        <p:nvGrpSpPr>
          <p:cNvPr id="5" name="Group 4">
            <a:extLst>
              <a:ext uri="{FF2B5EF4-FFF2-40B4-BE49-F238E27FC236}">
                <a16:creationId xmlns:a16="http://schemas.microsoft.com/office/drawing/2014/main" id="{E477AE40-FE8F-694B-B9EC-CB9512CF6F6E}"/>
              </a:ext>
            </a:extLst>
          </p:cNvPr>
          <p:cNvGrpSpPr/>
          <p:nvPr/>
        </p:nvGrpSpPr>
        <p:grpSpPr>
          <a:xfrm>
            <a:off x="7454280" y="9994900"/>
            <a:ext cx="15474645" cy="1735283"/>
            <a:chOff x="7924312" y="2681655"/>
            <a:chExt cx="15474645" cy="1735283"/>
          </a:xfrm>
        </p:grpSpPr>
        <p:sp>
          <p:nvSpPr>
            <p:cNvPr id="56" name="TextBox 55">
              <a:extLst>
                <a:ext uri="{FF2B5EF4-FFF2-40B4-BE49-F238E27FC236}">
                  <a16:creationId xmlns:a16="http://schemas.microsoft.com/office/drawing/2014/main" id="{46C0F18A-5D8B-7847-8FBA-55A6171B9311}"/>
                </a:ext>
              </a:extLst>
            </p:cNvPr>
            <p:cNvSpPr txBox="1"/>
            <p:nvPr/>
          </p:nvSpPr>
          <p:spPr>
            <a:xfrm>
              <a:off x="7924312" y="3327986"/>
              <a:ext cx="15474645"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57" name="Rectangle 56">
              <a:extLst>
                <a:ext uri="{FF2B5EF4-FFF2-40B4-BE49-F238E27FC236}">
                  <a16:creationId xmlns:a16="http://schemas.microsoft.com/office/drawing/2014/main" id="{84DEE244-4B96-2646-96ED-C61676805240}"/>
                </a:ext>
              </a:extLst>
            </p:cNvPr>
            <p:cNvSpPr/>
            <p:nvPr/>
          </p:nvSpPr>
          <p:spPr>
            <a:xfrm>
              <a:off x="7924313" y="2681655"/>
              <a:ext cx="5420471"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OPPORTUNITY</a:t>
              </a:r>
              <a:endParaRPr lang="en-US" sz="5400" b="1" spc="600" dirty="0">
                <a:solidFill>
                  <a:schemeClr val="tx2"/>
                </a:solidFill>
                <a:latin typeface="Montserrat SemiBold" pitchFamily="2" charset="77"/>
                <a:ea typeface="Montserrat" charset="0"/>
                <a:cs typeface="Montserrat" charset="0"/>
              </a:endParaRPr>
            </a:p>
          </p:txBody>
        </p:sp>
      </p:grpSp>
      <p:grpSp>
        <p:nvGrpSpPr>
          <p:cNvPr id="3" name="Group 2">
            <a:extLst>
              <a:ext uri="{FF2B5EF4-FFF2-40B4-BE49-F238E27FC236}">
                <a16:creationId xmlns:a16="http://schemas.microsoft.com/office/drawing/2014/main" id="{8B274B49-8C6C-4F48-9284-BB12C4921B4F}"/>
              </a:ext>
            </a:extLst>
          </p:cNvPr>
          <p:cNvGrpSpPr/>
          <p:nvPr/>
        </p:nvGrpSpPr>
        <p:grpSpPr>
          <a:xfrm>
            <a:off x="3035807" y="4406772"/>
            <a:ext cx="4901185" cy="4902456"/>
            <a:chOff x="2549632" y="4245390"/>
            <a:chExt cx="3037312" cy="3038100"/>
          </a:xfrm>
        </p:grpSpPr>
        <p:sp>
          <p:nvSpPr>
            <p:cNvPr id="10" name="Oval 9">
              <a:extLst>
                <a:ext uri="{FF2B5EF4-FFF2-40B4-BE49-F238E27FC236}">
                  <a16:creationId xmlns:a16="http://schemas.microsoft.com/office/drawing/2014/main" id="{BDCA5A68-8925-6D4E-8F89-DA1FF4A5AF5C}"/>
                </a:ext>
              </a:extLst>
            </p:cNvPr>
            <p:cNvSpPr/>
            <p:nvPr/>
          </p:nvSpPr>
          <p:spPr>
            <a:xfrm>
              <a:off x="2549632" y="4245390"/>
              <a:ext cx="3037312" cy="30381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Roboto Light"/>
              </a:endParaRPr>
            </a:p>
          </p:txBody>
        </p:sp>
        <p:sp>
          <p:nvSpPr>
            <p:cNvPr id="11" name="TextBox 10">
              <a:extLst>
                <a:ext uri="{FF2B5EF4-FFF2-40B4-BE49-F238E27FC236}">
                  <a16:creationId xmlns:a16="http://schemas.microsoft.com/office/drawing/2014/main" id="{29D7F301-CA58-9147-B25A-4CA57EFADD6A}"/>
                </a:ext>
              </a:extLst>
            </p:cNvPr>
            <p:cNvSpPr txBox="1"/>
            <p:nvPr/>
          </p:nvSpPr>
          <p:spPr>
            <a:xfrm>
              <a:off x="3446844" y="5120760"/>
              <a:ext cx="1242671" cy="1323439"/>
            </a:xfrm>
            <a:prstGeom prst="rect">
              <a:avLst/>
            </a:prstGeom>
            <a:noFill/>
            <a:ln>
              <a:noFill/>
            </a:ln>
          </p:spPr>
          <p:txBody>
            <a:bodyPr wrap="square" rtlCol="0">
              <a:spAutoFit/>
            </a:bodyPr>
            <a:lstStyle/>
            <a:p>
              <a:pPr algn="ctr"/>
              <a:r>
                <a:rPr lang="en-US" sz="13000" b="1" spc="600" dirty="0">
                  <a:solidFill>
                    <a:schemeClr val="bg1"/>
                  </a:solidFill>
                  <a:latin typeface="Montserrat" pitchFamily="2" charset="77"/>
                  <a:ea typeface="Lato" panose="020F0502020204030203" pitchFamily="34" charset="0"/>
                  <a:cs typeface="Lato" panose="020F0502020204030203" pitchFamily="34" charset="0"/>
                </a:rPr>
                <a:t>O</a:t>
              </a:r>
            </a:p>
          </p:txBody>
        </p:sp>
      </p:grpSp>
    </p:spTree>
    <p:extLst>
      <p:ext uri="{BB962C8B-B14F-4D97-AF65-F5344CB8AC3E}">
        <p14:creationId xmlns:p14="http://schemas.microsoft.com/office/powerpoint/2010/main" val="1402147060"/>
      </p:ext>
    </p:extLst>
  </p:cSld>
  <p:clrMapOvr>
    <a:masterClrMapping/>
  </p:clrMapOvr>
</p:sld>
</file>

<file path=ppt/theme/theme1.xml><?xml version="1.0" encoding="utf-8"?>
<a:theme xmlns:a="http://schemas.openxmlformats.org/drawingml/2006/main" name="Office Theme">
  <a:themeElements>
    <a:clrScheme name="MIN - Bangla Dark">
      <a:dk1>
        <a:srgbClr val="FFFFFF"/>
      </a:dk1>
      <a:lt1>
        <a:srgbClr val="FFFFFF"/>
      </a:lt1>
      <a:dk2>
        <a:srgbClr val="FFFFFF"/>
      </a:dk2>
      <a:lt2>
        <a:srgbClr val="363E48"/>
      </a:lt2>
      <a:accent1>
        <a:srgbClr val="E2D6C2"/>
      </a:accent1>
      <a:accent2>
        <a:srgbClr val="A29F92"/>
      </a:accent2>
      <a:accent3>
        <a:srgbClr val="2B2C2B"/>
      </a:accent3>
      <a:accent4>
        <a:srgbClr val="E2D6C2"/>
      </a:accent4>
      <a:accent5>
        <a:srgbClr val="A29F92"/>
      </a:accent5>
      <a:accent6>
        <a:srgbClr val="2C2D2C"/>
      </a:accent6>
      <a:hlink>
        <a:srgbClr val="1E9272"/>
      </a:hlink>
      <a:folHlink>
        <a:srgbClr val="AC262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93238</TotalTime>
  <Words>1750</Words>
  <Application>Microsoft Macintosh PowerPoint</Application>
  <PresentationFormat>Custom</PresentationFormat>
  <Paragraphs>254</Paragraphs>
  <Slides>45</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45</vt:i4>
      </vt:variant>
    </vt:vector>
  </HeadingPairs>
  <TitlesOfParts>
    <vt:vector size="57" baseType="lpstr">
      <vt:lpstr>Arial</vt:lpstr>
      <vt:lpstr>Calibri</vt:lpstr>
      <vt:lpstr>Calibri Light</vt:lpstr>
      <vt:lpstr>Lato</vt:lpstr>
      <vt:lpstr>Lato Light</vt:lpstr>
      <vt:lpstr>Lato Regular</vt:lpstr>
      <vt:lpstr>Montserrat</vt:lpstr>
      <vt:lpstr>Montserrat Light</vt:lpstr>
      <vt:lpstr>Montserrat SemiBold</vt:lpstr>
      <vt:lpstr>Roboto</vt:lpstr>
      <vt:lpstr>Roboto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15710</cp:revision>
  <dcterms:created xsi:type="dcterms:W3CDTF">2014-11-12T21:47:38Z</dcterms:created>
  <dcterms:modified xsi:type="dcterms:W3CDTF">2019-05-09T16:42:20Z</dcterms:modified>
  <cp:category/>
</cp:coreProperties>
</file>